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5" r:id="rId8"/>
    <p:sldId id="267" r:id="rId9"/>
    <p:sldId id="268" r:id="rId10"/>
    <p:sldId id="260" r:id="rId11"/>
    <p:sldId id="269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6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7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2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9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1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5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0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66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6176-9924-4D3D-84D6-4D0BA989755D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C130-51EC-4C43-9183-5656A670A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6947" y="450791"/>
            <a:ext cx="437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5</a:t>
            </a:r>
            <a:r>
              <a:rPr lang="ko-KR" altLang="en-US" sz="3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조 </a:t>
            </a:r>
            <a:r>
              <a:rPr lang="en-US" altLang="ko-KR" sz="3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– </a:t>
            </a:r>
            <a:r>
              <a:rPr lang="ko-KR" altLang="en-US" sz="3600" err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부루마블</a:t>
            </a:r>
            <a:r>
              <a:rPr lang="ko-KR" altLang="en-US" sz="3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게임</a:t>
            </a:r>
            <a:endParaRPr lang="ko-KR" altLang="en-US" sz="3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3897" y="1390335"/>
            <a:ext cx="288305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플레이어 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유저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sz="1400"/>
              <a:t> </a:t>
            </a:r>
            <a:r>
              <a:rPr lang="en-US" altLang="ko-KR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1-1) </a:t>
            </a:r>
            <a:r>
              <a:rPr lang="ko-KR" altLang="en-US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플레이어 상태</a:t>
            </a:r>
            <a:r>
              <a:rPr lang="en-US" altLang="ko-KR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속성</a:t>
            </a:r>
            <a:r>
              <a:rPr lang="en-US" altLang="ko-KR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r>
              <a:rPr lang="en-US" altLang="ko-KR" sz="140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1-2) </a:t>
            </a:r>
            <a:r>
              <a:rPr lang="ko-KR" altLang="en-US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플레이어 행위</a:t>
            </a:r>
            <a:r>
              <a:rPr lang="en-US" altLang="ko-KR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메서드</a:t>
            </a:r>
            <a:r>
              <a:rPr lang="en-US" altLang="ko-KR" sz="140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en-US" altLang="ko-KR" sz="400" smtClean="0"/>
          </a:p>
          <a:p>
            <a:endParaRPr lang="en-US" altLang="ko-KR" sz="400" smtClean="0"/>
          </a:p>
          <a:p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2. 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전체타일 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시티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+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스페셜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2-1) </a:t>
            </a:r>
            <a:r>
              <a:rPr lang="ko-KR" altLang="en-US" sz="1400" smtClean="0"/>
              <a:t>전체타일 상태</a:t>
            </a:r>
            <a:r>
              <a:rPr lang="en-US" altLang="ko-KR" sz="1400" smtClean="0"/>
              <a:t>(</a:t>
            </a:r>
            <a:r>
              <a:rPr lang="ko-KR" altLang="en-US" sz="1400" smtClean="0"/>
              <a:t>속성</a:t>
            </a:r>
            <a:r>
              <a:rPr lang="en-US" altLang="ko-KR" sz="1400" smtClean="0"/>
              <a:t>)</a:t>
            </a:r>
          </a:p>
          <a:p>
            <a:endParaRPr lang="en-US" altLang="ko-KR" sz="400" smtClean="0"/>
          </a:p>
          <a:p>
            <a:endParaRPr lang="en-US" altLang="ko-KR" sz="400" smtClean="0"/>
          </a:p>
          <a:p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3. 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시티 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일반도시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3-1) </a:t>
            </a:r>
            <a:r>
              <a:rPr lang="ko-KR" altLang="en-US" sz="1400" smtClean="0"/>
              <a:t>시티 상태</a:t>
            </a:r>
            <a:r>
              <a:rPr lang="en-US" altLang="ko-KR" sz="1400" smtClean="0"/>
              <a:t>(</a:t>
            </a:r>
            <a:r>
              <a:rPr lang="ko-KR" altLang="en-US" sz="1400" smtClean="0"/>
              <a:t>속성</a:t>
            </a:r>
            <a:r>
              <a:rPr lang="en-US" altLang="ko-KR" sz="1400" smtClean="0"/>
              <a:t>)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3-2) </a:t>
            </a:r>
            <a:r>
              <a:rPr lang="ko-KR" altLang="en-US" sz="1400" smtClean="0"/>
              <a:t>시티 행위</a:t>
            </a:r>
            <a:r>
              <a:rPr lang="en-US" altLang="ko-KR" sz="1400" smtClean="0"/>
              <a:t>(</a:t>
            </a:r>
            <a:r>
              <a:rPr lang="ko-KR" altLang="en-US" sz="1400" smtClean="0"/>
              <a:t>메서드</a:t>
            </a:r>
            <a:r>
              <a:rPr lang="en-US" altLang="ko-KR" sz="1400" smtClean="0"/>
              <a:t>)</a:t>
            </a:r>
          </a:p>
          <a:p>
            <a:endParaRPr lang="en-US" altLang="ko-KR" sz="400" smtClean="0"/>
          </a:p>
          <a:p>
            <a:endParaRPr lang="en-US" altLang="ko-KR" sz="400" smtClean="0"/>
          </a:p>
          <a:p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4. 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스페셜 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올림픽 등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endParaRPr lang="en-US" altLang="ko-KR" sz="400" smtClean="0"/>
          </a:p>
          <a:p>
            <a:endParaRPr lang="en-US" altLang="ko-KR" sz="400"/>
          </a:p>
          <a:p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5. Main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5-1) main </a:t>
            </a:r>
            <a:r>
              <a:rPr lang="ko-KR" altLang="en-US" sz="1400" smtClean="0"/>
              <a:t>상태</a:t>
            </a:r>
            <a:r>
              <a:rPr lang="en-US" altLang="ko-KR" sz="1400" smtClean="0"/>
              <a:t>(</a:t>
            </a:r>
            <a:r>
              <a:rPr lang="ko-KR" altLang="en-US" sz="1400" smtClean="0"/>
              <a:t>속성</a:t>
            </a:r>
            <a:r>
              <a:rPr lang="en-US" altLang="ko-KR" sz="1400" smtClean="0"/>
              <a:t>)</a:t>
            </a:r>
          </a:p>
          <a:p>
            <a:r>
              <a:rPr lang="en-US" altLang="ko-KR" sz="1400" smtClean="0"/>
              <a:t> 5-2) main </a:t>
            </a:r>
            <a:r>
              <a:rPr lang="ko-KR" altLang="en-US" sz="1400" smtClean="0"/>
              <a:t>행위</a:t>
            </a:r>
            <a:r>
              <a:rPr lang="en-US" altLang="ko-KR" sz="1400" smtClean="0"/>
              <a:t>(</a:t>
            </a:r>
            <a:r>
              <a:rPr lang="ko-KR" altLang="en-US" sz="1400" smtClean="0"/>
              <a:t>메서드</a:t>
            </a:r>
            <a:r>
              <a:rPr lang="en-US" altLang="ko-KR" sz="1400" smtClean="0"/>
              <a:t>)</a:t>
            </a:r>
          </a:p>
          <a:p>
            <a:endParaRPr lang="en-US" altLang="ko-KR" sz="400" smtClean="0"/>
          </a:p>
          <a:p>
            <a:endParaRPr lang="en-US" altLang="ko-KR" sz="400"/>
          </a:p>
          <a:p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6. 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개체별 이미지</a:t>
            </a:r>
            <a:endParaRPr lang="en-US" altLang="ko-KR" sz="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400" smtClean="0"/>
              <a:t> 6-1) </a:t>
            </a:r>
            <a:r>
              <a:rPr lang="ko-KR" altLang="en-US" sz="1400" smtClean="0"/>
              <a:t>프레임 </a:t>
            </a:r>
            <a:r>
              <a:rPr lang="en-US" altLang="ko-KR" sz="1400" smtClean="0"/>
              <a:t>Background</a:t>
            </a:r>
          </a:p>
          <a:p>
            <a:r>
              <a:rPr lang="en-US" altLang="ko-KR" sz="1400" smtClean="0"/>
              <a:t> 6-2) </a:t>
            </a:r>
            <a:r>
              <a:rPr lang="ko-KR" altLang="en-US" sz="1400" smtClean="0"/>
              <a:t>보드판 </a:t>
            </a:r>
            <a:r>
              <a:rPr lang="en-US" altLang="ko-KR" sz="1400" smtClean="0"/>
              <a:t>Background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6-3) </a:t>
            </a:r>
            <a:r>
              <a:rPr lang="ko-KR" altLang="en-US" sz="1400" smtClean="0"/>
              <a:t>플레이어 캐릭터</a:t>
            </a:r>
            <a:endParaRPr lang="en-US" altLang="ko-KR" sz="1400" smtClean="0"/>
          </a:p>
          <a:p>
            <a:r>
              <a:rPr lang="en-US" altLang="ko-KR" sz="1400"/>
              <a:t> </a:t>
            </a:r>
            <a:r>
              <a:rPr lang="en-US" altLang="ko-KR" sz="1400" smtClean="0"/>
              <a:t>6-4) </a:t>
            </a:r>
            <a:r>
              <a:rPr lang="ko-KR" altLang="en-US" sz="1400" smtClean="0"/>
              <a:t>타일</a:t>
            </a:r>
            <a:endParaRPr lang="en-US" altLang="ko-KR" sz="1400" smtClean="0"/>
          </a:p>
          <a:p>
            <a:r>
              <a:rPr lang="en-US" altLang="ko-KR" sz="1400" smtClean="0"/>
              <a:t> 6-5) </a:t>
            </a:r>
            <a:r>
              <a:rPr lang="ko-KR" altLang="en-US" sz="1400" smtClean="0"/>
              <a:t>건물</a:t>
            </a:r>
            <a:endParaRPr lang="en-US" altLang="ko-KR" sz="1400" smtClean="0"/>
          </a:p>
          <a:p>
            <a:endParaRPr lang="en-US" altLang="ko-KR" sz="400" smtClean="0"/>
          </a:p>
          <a:p>
            <a:endParaRPr lang="en-US" altLang="ko-KR" sz="400" smtClean="0"/>
          </a:p>
          <a:p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7. 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게임 화면 예상 구상도</a:t>
            </a:r>
            <a:endParaRPr lang="en-US" altLang="ko-KR" sz="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5054" y="1390335"/>
            <a:ext cx="1773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5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조 조원</a:t>
            </a:r>
            <a:endParaRPr lang="en-US" altLang="ko-KR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김현직 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조장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김상길</a:t>
            </a:r>
            <a:endParaRPr lang="en-US" altLang="ko-KR" sz="1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정민혁</a:t>
            </a:r>
            <a:endParaRPr lang="en-US" altLang="ko-KR" sz="1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en-US" altLang="ko-KR" sz="1400" smtClean="0"/>
          </a:p>
          <a:p>
            <a:endParaRPr lang="en-US" altLang="ko-KR" sz="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95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71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487" y="587829"/>
            <a:ext cx="473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프레임 </a:t>
            </a:r>
            <a:r>
              <a:rPr lang="en-US" altLang="ko-KR" sz="4000" smtClean="0"/>
              <a:t>background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37750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487" y="587829"/>
            <a:ext cx="473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보드판 </a:t>
            </a:r>
            <a:r>
              <a:rPr lang="en-US" altLang="ko-KR" sz="4000" smtClean="0"/>
              <a:t>background</a:t>
            </a:r>
            <a:endParaRPr lang="ko-KR" altLang="en-US" sz="4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4" y="0"/>
            <a:ext cx="6640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9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487" y="587829"/>
            <a:ext cx="3570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캐릭터 </a:t>
            </a:r>
            <a:r>
              <a:rPr lang="en-US" altLang="ko-KR" sz="4000" smtClean="0"/>
              <a:t>image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40" y="3584654"/>
            <a:ext cx="2996825" cy="299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15" y="587829"/>
            <a:ext cx="2996825" cy="2996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40" y="587829"/>
            <a:ext cx="2996825" cy="2996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415" y="3584654"/>
            <a:ext cx="2996825" cy="2996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3" y="3584653"/>
            <a:ext cx="2996825" cy="29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9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487" y="587829"/>
            <a:ext cx="473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타일 </a:t>
            </a:r>
            <a:r>
              <a:rPr lang="en-US" altLang="ko-KR" sz="4000" smtClean="0"/>
              <a:t>image</a:t>
            </a:r>
            <a:endParaRPr lang="ko-KR" altLang="en-US" sz="4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20" y="2997352"/>
            <a:ext cx="1762371" cy="2410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29" y="2997990"/>
            <a:ext cx="2410161" cy="24101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51" y="2997990"/>
            <a:ext cx="2410799" cy="24107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29" y="587191"/>
            <a:ext cx="2410799" cy="2410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28" y="587191"/>
            <a:ext cx="2410799" cy="24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487" y="587829"/>
            <a:ext cx="473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건물 </a:t>
            </a:r>
            <a:r>
              <a:rPr lang="en-US" altLang="ko-KR" sz="4000" smtClean="0"/>
              <a:t>image</a:t>
            </a:r>
            <a:endParaRPr lang="ko-KR" altLang="en-US" sz="4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96" y="721102"/>
            <a:ext cx="2996825" cy="27682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21" y="587829"/>
            <a:ext cx="2190253" cy="3034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74" y="587829"/>
            <a:ext cx="3024000" cy="3049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2192" y="3637456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House</a:t>
            </a:r>
            <a:endParaRPr lang="ko-KR" altLang="en-US" sz="2800"/>
          </a:p>
        </p:txBody>
      </p:sp>
      <p:sp>
        <p:nvSpPr>
          <p:cNvPr id="12" name="TextBox 11"/>
          <p:cNvSpPr txBox="1"/>
          <p:nvPr/>
        </p:nvSpPr>
        <p:spPr>
          <a:xfrm>
            <a:off x="7226505" y="3637456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Building</a:t>
            </a:r>
            <a:endParaRPr lang="ko-KR" alt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10024167" y="3637456"/>
            <a:ext cx="106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Hotel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0529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1523408" y="708971"/>
            <a:ext cx="9145184" cy="5440058"/>
            <a:chOff x="1523408" y="708971"/>
            <a:chExt cx="9145184" cy="544005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527" y="708971"/>
              <a:ext cx="9145015" cy="544005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542" y="4636309"/>
              <a:ext cx="1512000" cy="15120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527" y="708973"/>
              <a:ext cx="1512000" cy="1512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527" y="4635589"/>
              <a:ext cx="1512000" cy="1512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441" y="708973"/>
              <a:ext cx="1512000" cy="1512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836" y="4636309"/>
              <a:ext cx="1224071" cy="1512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5646" y="4636309"/>
              <a:ext cx="1224071" cy="1512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026" y="4636309"/>
              <a:ext cx="1224071" cy="1512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198" y="4636309"/>
              <a:ext cx="1224071" cy="1512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2370" y="4636309"/>
              <a:ext cx="1224071" cy="1512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08170" y="708973"/>
              <a:ext cx="1224071" cy="151200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32360" y="708973"/>
              <a:ext cx="1224071" cy="151200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83980" y="708973"/>
              <a:ext cx="1224071" cy="15120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259808" y="708973"/>
              <a:ext cx="1224071" cy="151200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35636" y="708973"/>
              <a:ext cx="1224071" cy="151200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67372" y="3266114"/>
              <a:ext cx="1224071" cy="151200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667408" y="2079177"/>
              <a:ext cx="1224000" cy="151200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00556" y="2042437"/>
              <a:ext cx="1224071" cy="1512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00592" y="3275960"/>
              <a:ext cx="1224000" cy="151200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026859" y="4257005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예상 구상도 </a:t>
            </a:r>
            <a:r>
              <a:rPr lang="en-US" altLang="ko-KR" smtClean="0"/>
              <a:t>(</a:t>
            </a:r>
            <a:r>
              <a:rPr lang="ko-KR" altLang="en-US" smtClean="0"/>
              <a:t>크기 및 칸 수 조정 예정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2571" y="4761875"/>
            <a:ext cx="835014" cy="8350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91253" y="5669281"/>
            <a:ext cx="1216798" cy="478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X2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69" y="4624483"/>
            <a:ext cx="418511" cy="38659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88" y="4605871"/>
            <a:ext cx="455500" cy="42381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9" y="4629804"/>
            <a:ext cx="396520" cy="399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6912" y="528133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타이베이</a:t>
            </a:r>
            <a:endParaRPr lang="ko-KR" altLang="en-US" b="1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5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플레이어 상태</a:t>
            </a:r>
            <a:r>
              <a:rPr lang="en-US" altLang="ko-KR" sz="2400" smtClean="0"/>
              <a:t>(</a:t>
            </a:r>
            <a:r>
              <a:rPr lang="ko-KR" altLang="en-US" sz="2400" smtClean="0"/>
              <a:t>속성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366221" y="1160912"/>
            <a:ext cx="717484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String name : </a:t>
            </a:r>
            <a:r>
              <a:rPr lang="ko-KR" altLang="en-US" sz="2000" smtClean="0"/>
              <a:t>이름</a:t>
            </a:r>
            <a:r>
              <a:rPr lang="en-US" altLang="ko-KR" sz="2000" smtClean="0"/>
              <a:t>(=</a:t>
            </a:r>
            <a:r>
              <a:rPr lang="ko-KR" altLang="en-US" sz="2000" smtClean="0"/>
              <a:t>로그인창에서입력한</a:t>
            </a:r>
            <a:r>
              <a:rPr lang="en-US" altLang="ko-KR" sz="2000" smtClean="0"/>
              <a:t>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int money : </a:t>
            </a:r>
            <a:r>
              <a:rPr lang="ko-KR" altLang="en-US" sz="2000" smtClean="0"/>
              <a:t>보유 현금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asset : </a:t>
            </a:r>
            <a:r>
              <a:rPr lang="ko-KR" altLang="en-US" sz="2000" smtClean="0"/>
              <a:t>보유 총자산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건물 </a:t>
            </a:r>
            <a:r>
              <a:rPr lang="en-US" altLang="ko-KR" sz="2000" smtClean="0"/>
              <a:t>+ </a:t>
            </a:r>
            <a:r>
              <a:rPr lang="ko-KR" altLang="en-US" sz="2000" smtClean="0"/>
              <a:t>현금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Vector&lt;Object&gt; </a:t>
            </a:r>
            <a:r>
              <a:rPr lang="en-US" altLang="ko-KR" sz="2000" err="1" smtClean="0"/>
              <a:t>playerCity</a:t>
            </a:r>
            <a:r>
              <a:rPr lang="en-US" altLang="ko-KR" sz="2000" smtClean="0"/>
              <a:t> : </a:t>
            </a:r>
            <a:r>
              <a:rPr lang="ko-KR" altLang="en-US" sz="2000" smtClean="0"/>
              <a:t>보유한 건물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x : x</a:t>
            </a:r>
            <a:r>
              <a:rPr lang="ko-KR" altLang="en-US" sz="2000" smtClean="0"/>
              <a:t>좌표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y : y</a:t>
            </a:r>
            <a:r>
              <a:rPr lang="ko-KR" altLang="en-US" sz="2000" smtClean="0"/>
              <a:t>좌표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countMove : </a:t>
            </a:r>
            <a:r>
              <a:rPr lang="ko-KR" altLang="en-US" sz="2000" smtClean="0"/>
              <a:t>몇 칸 갔는지 카운트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int countTurn : </a:t>
            </a:r>
            <a:r>
              <a:rPr lang="ko-KR" altLang="en-US" sz="2000" smtClean="0"/>
              <a:t>몇 바퀴 갔는지 카운트 </a:t>
            </a:r>
            <a:r>
              <a:rPr lang="en-US" altLang="ko-KR" sz="2000" smtClean="0"/>
              <a:t>// </a:t>
            </a:r>
            <a:r>
              <a:rPr lang="ko-KR" altLang="en-US" sz="2000" err="1" smtClean="0"/>
              <a:t>이동칸수</a:t>
            </a:r>
            <a:r>
              <a:rPr lang="en-US" altLang="ko-KR" sz="2000" smtClean="0"/>
              <a:t>/</a:t>
            </a:r>
            <a:r>
              <a:rPr lang="ko-KR" altLang="en-US" sz="2000" err="1" smtClean="0"/>
              <a:t>총칸수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dice1 : </a:t>
            </a:r>
            <a:r>
              <a:rPr lang="ko-KR" altLang="en-US" sz="2000" smtClean="0"/>
              <a:t>주사위</a:t>
            </a:r>
            <a:r>
              <a:rPr lang="en-US" altLang="ko-KR" sz="2000" smtClean="0"/>
              <a:t>1</a:t>
            </a:r>
            <a:r>
              <a:rPr lang="ko-KR" altLang="en-US" sz="2000" smtClean="0"/>
              <a:t>의 값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dice2 : </a:t>
            </a:r>
            <a:r>
              <a:rPr lang="ko-KR" altLang="en-US" sz="2000" smtClean="0"/>
              <a:t>주사위</a:t>
            </a:r>
            <a:r>
              <a:rPr lang="en-US" altLang="ko-KR" sz="2000" smtClean="0"/>
              <a:t>2</a:t>
            </a:r>
            <a:r>
              <a:rPr lang="ko-KR" altLang="en-US" sz="2000" smtClean="0"/>
              <a:t>의 값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island : </a:t>
            </a:r>
            <a:r>
              <a:rPr lang="ko-KR" altLang="en-US" sz="2000" smtClean="0"/>
              <a:t>무인도 남은 턴 수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b</a:t>
            </a:r>
            <a:r>
              <a:rPr lang="en-US" altLang="ko-KR" sz="2000" smtClean="0"/>
              <a:t>oolean isTurn : </a:t>
            </a:r>
            <a:r>
              <a:rPr lang="ko-KR" altLang="en-US" sz="2000" smtClean="0"/>
              <a:t>현재 플레이어의 턴인지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b</a:t>
            </a:r>
            <a:r>
              <a:rPr lang="en-US" altLang="ko-KR" sz="2000" smtClean="0"/>
              <a:t>oolean isPlaying : </a:t>
            </a:r>
            <a:r>
              <a:rPr lang="ko-KR" altLang="en-US" sz="2000" smtClean="0"/>
              <a:t>플레이어 생존 여부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36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플레이어 행위</a:t>
            </a:r>
            <a:r>
              <a:rPr lang="en-US" altLang="ko-KR" sz="2400" smtClean="0"/>
              <a:t>(</a:t>
            </a:r>
            <a:r>
              <a:rPr lang="ko-KR" altLang="en-US" sz="2400" smtClean="0"/>
              <a:t>메서드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366221" y="1160912"/>
            <a:ext cx="96357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playerMove() // </a:t>
            </a:r>
            <a:r>
              <a:rPr lang="ko-KR" altLang="en-US" sz="2000" smtClean="0"/>
              <a:t>스레드로 움직이는 애니메이션효과 </a:t>
            </a:r>
            <a:r>
              <a:rPr lang="en-US" altLang="ko-KR" sz="2000" smtClean="0"/>
              <a:t>, </a:t>
            </a:r>
            <a:r>
              <a:rPr lang="ko-KR" altLang="en-US" sz="2000" smtClean="0"/>
              <a:t>끝나고 </a:t>
            </a:r>
            <a:r>
              <a:rPr lang="en-US" altLang="ko-KR" sz="2000" smtClean="0"/>
              <a:t>stepOn()</a:t>
            </a:r>
            <a:r>
              <a:rPr lang="ko-KR" altLang="en-US" sz="2000" smtClean="0"/>
              <a:t>실행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playerStepOn() // </a:t>
            </a:r>
            <a:r>
              <a:rPr lang="ko-KR" altLang="en-US" sz="2000" smtClean="0"/>
              <a:t>도착장소에서 행동가능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playerFine() // </a:t>
            </a:r>
            <a:r>
              <a:rPr lang="ko-KR" altLang="en-US" sz="2000" smtClean="0"/>
              <a:t>소유주가 다를 시 벌금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playerPurchase() // </a:t>
            </a:r>
            <a:r>
              <a:rPr lang="ko-KR" altLang="en-US" sz="2000" smtClean="0"/>
              <a:t>땅</a:t>
            </a:r>
            <a:r>
              <a:rPr lang="en-US" altLang="ko-KR" sz="2000" smtClean="0"/>
              <a:t>, </a:t>
            </a:r>
            <a:r>
              <a:rPr lang="ko-KR" altLang="en-US" sz="2000" smtClean="0"/>
              <a:t>건물 구매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playerSale() // </a:t>
            </a:r>
            <a:r>
              <a:rPr lang="ko-KR" altLang="en-US" sz="2000" smtClean="0"/>
              <a:t>땅</a:t>
            </a:r>
            <a:r>
              <a:rPr lang="en-US" altLang="ko-KR" sz="2000" smtClean="0"/>
              <a:t>, </a:t>
            </a:r>
            <a:r>
              <a:rPr lang="ko-KR" altLang="en-US" sz="2000" smtClean="0"/>
              <a:t>건물 처분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playerLose() // isLive=false </a:t>
            </a:r>
            <a:r>
              <a:rPr lang="ko-KR" altLang="en-US" sz="2000" smtClean="0"/>
              <a:t>말고 뭘 더 넣을지 고민중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playerRoll() // </a:t>
            </a:r>
            <a:r>
              <a:rPr lang="ko-KR" altLang="en-US" sz="2000" smtClean="0"/>
              <a:t>주사위 값 설정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showDice() // </a:t>
            </a:r>
            <a:r>
              <a:rPr lang="ko-KR" altLang="en-US" sz="2000" smtClean="0"/>
              <a:t>주사위 보여주기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v</a:t>
            </a:r>
            <a:r>
              <a:rPr lang="en-US" altLang="ko-KR" sz="2000" smtClean="0"/>
              <a:t>oid endTurn() // </a:t>
            </a:r>
            <a:r>
              <a:rPr lang="ko-KR" altLang="en-US" sz="2000" smtClean="0"/>
              <a:t>턴 종료</a:t>
            </a:r>
            <a:r>
              <a:rPr lang="en-US" altLang="ko-KR" sz="2000" smtClean="0"/>
              <a:t>(isTurn False</a:t>
            </a:r>
            <a:r>
              <a:rPr lang="ko-KR" altLang="en-US" sz="2000" smtClean="0"/>
              <a:t>로 </a:t>
            </a:r>
            <a:r>
              <a:rPr lang="en-US" altLang="ko-KR" sz="2000" smtClean="0"/>
              <a:t>main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sequenceFlow()</a:t>
            </a:r>
            <a:r>
              <a:rPr lang="ko-KR" altLang="en-US" sz="2000" smtClean="0"/>
              <a:t>호출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64054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전체타일 상태</a:t>
            </a:r>
            <a:r>
              <a:rPr lang="en-US" altLang="ko-KR" sz="2400" smtClean="0"/>
              <a:t>(</a:t>
            </a:r>
            <a:r>
              <a:rPr lang="ko-KR" altLang="en-US" sz="2400" smtClean="0"/>
              <a:t>속성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366221" y="1160912"/>
            <a:ext cx="4152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String name : </a:t>
            </a:r>
            <a:r>
              <a:rPr lang="ko-KR" altLang="en-US" sz="2000" smtClean="0"/>
              <a:t>해당 타일의 이름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int tileNum : </a:t>
            </a:r>
            <a:r>
              <a:rPr lang="ko-KR" altLang="en-US" sz="2000" smtClean="0"/>
              <a:t>해당 타일의 번호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int x : x</a:t>
            </a:r>
            <a:r>
              <a:rPr lang="ko-KR" altLang="en-US" sz="2000" smtClean="0"/>
              <a:t>좌표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y : y</a:t>
            </a:r>
            <a:r>
              <a:rPr lang="ko-KR" altLang="en-US" sz="2000" smtClean="0"/>
              <a:t>좌표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483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시티</a:t>
            </a:r>
            <a:r>
              <a:rPr lang="en-US" altLang="ko-KR" sz="2400" smtClean="0"/>
              <a:t>(=</a:t>
            </a:r>
            <a:r>
              <a:rPr lang="ko-KR" altLang="en-US" sz="2400" smtClean="0"/>
              <a:t>사고팔수있는땅</a:t>
            </a:r>
            <a:r>
              <a:rPr lang="en-US" altLang="ko-KR" sz="2400" smtClean="0"/>
              <a:t>)</a:t>
            </a:r>
            <a:r>
              <a:rPr lang="ko-KR" altLang="en-US" sz="2400" smtClean="0"/>
              <a:t> 상태</a:t>
            </a:r>
            <a:r>
              <a:rPr lang="en-US" altLang="ko-KR" sz="2400" smtClean="0"/>
              <a:t>(</a:t>
            </a:r>
            <a:r>
              <a:rPr lang="ko-KR" altLang="en-US" sz="2400" smtClean="0"/>
              <a:t>속성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366221" y="1160912"/>
            <a:ext cx="101500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int fine : </a:t>
            </a:r>
            <a:r>
              <a:rPr lang="ko-KR" altLang="en-US" sz="2000" smtClean="0"/>
              <a:t>벌금 </a:t>
            </a:r>
            <a:r>
              <a:rPr lang="en-US" altLang="ko-KR" sz="2000" smtClean="0"/>
              <a:t>// priceAll * 1.2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priceAll : </a:t>
            </a:r>
            <a:r>
              <a:rPr lang="ko-KR" altLang="en-US" sz="2000" smtClean="0"/>
              <a:t>전체구매비용 </a:t>
            </a:r>
            <a:r>
              <a:rPr lang="en-US" altLang="ko-KR" sz="2000" smtClean="0"/>
              <a:t>// priceLand + priceHouse + priceBuilding + priceHotel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int[4] isPurchased : </a:t>
            </a:r>
            <a:r>
              <a:rPr lang="ko-KR" altLang="en-US" sz="2000" smtClean="0"/>
              <a:t>땅</a:t>
            </a:r>
            <a:r>
              <a:rPr lang="en-US" altLang="ko-KR" sz="2000" smtClean="0"/>
              <a:t>/</a:t>
            </a:r>
            <a:r>
              <a:rPr lang="ko-KR" altLang="en-US" sz="2000" smtClean="0"/>
              <a:t>집</a:t>
            </a:r>
            <a:r>
              <a:rPr lang="en-US" altLang="ko-KR" sz="2000" smtClean="0"/>
              <a:t>/</a:t>
            </a:r>
            <a:r>
              <a:rPr lang="ko-KR" altLang="en-US" sz="2000" smtClean="0"/>
              <a:t>빌딩</a:t>
            </a:r>
            <a:r>
              <a:rPr lang="en-US" altLang="ko-KR" sz="2000" smtClean="0"/>
              <a:t>/</a:t>
            </a:r>
            <a:r>
              <a:rPr lang="ko-KR" altLang="en-US" sz="2000" smtClean="0"/>
              <a:t>호텔 샀는지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int priceLand : </a:t>
            </a:r>
            <a:r>
              <a:rPr lang="ko-KR" altLang="en-US" sz="2000" smtClean="0"/>
              <a:t>땅값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priceHouse : </a:t>
            </a:r>
            <a:r>
              <a:rPr lang="ko-KR" altLang="en-US" sz="2000" smtClean="0"/>
              <a:t>집값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priceBuilding : </a:t>
            </a:r>
            <a:r>
              <a:rPr lang="ko-KR" altLang="en-US" sz="2000" smtClean="0"/>
              <a:t>빌딩값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priceHotel : </a:t>
            </a:r>
            <a:r>
              <a:rPr lang="ko-KR" altLang="en-US" sz="2000" smtClean="0"/>
              <a:t>호텔값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String owner : </a:t>
            </a:r>
            <a:r>
              <a:rPr lang="ko-KR" altLang="en-US" sz="2000" smtClean="0"/>
              <a:t>소유한 플레이어 </a:t>
            </a:r>
            <a:r>
              <a:rPr lang="en-US" altLang="ko-KR" sz="2000" smtClean="0"/>
              <a:t>(default : null)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6135" y="4746172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땅</a:t>
            </a:r>
            <a:r>
              <a:rPr lang="en-US" altLang="ko-KR" smtClean="0"/>
              <a:t>, </a:t>
            </a:r>
            <a:r>
              <a:rPr lang="ko-KR" altLang="en-US" smtClean="0"/>
              <a:t>집</a:t>
            </a:r>
            <a:r>
              <a:rPr lang="en-US" altLang="ko-KR" smtClean="0"/>
              <a:t>, </a:t>
            </a:r>
            <a:r>
              <a:rPr lang="ko-KR" altLang="en-US" smtClean="0"/>
              <a:t>빌딩</a:t>
            </a:r>
            <a:r>
              <a:rPr lang="en-US" altLang="ko-KR" smtClean="0"/>
              <a:t>, </a:t>
            </a:r>
            <a:r>
              <a:rPr lang="ko-KR" altLang="en-US" smtClean="0"/>
              <a:t>호텔의 비용값도 배열에 담는 것이</a:t>
            </a:r>
            <a:r>
              <a:rPr lang="en-US" altLang="ko-KR"/>
              <a:t> </a:t>
            </a:r>
            <a:r>
              <a:rPr lang="ko-KR" altLang="en-US" smtClean="0"/>
              <a:t>더 좋은가요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519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시티</a:t>
            </a:r>
            <a:r>
              <a:rPr lang="en-US" altLang="ko-KR" sz="2400" smtClean="0"/>
              <a:t>(=</a:t>
            </a:r>
            <a:r>
              <a:rPr lang="ko-KR" altLang="en-US" sz="2400" smtClean="0"/>
              <a:t>사고팔수있는땅</a:t>
            </a:r>
            <a:r>
              <a:rPr lang="en-US" altLang="ko-KR" sz="2400" smtClean="0"/>
              <a:t>) </a:t>
            </a:r>
            <a:r>
              <a:rPr lang="ko-KR" altLang="en-US" sz="2400" smtClean="0"/>
              <a:t>행위</a:t>
            </a:r>
            <a:r>
              <a:rPr lang="en-US" altLang="ko-KR" sz="2400" smtClean="0"/>
              <a:t>(</a:t>
            </a:r>
            <a:r>
              <a:rPr lang="ko-KR" altLang="en-US" sz="2400" smtClean="0"/>
              <a:t>메서드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366221" y="1160912"/>
            <a:ext cx="5580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v</a:t>
            </a:r>
            <a:r>
              <a:rPr lang="en-US" altLang="ko-KR" sz="2000" smtClean="0"/>
              <a:t>oid buildUp : </a:t>
            </a:r>
            <a:r>
              <a:rPr lang="ko-KR" altLang="en-US" sz="2000" smtClean="0"/>
              <a:t>건물 사면 애니메이션 발생</a:t>
            </a:r>
            <a:endParaRPr lang="en-US" altLang="ko-KR" sz="2000" smtClean="0"/>
          </a:p>
          <a:p>
            <a:r>
              <a:rPr lang="ko-KR" altLang="en-US" sz="2000" smtClean="0"/>
              <a:t>도시칸을 클릭하거나 밟았을 때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void cityInfo : new </a:t>
            </a:r>
            <a:r>
              <a:rPr lang="ko-KR" altLang="en-US" sz="2000" smtClean="0"/>
              <a:t>정보창</a:t>
            </a:r>
            <a:r>
              <a:rPr lang="en-US" altLang="ko-KR" sz="2000" smtClean="0"/>
              <a:t>(</a:t>
            </a:r>
            <a:r>
              <a:rPr lang="ko-KR" altLang="en-US" sz="2000" smtClean="0"/>
              <a:t>시티의 컨텍스트</a:t>
            </a:r>
            <a:r>
              <a:rPr lang="en-US" altLang="ko-KR" sz="20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6135" y="4746172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땅</a:t>
            </a:r>
            <a:r>
              <a:rPr lang="en-US" altLang="ko-KR" smtClean="0"/>
              <a:t>, </a:t>
            </a:r>
            <a:r>
              <a:rPr lang="ko-KR" altLang="en-US" smtClean="0"/>
              <a:t>집</a:t>
            </a:r>
            <a:r>
              <a:rPr lang="en-US" altLang="ko-KR" smtClean="0"/>
              <a:t>, </a:t>
            </a:r>
            <a:r>
              <a:rPr lang="ko-KR" altLang="en-US" smtClean="0"/>
              <a:t>빌딩</a:t>
            </a:r>
            <a:r>
              <a:rPr lang="en-US" altLang="ko-KR" smtClean="0"/>
              <a:t>, </a:t>
            </a:r>
            <a:r>
              <a:rPr lang="ko-KR" altLang="en-US" smtClean="0"/>
              <a:t>호텔의 비용값도 배열에 담는 것이</a:t>
            </a:r>
            <a:r>
              <a:rPr lang="en-US" altLang="ko-KR"/>
              <a:t> </a:t>
            </a:r>
            <a:r>
              <a:rPr lang="ko-KR" altLang="en-US" smtClean="0"/>
              <a:t>더 좋은가요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50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스페셜</a:t>
            </a:r>
            <a:r>
              <a:rPr lang="en-US" altLang="ko-KR" sz="2400" smtClean="0"/>
              <a:t>(=</a:t>
            </a:r>
            <a:r>
              <a:rPr lang="ko-KR" altLang="en-US" sz="2400" smtClean="0"/>
              <a:t>올림픽 등</a:t>
            </a:r>
            <a:r>
              <a:rPr lang="en-US" altLang="ko-KR" sz="2400" smtClean="0"/>
              <a:t>)</a:t>
            </a:r>
            <a:r>
              <a:rPr lang="ko-KR" altLang="en-US" sz="2400" smtClean="0"/>
              <a:t> </a:t>
            </a:r>
            <a:r>
              <a:rPr lang="en-US" altLang="ko-KR" sz="2400" smtClean="0"/>
              <a:t>-&gt; interface</a:t>
            </a:r>
            <a:r>
              <a:rPr lang="ko-KR" altLang="en-US" sz="2400" smtClean="0"/>
              <a:t>로 </a:t>
            </a:r>
            <a:endParaRPr lang="ko-KR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4796135" y="4746172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땅</a:t>
            </a:r>
            <a:r>
              <a:rPr lang="en-US" altLang="ko-KR" smtClean="0"/>
              <a:t>, </a:t>
            </a:r>
            <a:r>
              <a:rPr lang="ko-KR" altLang="en-US" smtClean="0"/>
              <a:t>집</a:t>
            </a:r>
            <a:r>
              <a:rPr lang="en-US" altLang="ko-KR" smtClean="0"/>
              <a:t>, </a:t>
            </a:r>
            <a:r>
              <a:rPr lang="ko-KR" altLang="en-US" smtClean="0"/>
              <a:t>빌딩</a:t>
            </a:r>
            <a:r>
              <a:rPr lang="en-US" altLang="ko-KR" smtClean="0"/>
              <a:t>, </a:t>
            </a:r>
            <a:r>
              <a:rPr lang="ko-KR" altLang="en-US" smtClean="0"/>
              <a:t>호텔의 비용값도 배열에 담는 것이</a:t>
            </a:r>
            <a:r>
              <a:rPr lang="en-US" altLang="ko-KR"/>
              <a:t> </a:t>
            </a:r>
            <a:r>
              <a:rPr lang="ko-KR" altLang="en-US" smtClean="0"/>
              <a:t>더 좋은가요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66221" y="1160912"/>
            <a:ext cx="6114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v</a:t>
            </a:r>
            <a:r>
              <a:rPr lang="en-US" altLang="ko-KR" sz="2000" smtClean="0"/>
              <a:t>oid event() : </a:t>
            </a:r>
            <a:r>
              <a:rPr lang="ko-KR" altLang="en-US" sz="2000" smtClean="0"/>
              <a:t>플레이어가 밟았을 때 이벤트 발생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27473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Main </a:t>
            </a:r>
            <a:r>
              <a:rPr lang="ko-KR" altLang="en-US" sz="2400" smtClean="0"/>
              <a:t>상태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66221" y="1160912"/>
            <a:ext cx="6826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String </a:t>
            </a:r>
            <a:r>
              <a:rPr lang="en-US" altLang="ko-KR" sz="2000" smtClean="0"/>
              <a:t>nowPlayer : </a:t>
            </a:r>
            <a:r>
              <a:rPr lang="ko-KR" altLang="en-US" sz="2000" smtClean="0"/>
              <a:t>현재 차례인 플레이어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countTurn : </a:t>
            </a:r>
            <a:r>
              <a:rPr lang="ko-KR" altLang="en-US" sz="2000" smtClean="0"/>
              <a:t>현재 진행 턴 수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dice1 : </a:t>
            </a:r>
            <a:r>
              <a:rPr lang="ko-KR" altLang="en-US" sz="2000" smtClean="0"/>
              <a:t>주사위 값을 보여주기 위한 것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dice2 : </a:t>
            </a:r>
            <a:r>
              <a:rPr lang="ko-KR" altLang="en-US" sz="2000" smtClean="0"/>
              <a:t>주사위 값을 보여주기 위한 것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i</a:t>
            </a:r>
            <a:r>
              <a:rPr lang="en-US" altLang="ko-KR" sz="2000" smtClean="0"/>
              <a:t>nt countPlayer : </a:t>
            </a:r>
            <a:r>
              <a:rPr lang="ko-KR" altLang="en-US" sz="2000" smtClean="0"/>
              <a:t>현재 생존 플레이어 수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/>
              <a:t>Vector&lt;Player&gt; playerList : </a:t>
            </a:r>
            <a:r>
              <a:rPr lang="ko-KR" altLang="en-US" sz="2000" smtClean="0"/>
              <a:t>플레이어 객체가 담긴 벡터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985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309" y="699247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Main </a:t>
            </a:r>
            <a:r>
              <a:rPr lang="ko-KR" altLang="en-US" sz="2400" smtClean="0"/>
              <a:t>행위</a:t>
            </a:r>
            <a:r>
              <a:rPr lang="en-US" altLang="ko-KR" sz="2400" smtClean="0"/>
              <a:t>(</a:t>
            </a:r>
            <a:r>
              <a:rPr lang="ko-KR" altLang="en-US" sz="2400" smtClean="0"/>
              <a:t>메서드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366221" y="1160912"/>
            <a:ext cx="8843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v</a:t>
            </a:r>
            <a:r>
              <a:rPr lang="en-US" altLang="ko-KR" sz="2000" smtClean="0"/>
              <a:t>oid initSequence</a:t>
            </a:r>
            <a:r>
              <a:rPr lang="ko-KR" altLang="en-US" sz="2000" smtClean="0"/>
              <a:t>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시작 전 순서 정하기</a:t>
            </a:r>
            <a:endParaRPr lang="en-US" altLang="ko-KR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v</a:t>
            </a:r>
            <a:r>
              <a:rPr lang="en-US" altLang="ko-KR" sz="2000" smtClean="0"/>
              <a:t>oid sequenceFlow : </a:t>
            </a:r>
            <a:r>
              <a:rPr lang="ko-KR" altLang="en-US" sz="2000" smtClean="0"/>
              <a:t>턴 넘기기</a:t>
            </a:r>
            <a:r>
              <a:rPr lang="en-US" altLang="ko-KR" sz="2000" smtClean="0"/>
              <a:t>(</a:t>
            </a:r>
            <a:r>
              <a:rPr lang="ko-KR" altLang="en-US" sz="2000" smtClean="0"/>
              <a:t>다음 턴 플레이어의 </a:t>
            </a:r>
            <a:r>
              <a:rPr lang="en-US" altLang="ko-KR" sz="2000" smtClean="0"/>
              <a:t>isTurn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true</a:t>
            </a:r>
            <a:r>
              <a:rPr lang="ko-KR" altLang="en-US" sz="2000" smtClean="0"/>
              <a:t>로 변경</a:t>
            </a: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val="291620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588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CookieRun Regular</vt:lpstr>
      <vt:lpstr>HY중고딕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dita_808</dc:creator>
  <cp:lastModifiedBy>dita_808</cp:lastModifiedBy>
  <cp:revision>22</cp:revision>
  <dcterms:created xsi:type="dcterms:W3CDTF">2020-12-03T01:53:01Z</dcterms:created>
  <dcterms:modified xsi:type="dcterms:W3CDTF">2020-12-03T06:36:53Z</dcterms:modified>
</cp:coreProperties>
</file>