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4CE0B-F475-8943-AE6D-B7021B5C5B2D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92E98-E4C6-EA47-BF1E-E4266352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1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92E98-E4C6-EA47-BF1E-E42663526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F55C-66FB-3341-9524-FEA7D1E66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D1B94-7F36-9B4B-B9A1-920831D84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A4CC-68A3-8048-8A57-7F3757F0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3255-69C2-A147-92AC-CC651F6A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6A8F-8232-B34F-8BD5-97D8EC12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E6A9-8C66-464A-889D-D27E924A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4AC1-FA8B-7E49-A002-A90C00562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D2D8-243F-104E-A6A2-2D4C1E15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3B05-7019-5C4E-B373-882A23FB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2AD46-0127-E34C-89AC-59994C16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82AB8-12F0-E74C-A8A9-005F859F9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81847-BE49-D744-9A12-8AFBC1BD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81D3-3BD6-8845-B967-1527F9D7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7CACF-3057-7F45-A614-B618C12A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2DCB-314A-4641-9166-633C0EDF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5C1B-339D-D84F-A94A-49D9CF9C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DEB0-8B8B-F543-968B-052CD3EA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6AA8-6D6E-AA4D-84A6-DDB51161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552-0D3F-794C-822E-0BE17A24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D72B-1A3D-2A4F-BBDF-919CEB12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A3BB-D7AB-8F4C-B5DD-36A7F7BC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D5B9-1C2B-3348-B02D-DDE94C7E2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54A2-491D-2642-B2D3-F721F9FE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21EE-28E0-4F4C-9AFE-82114C8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BED59-CA73-C946-B518-572D564C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3EDD-643F-2A4D-AB48-45F9D08E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5396-473E-B942-A66D-AFAFDCAF9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5AF1E-9309-D64F-93FC-653693ECC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9868-2E21-8245-A912-4900573F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E16C-71EF-8446-8D02-E11A9D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36AED-2C67-AB41-8A86-A1EDDB25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BB8F-C8AA-2343-83E2-A1AAC46F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5B590-7D66-9440-9B01-C79E712A9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C5220-528D-8B4D-8B72-F8F8501E2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369B4-3C03-4B46-A3B3-A12C6AB3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FD1F9-4D26-7743-A2A6-1E422026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627B3-A743-1540-84E4-2C13ABCC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DA59C-E46E-DE43-9BBC-3D6892A2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36144-1FB8-8E4E-8F94-787B6D78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D9E9-FEF6-B94A-A960-B0C874EF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7D151-80C3-CA40-B049-4B0FEE40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DA96-E204-2948-AAD8-868F2AEC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143B8-71C1-C345-A2D4-E8FE6EB5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020BE-B647-594B-ACD2-0EE7B062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0DACD-367B-B442-9547-9C023C85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B4311-3DB7-D44F-85E7-CEE6F471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E3A-E18C-484C-AC58-DF15127E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BC2C-2A16-9843-970F-7ADA3BB8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7F7C7-A320-8A41-A270-8B963C55D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F8FBF-726F-0349-AB43-40E4E907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AAF6-6AD1-F54B-948B-259CFE2C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4A4E1-5A26-434E-9D28-CE7174B6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765B-B266-BB4A-8D26-F9E700E6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A8FF6-46AF-0542-9271-0D6F6C52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91DF-4C87-2A44-9000-12B00D686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7C28-7837-8045-8A9D-796B2723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04F9C-DCA2-254A-B688-8E5065D3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408F-D56A-CB40-B356-6F756090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2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64079-F5B9-2841-A171-6A30E88A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E101-6E0B-584F-89D5-0A5397A9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B98B-E6D2-374F-8ED8-B1302EC46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EDD2-2BC4-DE41-8F38-781192B8C5A5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5FA7-2D44-8748-8A51-72C8589BB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6478-100C-134D-A6C9-1511BEEA4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4D3D-C96F-1D4A-8FCA-07D8064C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47EAB3-0443-C94A-AA5B-53CBEBA97F3A}"/>
              </a:ext>
            </a:extLst>
          </p:cNvPr>
          <p:cNvSpPr txBox="1"/>
          <p:nvPr/>
        </p:nvSpPr>
        <p:spPr>
          <a:xfrm>
            <a:off x="1987378" y="2875002"/>
            <a:ext cx="8217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WRAPPING IT UP!</a:t>
            </a:r>
          </a:p>
        </p:txBody>
      </p:sp>
    </p:spTree>
    <p:extLst>
      <p:ext uri="{BB962C8B-B14F-4D97-AF65-F5344CB8AC3E}">
        <p14:creationId xmlns:p14="http://schemas.microsoft.com/office/powerpoint/2010/main" val="298942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022E5AE7-3D1F-E34F-83CE-100EEED9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75138"/>
            <a:ext cx="10905066" cy="370772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CA6DF63-02C5-224F-9558-E6C9498A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Scripting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2D4DFE-7998-A84F-A7F4-218B01B7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9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BD529-EF11-844B-9A7A-CC840659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6AC98-64E9-3245-B8D9-2C0953794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JavaScript (Node.js)</a:t>
            </a:r>
          </a:p>
          <a:p>
            <a:r>
              <a:rPr lang="en-US" dirty="0"/>
              <a:t>Perl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D76AB8C-DC6E-064D-98D8-552DD373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22" y="3793543"/>
            <a:ext cx="1810760" cy="1810760"/>
          </a:xfrm>
          <a:prstGeom prst="rect">
            <a:avLst/>
          </a:prstGeom>
        </p:spPr>
      </p:pic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E1FBCBC-57EB-F64C-9D8A-459725D42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18" y="2339702"/>
            <a:ext cx="1086456" cy="1086456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0A7BF04-4142-1640-A996-278DA386E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560" y="4034119"/>
            <a:ext cx="976191" cy="1785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D5390-B9DD-024B-9A4A-1E7BF4536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821" y="2554125"/>
            <a:ext cx="2204661" cy="123941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D40E763-AECE-5645-AEF1-8CCC24D33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969" y="2704529"/>
            <a:ext cx="1448609" cy="1221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C652B6-92FA-CD48-AE15-8E2872B2C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113" y="1093709"/>
            <a:ext cx="2295883" cy="12394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8E92AA-4CDA-A045-98D8-D0DA5B5B4C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0433" y="4356674"/>
            <a:ext cx="1571435" cy="15714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9BEF56-35C5-6547-AD2B-6D35F94795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4235" y="875165"/>
            <a:ext cx="1433486" cy="17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4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BAA9-9311-5C4C-A2EA-1BAFA856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D0D2C5-976A-5C49-B2D9-BABE329EE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056" y="1690688"/>
            <a:ext cx="10196744" cy="4351338"/>
          </a:xfrm>
        </p:spPr>
      </p:pic>
    </p:spTree>
    <p:extLst>
      <p:ext uri="{BB962C8B-B14F-4D97-AF65-F5344CB8AC3E}">
        <p14:creationId xmlns:p14="http://schemas.microsoft.com/office/powerpoint/2010/main" val="268414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A5D33-A3C7-3F43-9F31-7D7CAF76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EE6-5926-D149-AFB6-D7D540F14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E3CE9-9497-724F-AFC4-FB2D412BE3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MySQL</a:t>
            </a:r>
          </a:p>
          <a:p>
            <a:r>
              <a:rPr lang="en-US" dirty="0" err="1"/>
              <a:t>PHPmyAdmin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D50FC-DEFE-EA43-A531-D458D40D3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049504-83F7-FC44-A985-BFB1C3488E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MariaDB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JSON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67E519B-C74E-964E-973A-E5809518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808" y="5785466"/>
            <a:ext cx="2847319" cy="978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1817AE-33C6-AE4E-BD83-A7C20E76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383" y="5810250"/>
            <a:ext cx="1942866" cy="9291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0DF275-3EC8-3345-AB85-69A7F0605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420" y="4586733"/>
            <a:ext cx="1361188" cy="1228530"/>
          </a:xfrm>
          <a:prstGeom prst="rect">
            <a:avLst/>
          </a:prstGeom>
        </p:spPr>
      </p:pic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47C77CA-4951-0045-B025-777355EFB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814" y="4729892"/>
            <a:ext cx="2549435" cy="6730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05A84D-925E-9C47-932F-490A86B57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1" y="5430837"/>
            <a:ext cx="1801742" cy="1249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366F8C-EE75-5F42-B533-48EE1F85E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497" y="4699352"/>
            <a:ext cx="1780813" cy="892542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B30613FB-7A4C-2F41-8686-FCA7200C80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2917" y="5411357"/>
            <a:ext cx="1761865" cy="1246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FB2BFC-662C-894C-84C4-5CC3E0DB47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2468" y="4561119"/>
            <a:ext cx="1288696" cy="12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BD5-1BF8-D244-B243-219A0BC8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286A-15FA-8A45-8BF3-95CBB0F8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Bluehost</a:t>
            </a:r>
          </a:p>
          <a:p>
            <a:r>
              <a:rPr lang="en-US" dirty="0" err="1"/>
              <a:t>Hostgator</a:t>
            </a:r>
            <a:endParaRPr lang="en-US" dirty="0"/>
          </a:p>
          <a:p>
            <a:r>
              <a:rPr lang="en-US" dirty="0" err="1"/>
              <a:t>InMotion</a:t>
            </a:r>
            <a:r>
              <a:rPr lang="en-US" dirty="0"/>
              <a:t> Hosting</a:t>
            </a:r>
          </a:p>
          <a:p>
            <a:r>
              <a:rPr lang="en-US" dirty="0" err="1"/>
              <a:t>Dreamhost</a:t>
            </a:r>
            <a:endParaRPr lang="en-US" dirty="0"/>
          </a:p>
          <a:p>
            <a:r>
              <a:rPr lang="en-US" dirty="0" err="1"/>
              <a:t>SiteGround</a:t>
            </a:r>
            <a:endParaRPr lang="en-US" dirty="0"/>
          </a:p>
          <a:p>
            <a:r>
              <a:rPr lang="en-US" dirty="0"/>
              <a:t>GoDaddy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A9D9B-16E3-9447-9E32-B3118216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93" y="5126296"/>
            <a:ext cx="2263346" cy="127501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5CF5F6B-B2BB-2C48-B57A-0E860BE0E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68" y="3535193"/>
            <a:ext cx="3344216" cy="9322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30660D5-947A-D547-A4B8-C5960A38D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625" y="3171941"/>
            <a:ext cx="3419384" cy="183181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A28758C-1737-1C44-BBA2-59FA6D4BA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827" y="2510556"/>
            <a:ext cx="3553589" cy="8897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9452EFC-B361-964B-8FF1-88BD11A5F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7077" y="1451583"/>
            <a:ext cx="2852487" cy="1711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1334C6-07B7-1F45-A297-59680D3CB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947" y="4633783"/>
            <a:ext cx="2816549" cy="15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6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FBF9-0A8A-8B42-AA11-6A79315C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D1AE-F319-4740-99E0-B8E63BFA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physical address in the internet</a:t>
            </a:r>
          </a:p>
          <a:p>
            <a:r>
              <a:rPr lang="en-US" dirty="0"/>
              <a:t>Can be secured or unsecured depending on license</a:t>
            </a:r>
          </a:p>
          <a:p>
            <a:r>
              <a:rPr lang="en-US" dirty="0"/>
              <a:t>Variety of domain extensions (.com, </a:t>
            </a:r>
            <a:r>
              <a:rPr lang="en-US" dirty="0" err="1"/>
              <a:t>.net</a:t>
            </a:r>
            <a:r>
              <a:rPr lang="en-US" dirty="0"/>
              <a:t>, .</a:t>
            </a:r>
            <a:r>
              <a:rPr lang="en-US" dirty="0" err="1"/>
              <a:t>edu</a:t>
            </a:r>
            <a:r>
              <a:rPr lang="en-US" dirty="0"/>
              <a:t>, .gov, .org, .biz,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Subdomain (www.mysub.domain.com).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5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7837-A173-1C4D-8749-69191E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Transfer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ABBB0-4C8B-FD48-941F-F62DEDCF0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Manager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7AF9A-EDB9-064B-9A87-4F67BBF40C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Full control of code</a:t>
            </a:r>
          </a:p>
          <a:p>
            <a:r>
              <a:rPr lang="en-US" dirty="0"/>
              <a:t>Login once through connections</a:t>
            </a:r>
          </a:p>
          <a:p>
            <a:r>
              <a:rPr lang="en-US" dirty="0"/>
              <a:t>Access from local build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F66C6B-07E0-1142-90E1-35EE0610D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cPanel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8B1435-F492-6E43-8052-D871BC954F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Full control of code</a:t>
            </a:r>
          </a:p>
          <a:p>
            <a:r>
              <a:rPr lang="en-US" dirty="0"/>
              <a:t>Login every time you need to access it</a:t>
            </a:r>
          </a:p>
          <a:p>
            <a:r>
              <a:rPr lang="en-US" dirty="0"/>
              <a:t>Access from any computer</a:t>
            </a:r>
          </a:p>
          <a:p>
            <a:r>
              <a:rPr lang="en-US" dirty="0"/>
              <a:t>Control of other features and server settings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C70F3FA-2FAD-5346-85FF-57A26709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39" y="4312508"/>
            <a:ext cx="1327707" cy="132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1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F695-A163-814A-A99F-0419832A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844D-DEC0-6943-A46C-2223FF701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storage</a:t>
            </a:r>
          </a:p>
          <a:p>
            <a:r>
              <a:rPr lang="en-US" dirty="0"/>
              <a:t>Code comparison</a:t>
            </a:r>
          </a:p>
          <a:p>
            <a:r>
              <a:rPr lang="en-US" dirty="0"/>
              <a:t>Code retrieval</a:t>
            </a:r>
          </a:p>
          <a:p>
            <a:r>
              <a:rPr lang="en-US" dirty="0"/>
              <a:t>Code sharing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E7C5B-61D0-8A44-9DD7-52ACEAF1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279" y="4906422"/>
            <a:ext cx="3874991" cy="851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1314A-A01A-314C-A2A4-B0AF6C9F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99" y="4483954"/>
            <a:ext cx="1696139" cy="16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3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146</Words>
  <Application>Microsoft Macintosh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Server Side Scripting</vt:lpstr>
      <vt:lpstr>Server Side Languages</vt:lpstr>
      <vt:lpstr>Database</vt:lpstr>
      <vt:lpstr>Database</vt:lpstr>
      <vt:lpstr>Hosting Companies</vt:lpstr>
      <vt:lpstr>Domains</vt:lpstr>
      <vt:lpstr>Code Transfer</vt:lpstr>
      <vt:lpstr>Versioning Repositories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Scripting</dc:title>
  <dc:creator>Luis Silva</dc:creator>
  <cp:lastModifiedBy>Luis Silva</cp:lastModifiedBy>
  <cp:revision>7</cp:revision>
  <dcterms:created xsi:type="dcterms:W3CDTF">2019-08-03T12:17:58Z</dcterms:created>
  <dcterms:modified xsi:type="dcterms:W3CDTF">2019-08-03T14:08:15Z</dcterms:modified>
</cp:coreProperties>
</file>