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5" r:id="rId5"/>
    <p:sldId id="264" r:id="rId6"/>
    <p:sldId id="267" r:id="rId7"/>
    <p:sldId id="257" r:id="rId8"/>
    <p:sldId id="258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1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8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7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1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9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5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B8A7-538E-445F-935A-0845F6CBC8DE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B16F-C3E1-4B18-91F7-B342774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8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X5</a:t>
            </a:r>
            <a:r>
              <a:rPr lang="zh-CN" altLang="en-US" dirty="0" smtClean="0"/>
              <a:t>项目开发培训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4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第一部分  项目的管理模式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项目成员构成</a:t>
            </a:r>
            <a:endParaRPr lang="en-US" altLang="zh-CN" dirty="0" smtClean="0"/>
          </a:p>
          <a:p>
            <a:r>
              <a:rPr lang="zh-CN" altLang="en-US" dirty="0" smtClean="0"/>
              <a:t>项目任务分配及处理流程</a:t>
            </a:r>
            <a:endParaRPr lang="en-US" altLang="zh-CN" dirty="0" smtClean="0"/>
          </a:p>
          <a:p>
            <a:r>
              <a:rPr lang="zh-CN" altLang="en-US" dirty="0" smtClean="0"/>
              <a:t>项目的管理工具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4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项目开发成员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395" y="1690688"/>
            <a:ext cx="2696110" cy="30206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宏天软件</a:t>
            </a:r>
            <a:endParaRPr lang="en-US" altLang="zh-CN" dirty="0"/>
          </a:p>
          <a:p>
            <a:pPr lvl="1"/>
            <a:r>
              <a:rPr lang="zh-CN" altLang="en-US" dirty="0"/>
              <a:t>陈尚轩</a:t>
            </a:r>
            <a:endParaRPr lang="en-US" altLang="zh-CN" dirty="0"/>
          </a:p>
          <a:p>
            <a:pPr lvl="1"/>
            <a:r>
              <a:rPr lang="zh-CN" altLang="en-US" dirty="0"/>
              <a:t>张拥国</a:t>
            </a:r>
            <a:endParaRPr lang="en-US" altLang="zh-CN" dirty="0"/>
          </a:p>
          <a:p>
            <a:pPr lvl="1"/>
            <a:r>
              <a:rPr lang="zh-CN" altLang="en-US" dirty="0"/>
              <a:t>颜超敏</a:t>
            </a:r>
            <a:endParaRPr lang="en-US" altLang="zh-CN" dirty="0"/>
          </a:p>
          <a:p>
            <a:pPr lvl="1"/>
            <a:r>
              <a:rPr lang="zh-CN" altLang="en-US" dirty="0"/>
              <a:t>何一凡</a:t>
            </a:r>
            <a:endParaRPr lang="en-US" altLang="zh-CN" dirty="0"/>
          </a:p>
          <a:p>
            <a:pPr lvl="1"/>
            <a:r>
              <a:rPr lang="zh-CN" altLang="en-US" dirty="0"/>
              <a:t>徐晨星</a:t>
            </a:r>
            <a:endParaRPr lang="en-US" altLang="zh-CN" dirty="0"/>
          </a:p>
          <a:p>
            <a:pPr lvl="1"/>
            <a:r>
              <a:rPr lang="zh-CN" altLang="en-US" dirty="0"/>
              <a:t>张艳</a:t>
            </a:r>
            <a:r>
              <a:rPr lang="zh-CN" altLang="en-US" dirty="0" smtClean="0"/>
              <a:t>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吴志宏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33670"/>
              </p:ext>
            </p:extLst>
          </p:nvPr>
        </p:nvGraphicFramePr>
        <p:xfrm>
          <a:off x="0" y="4185339"/>
          <a:ext cx="117983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SmartDraw" r:id="rId3" imgW="11772000" imgH="1932840" progId="SmartDraw.2">
                  <p:embed/>
                </p:oleObj>
              </mc:Choice>
              <mc:Fallback>
                <p:oleObj name="SmartDraw" r:id="rId3" imgW="11772000" imgH="193284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185339"/>
                        <a:ext cx="11798300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82328" y="1846771"/>
            <a:ext cx="28562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茂</a:t>
            </a:r>
            <a:r>
              <a:rPr lang="zh-CN" altLang="en-US" sz="2800" dirty="0"/>
              <a:t>业</a:t>
            </a:r>
            <a:endParaRPr lang="en-US" altLang="zh-CN" sz="2800" dirty="0"/>
          </a:p>
          <a:p>
            <a:pPr lvl="1"/>
            <a:r>
              <a:rPr lang="zh-CN" altLang="en-US" dirty="0"/>
              <a:t>黄黎</a:t>
            </a:r>
            <a:endParaRPr lang="en-US" altLang="zh-CN" dirty="0"/>
          </a:p>
          <a:p>
            <a:pPr lvl="1"/>
            <a:r>
              <a:rPr lang="zh-CN" altLang="en-US" dirty="0"/>
              <a:t>张鹏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0344" cy="66278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项目任务分配方式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52509"/>
              </p:ext>
            </p:extLst>
          </p:nvPr>
        </p:nvGraphicFramePr>
        <p:xfrm>
          <a:off x="838200" y="1027906"/>
          <a:ext cx="6335730" cy="570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7315110" imgH="6581685" progId="Visio.Drawing.15">
                  <p:embed/>
                </p:oleObj>
              </mc:Choice>
              <mc:Fallback>
                <p:oleObj name="Visio" r:id="rId3" imgW="7315110" imgH="65816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027906"/>
                        <a:ext cx="6335730" cy="5700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767846" y="1027906"/>
            <a:ext cx="4303005" cy="40507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需求提出讨论</a:t>
            </a:r>
            <a:endParaRPr lang="en-US" altLang="zh-CN" dirty="0" smtClean="0"/>
          </a:p>
          <a:p>
            <a:r>
              <a:rPr lang="zh-CN" altLang="en-US" dirty="0" smtClean="0"/>
              <a:t>开发过程控制</a:t>
            </a:r>
            <a:endParaRPr lang="en-US" altLang="zh-CN" dirty="0" smtClean="0"/>
          </a:p>
          <a:p>
            <a:r>
              <a:rPr lang="zh-CN" altLang="en-US" dirty="0" smtClean="0"/>
              <a:t>测试过程控制</a:t>
            </a:r>
            <a:endParaRPr lang="en-US" altLang="zh-CN" dirty="0" smtClean="0"/>
          </a:p>
          <a:p>
            <a:r>
              <a:rPr lang="zh-CN" altLang="en-US" dirty="0" smtClean="0"/>
              <a:t>交付成果控制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补充：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实现文档管理</a:t>
            </a:r>
            <a:r>
              <a:rPr lang="zh-CN" altLang="en-US" dirty="0"/>
              <a:t>与</a:t>
            </a:r>
            <a:r>
              <a:rPr lang="zh-CN" altLang="en-US" dirty="0" smtClean="0"/>
              <a:t>测试文档的管理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98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项目的管理方式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r>
              <a:rPr lang="zh-CN" altLang="en-US" dirty="0" smtClean="0"/>
              <a:t>任务分配基于</a:t>
            </a:r>
            <a:r>
              <a:rPr lang="en-US" altLang="zh-CN" dirty="0" smtClean="0"/>
              <a:t>JIRA</a:t>
            </a:r>
          </a:p>
          <a:p>
            <a:r>
              <a:rPr lang="zh-CN" altLang="en-US" dirty="0" smtClean="0"/>
              <a:t>项目成员工作向组长汇报</a:t>
            </a:r>
            <a:endParaRPr lang="en-US" altLang="zh-CN" dirty="0" smtClean="0"/>
          </a:p>
          <a:p>
            <a:r>
              <a:rPr lang="zh-CN" altLang="en-US" dirty="0" smtClean="0"/>
              <a:t>项目组长向功能规划组汇报工作进展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3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项目配置文件整合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每个项目有独立的配置文件（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数据库配置信息</a:t>
            </a:r>
            <a:endParaRPr lang="en-US" altLang="zh-CN" dirty="0" smtClean="0"/>
          </a:p>
          <a:p>
            <a:r>
              <a:rPr lang="zh-CN" altLang="en-US" dirty="0" smtClean="0"/>
              <a:t>其他配置信息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77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第二部分  项目工程介绍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项目的子项目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项目的打包及构建方式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项目目录划分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接口及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的定义（重点）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425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287" y="146184"/>
            <a:ext cx="10515600" cy="781095"/>
          </a:xfrm>
        </p:spPr>
        <p:txBody>
          <a:bodyPr/>
          <a:lstStyle/>
          <a:p>
            <a:r>
              <a:rPr lang="zh-CN" altLang="en-US" dirty="0" smtClean="0"/>
              <a:t>项目划分及说明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901917"/>
              </p:ext>
            </p:extLst>
          </p:nvPr>
        </p:nvGraphicFramePr>
        <p:xfrm>
          <a:off x="688369" y="927279"/>
          <a:ext cx="9321229" cy="580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SmartDraw" r:id="rId3" imgW="11772000" imgH="7338960" progId="SmartDraw.2">
                  <p:embed/>
                </p:oleObj>
              </mc:Choice>
              <mc:Fallback>
                <p:oleObj name="SmartDraw" r:id="rId3" imgW="11772000" imgH="733896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369" y="927279"/>
                        <a:ext cx="9321229" cy="580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目前的工作成果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项目初步构建</a:t>
            </a:r>
            <a:endParaRPr lang="en-US" altLang="zh-CN" dirty="0" smtClean="0"/>
          </a:p>
          <a:p>
            <a:r>
              <a:rPr lang="zh-CN" altLang="en-US" dirty="0" smtClean="0"/>
              <a:t>数据库模型的构建（尚未评审）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的项目管理规范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接下的工作计划参考项目进步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2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11747</TotalTime>
  <Words>177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SmartDraw Drawing</vt:lpstr>
      <vt:lpstr>Microsoft Visio 绘图</vt:lpstr>
      <vt:lpstr>X5项目开发培训</vt:lpstr>
      <vt:lpstr>第一部分  项目的管理模式</vt:lpstr>
      <vt:lpstr>项目开发成员</vt:lpstr>
      <vt:lpstr>项目任务分配方式</vt:lpstr>
      <vt:lpstr>项目的管理方式</vt:lpstr>
      <vt:lpstr>项目配置文件整合</vt:lpstr>
      <vt:lpstr>第二部分  项目工程介绍</vt:lpstr>
      <vt:lpstr>项目划分及说明 </vt:lpstr>
      <vt:lpstr>目前的工作成果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BPMX5讨论主题</dc:title>
  <dc:creator>lenovo</dc:creator>
  <cp:lastModifiedBy>lenovo</cp:lastModifiedBy>
  <cp:revision>31</cp:revision>
  <dcterms:created xsi:type="dcterms:W3CDTF">2013-10-29T00:52:01Z</dcterms:created>
  <dcterms:modified xsi:type="dcterms:W3CDTF">2013-11-28T04:08:33Z</dcterms:modified>
</cp:coreProperties>
</file>