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411" r:id="rId2"/>
    <p:sldId id="370" r:id="rId3"/>
    <p:sldId id="373" r:id="rId4"/>
    <p:sldId id="371" r:id="rId5"/>
    <p:sldId id="372" r:id="rId6"/>
    <p:sldId id="412" r:id="rId7"/>
    <p:sldId id="410" r:id="rId8"/>
    <p:sldId id="402" r:id="rId9"/>
    <p:sldId id="407" r:id="rId10"/>
    <p:sldId id="375" r:id="rId11"/>
    <p:sldId id="376" r:id="rId12"/>
    <p:sldId id="377" r:id="rId13"/>
    <p:sldId id="378" r:id="rId14"/>
    <p:sldId id="380" r:id="rId15"/>
    <p:sldId id="381" r:id="rId16"/>
    <p:sldId id="382" r:id="rId17"/>
    <p:sldId id="383" r:id="rId18"/>
    <p:sldId id="384" r:id="rId19"/>
    <p:sldId id="385" r:id="rId20"/>
    <p:sldId id="386" r:id="rId21"/>
    <p:sldId id="387" r:id="rId22"/>
    <p:sldId id="388" r:id="rId23"/>
    <p:sldId id="392" r:id="rId24"/>
    <p:sldId id="413" r:id="rId25"/>
    <p:sldId id="389" r:id="rId26"/>
    <p:sldId id="391" r:id="rId27"/>
    <p:sldId id="390" r:id="rId28"/>
    <p:sldId id="396" r:id="rId29"/>
    <p:sldId id="397" r:id="rId30"/>
    <p:sldId id="398" r:id="rId31"/>
    <p:sldId id="404" r:id="rId32"/>
    <p:sldId id="403" r:id="rId33"/>
    <p:sldId id="354" r:id="rId34"/>
  </p:sldIdLst>
  <p:sldSz cx="9144000" cy="6858000" type="screen4x3"/>
  <p:notesSz cx="7315200" cy="9601200"/>
  <p:custDataLst>
    <p:tags r:id="rId37"/>
  </p:custDataLst>
  <p:defaultTextStyle>
    <a:defPPr>
      <a:defRPr lang="en-US"/>
    </a:defPPr>
    <a:lvl1pPr algn="l" rtl="0" fontAlgn="base">
      <a:spcBef>
        <a:spcPct val="0"/>
      </a:spcBef>
      <a:spcAft>
        <a:spcPct val="0"/>
      </a:spcAft>
      <a:defRPr sz="1600" kern="1200" baseline="-25000">
        <a:solidFill>
          <a:schemeClr val="tx1"/>
        </a:solidFill>
        <a:latin typeface="Arial" charset="0"/>
        <a:ea typeface="+mn-ea"/>
        <a:cs typeface="+mn-cs"/>
      </a:defRPr>
    </a:lvl1pPr>
    <a:lvl2pPr marL="457200" algn="l" rtl="0" fontAlgn="base">
      <a:spcBef>
        <a:spcPct val="0"/>
      </a:spcBef>
      <a:spcAft>
        <a:spcPct val="0"/>
      </a:spcAft>
      <a:defRPr sz="1600" kern="1200" baseline="-25000">
        <a:solidFill>
          <a:schemeClr val="tx1"/>
        </a:solidFill>
        <a:latin typeface="Arial" charset="0"/>
        <a:ea typeface="+mn-ea"/>
        <a:cs typeface="+mn-cs"/>
      </a:defRPr>
    </a:lvl2pPr>
    <a:lvl3pPr marL="914400" algn="l" rtl="0" fontAlgn="base">
      <a:spcBef>
        <a:spcPct val="0"/>
      </a:spcBef>
      <a:spcAft>
        <a:spcPct val="0"/>
      </a:spcAft>
      <a:defRPr sz="1600" kern="1200" baseline="-25000">
        <a:solidFill>
          <a:schemeClr val="tx1"/>
        </a:solidFill>
        <a:latin typeface="Arial" charset="0"/>
        <a:ea typeface="+mn-ea"/>
        <a:cs typeface="+mn-cs"/>
      </a:defRPr>
    </a:lvl3pPr>
    <a:lvl4pPr marL="1371600" algn="l" rtl="0" fontAlgn="base">
      <a:spcBef>
        <a:spcPct val="0"/>
      </a:spcBef>
      <a:spcAft>
        <a:spcPct val="0"/>
      </a:spcAft>
      <a:defRPr sz="1600" kern="1200" baseline="-25000">
        <a:solidFill>
          <a:schemeClr val="tx1"/>
        </a:solidFill>
        <a:latin typeface="Arial" charset="0"/>
        <a:ea typeface="+mn-ea"/>
        <a:cs typeface="+mn-cs"/>
      </a:defRPr>
    </a:lvl4pPr>
    <a:lvl5pPr marL="1828800" algn="l" rtl="0" fontAlgn="base">
      <a:spcBef>
        <a:spcPct val="0"/>
      </a:spcBef>
      <a:spcAft>
        <a:spcPct val="0"/>
      </a:spcAft>
      <a:defRPr sz="1600" kern="1200" baseline="-25000">
        <a:solidFill>
          <a:schemeClr val="tx1"/>
        </a:solidFill>
        <a:latin typeface="Arial" charset="0"/>
        <a:ea typeface="+mn-ea"/>
        <a:cs typeface="+mn-cs"/>
      </a:defRPr>
    </a:lvl5pPr>
    <a:lvl6pPr marL="2286000" algn="l" defTabSz="914400" rtl="0" eaLnBrk="1" latinLnBrk="0" hangingPunct="1">
      <a:defRPr sz="1600" kern="1200" baseline="-25000">
        <a:solidFill>
          <a:schemeClr val="tx1"/>
        </a:solidFill>
        <a:latin typeface="Arial" charset="0"/>
        <a:ea typeface="+mn-ea"/>
        <a:cs typeface="+mn-cs"/>
      </a:defRPr>
    </a:lvl6pPr>
    <a:lvl7pPr marL="2743200" algn="l" defTabSz="914400" rtl="0" eaLnBrk="1" latinLnBrk="0" hangingPunct="1">
      <a:defRPr sz="1600" kern="1200" baseline="-25000">
        <a:solidFill>
          <a:schemeClr val="tx1"/>
        </a:solidFill>
        <a:latin typeface="Arial" charset="0"/>
        <a:ea typeface="+mn-ea"/>
        <a:cs typeface="+mn-cs"/>
      </a:defRPr>
    </a:lvl7pPr>
    <a:lvl8pPr marL="3200400" algn="l" defTabSz="914400" rtl="0" eaLnBrk="1" latinLnBrk="0" hangingPunct="1">
      <a:defRPr sz="1600" kern="1200" baseline="-25000">
        <a:solidFill>
          <a:schemeClr val="tx1"/>
        </a:solidFill>
        <a:latin typeface="Arial" charset="0"/>
        <a:ea typeface="+mn-ea"/>
        <a:cs typeface="+mn-cs"/>
      </a:defRPr>
    </a:lvl8pPr>
    <a:lvl9pPr marL="3657600" algn="l" defTabSz="914400" rtl="0" eaLnBrk="1" latinLnBrk="0" hangingPunct="1">
      <a:defRPr sz="1600" kern="1200" baseline="-250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0099"/>
    <a:srgbClr val="CC0000"/>
    <a:srgbClr val="FFFF99"/>
    <a:srgbClr val="3366CC"/>
    <a:srgbClr val="0066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94" autoAdjust="0"/>
  </p:normalViewPr>
  <p:slideViewPr>
    <p:cSldViewPr>
      <p:cViewPr varScale="1">
        <p:scale>
          <a:sx n="65" d="100"/>
          <a:sy n="65" d="100"/>
        </p:scale>
        <p:origin x="-144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64" y="137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74439-4D09-4702-A26F-3763C6E2D52D}" type="doc">
      <dgm:prSet loTypeId="urn:microsoft.com/office/officeart/2005/8/layout/radial1" loCatId="relationship" qsTypeId="urn:microsoft.com/office/officeart/2005/8/quickstyle/simple1" qsCatId="simple" csTypeId="urn:microsoft.com/office/officeart/2005/8/colors/accent1_2" csCatId="accent1"/>
      <dgm:spPr/>
    </dgm:pt>
    <dgm:pt modelId="{14333A29-8A3E-4468-B7C3-DD79F6DA1F1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1" i="1" u="none" strike="noStrike" cap="none" normalizeH="0" baseline="0">
              <a:ln>
                <a:noFill/>
              </a:ln>
              <a:solidFill>
                <a:schemeClr val="tx1"/>
              </a:solidFill>
              <a:effectLst/>
              <a:latin typeface="Arial" charset="0"/>
              <a:cs typeface="Arial" charset="0"/>
            </a:rPr>
            <a:t>Database </a:t>
          </a:r>
          <a:br>
            <a:rPr kumimoji="0" lang="en-GB" altLang="en-US" b="1" i="1" u="none" strike="noStrike" cap="none" normalizeH="0" baseline="0">
              <a:ln>
                <a:noFill/>
              </a:ln>
              <a:solidFill>
                <a:schemeClr val="tx1"/>
              </a:solidFill>
              <a:effectLst/>
              <a:latin typeface="Arial" charset="0"/>
              <a:cs typeface="Arial" charset="0"/>
            </a:rPr>
          </a:br>
          <a:r>
            <a:rPr kumimoji="0" lang="en-GB" altLang="en-US" b="1" i="1" u="none" strike="noStrike" cap="none" normalizeH="0" baseline="0">
              <a:ln>
                <a:noFill/>
              </a:ln>
              <a:solidFill>
                <a:schemeClr val="tx1"/>
              </a:solidFill>
              <a:effectLst/>
              <a:latin typeface="Arial" charset="0"/>
              <a:cs typeface="Arial" charset="0"/>
            </a:rPr>
            <a:t>application</a:t>
          </a:r>
        </a:p>
      </dgm:t>
    </dgm:pt>
    <dgm:pt modelId="{416CB536-237B-4248-A166-DD7BD77C62CD}" type="parTrans" cxnId="{F698B993-843D-4005-AF77-384C88ACAAB1}">
      <dgm:prSet/>
      <dgm:spPr/>
      <dgm:t>
        <a:bodyPr/>
        <a:lstStyle/>
        <a:p>
          <a:endParaRPr lang="en-US"/>
        </a:p>
      </dgm:t>
    </dgm:pt>
    <dgm:pt modelId="{6094F2CB-909E-4BF6-A81D-1EC10BEE6E8C}" type="sibTrans" cxnId="{F698B993-843D-4005-AF77-384C88ACAAB1}">
      <dgm:prSet/>
      <dgm:spPr/>
      <dgm:t>
        <a:bodyPr/>
        <a:lstStyle/>
        <a:p>
          <a:endParaRPr lang="en-US"/>
        </a:p>
      </dgm:t>
    </dgm:pt>
    <dgm:pt modelId="{D77424F2-AB98-4D30-BB0A-C0B01858A44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a:ln>
                <a:noFill/>
              </a:ln>
              <a:solidFill>
                <a:schemeClr val="tx1"/>
              </a:solidFill>
              <a:effectLst/>
              <a:latin typeface="Arial" charset="0"/>
              <a:cs typeface="Arial" charset="0"/>
            </a:rPr>
            <a:t>Persistent data</a:t>
          </a:r>
        </a:p>
      </dgm:t>
    </dgm:pt>
    <dgm:pt modelId="{D22E296B-6C02-46AF-94FB-B0720203F821}" type="parTrans" cxnId="{A46C4936-C6B5-43E5-8B01-033176AC5704}">
      <dgm:prSet/>
      <dgm:spPr/>
      <dgm:t>
        <a:bodyPr/>
        <a:lstStyle/>
        <a:p>
          <a:endParaRPr lang="en-US"/>
        </a:p>
      </dgm:t>
    </dgm:pt>
    <dgm:pt modelId="{564F6224-AEA4-4D1E-A6E4-438BC3676E43}" type="sibTrans" cxnId="{A46C4936-C6B5-43E5-8B01-033176AC5704}">
      <dgm:prSet/>
      <dgm:spPr/>
      <dgm:t>
        <a:bodyPr/>
        <a:lstStyle/>
        <a:p>
          <a:endParaRPr lang="en-US"/>
        </a:p>
      </dgm:t>
    </dgm:pt>
    <dgm:pt modelId="{13FD9FF5-9FFE-47D9-96D2-BE97979BE59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a:ln>
                <a:noFill/>
              </a:ln>
              <a:solidFill>
                <a:schemeClr val="tx1"/>
              </a:solidFill>
              <a:effectLst/>
              <a:latin typeface="Arial" charset="0"/>
              <a:cs typeface="Arial" charset="0"/>
            </a:rPr>
            <a:t>Homogeneous </a:t>
          </a:r>
          <a:br>
            <a:rPr kumimoji="0" lang="en-GB" altLang="en-US" b="0" i="0" u="none" strike="noStrike" cap="none" normalizeH="0" baseline="0">
              <a:ln>
                <a:noFill/>
              </a:ln>
              <a:solidFill>
                <a:schemeClr val="tx1"/>
              </a:solidFill>
              <a:effectLst/>
              <a:latin typeface="Arial" charset="0"/>
              <a:cs typeface="Arial" charset="0"/>
            </a:rPr>
          </a:br>
          <a:r>
            <a:rPr kumimoji="0" lang="en-GB" altLang="en-US" b="0" i="0" u="none" strike="noStrike" cap="none" normalizeH="0" baseline="0">
              <a:ln>
                <a:noFill/>
              </a:ln>
              <a:solidFill>
                <a:schemeClr val="tx1"/>
              </a:solidFill>
              <a:effectLst/>
              <a:latin typeface="Arial" charset="0"/>
              <a:cs typeface="Arial" charset="0"/>
            </a:rPr>
            <a:t>collections</a:t>
          </a:r>
        </a:p>
      </dgm:t>
    </dgm:pt>
    <dgm:pt modelId="{C8965ABA-4F42-4209-8D0C-E4CCC68C30D0}" type="parTrans" cxnId="{A28DA8CA-AB62-4F16-853E-3791AB9848DA}">
      <dgm:prSet/>
      <dgm:spPr/>
      <dgm:t>
        <a:bodyPr/>
        <a:lstStyle/>
        <a:p>
          <a:endParaRPr lang="en-US"/>
        </a:p>
      </dgm:t>
    </dgm:pt>
    <dgm:pt modelId="{3E96E7AE-CECB-4678-918F-4D59A5B535F1}" type="sibTrans" cxnId="{A28DA8CA-AB62-4F16-853E-3791AB9848DA}">
      <dgm:prSet/>
      <dgm:spPr/>
      <dgm:t>
        <a:bodyPr/>
        <a:lstStyle/>
        <a:p>
          <a:endParaRPr lang="en-US"/>
        </a:p>
      </dgm:t>
    </dgm:pt>
    <dgm:pt modelId="{EC5BECB6-1501-4176-A7F0-9278B79DB9E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a:ln>
                <a:noFill/>
              </a:ln>
              <a:solidFill>
                <a:schemeClr val="tx1"/>
              </a:solidFill>
              <a:effectLst/>
              <a:latin typeface="Arial" charset="0"/>
              <a:cs typeface="Arial" charset="0"/>
            </a:rPr>
            <a:t>Large amounts </a:t>
          </a:r>
          <a:br>
            <a:rPr kumimoji="0" lang="en-GB" altLang="en-US" b="0" i="0" u="none" strike="noStrike" cap="none" normalizeH="0" baseline="0">
              <a:ln>
                <a:noFill/>
              </a:ln>
              <a:solidFill>
                <a:schemeClr val="tx1"/>
              </a:solidFill>
              <a:effectLst/>
              <a:latin typeface="Arial" charset="0"/>
              <a:cs typeface="Arial" charset="0"/>
            </a:rPr>
          </a:br>
          <a:r>
            <a:rPr kumimoji="0" lang="en-GB" altLang="en-US" b="0" i="0" u="none" strike="noStrike" cap="none" normalizeH="0" baseline="0">
              <a:ln>
                <a:noFill/>
              </a:ln>
              <a:solidFill>
                <a:schemeClr val="tx1"/>
              </a:solidFill>
              <a:effectLst/>
              <a:latin typeface="Arial" charset="0"/>
              <a:cs typeface="Arial" charset="0"/>
            </a:rPr>
            <a:t>of data</a:t>
          </a:r>
        </a:p>
      </dgm:t>
    </dgm:pt>
    <dgm:pt modelId="{3DBADA74-E9B1-4E46-A501-94D2FD5CC607}" type="parTrans" cxnId="{038AD4B9-5D37-4E2B-BC0B-2F80C4B4E56D}">
      <dgm:prSet/>
      <dgm:spPr/>
      <dgm:t>
        <a:bodyPr/>
        <a:lstStyle/>
        <a:p>
          <a:endParaRPr lang="en-US"/>
        </a:p>
      </dgm:t>
    </dgm:pt>
    <dgm:pt modelId="{5DA082E1-C2C9-410B-8D02-6E9A5D826F5A}" type="sibTrans" cxnId="{038AD4B9-5D37-4E2B-BC0B-2F80C4B4E56D}">
      <dgm:prSet/>
      <dgm:spPr/>
      <dgm:t>
        <a:bodyPr/>
        <a:lstStyle/>
        <a:p>
          <a:endParaRPr lang="en-US"/>
        </a:p>
      </dgm:t>
    </dgm:pt>
    <dgm:pt modelId="{31ECB36D-3BBA-4DC0-8D30-E71C5EC189D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a:ln>
                <a:noFill/>
              </a:ln>
              <a:solidFill>
                <a:schemeClr val="tx1"/>
              </a:solidFill>
              <a:effectLst/>
              <a:latin typeface="Arial" charset="0"/>
              <a:cs typeface="Arial" charset="0"/>
            </a:rPr>
            <a:t>Structured data</a:t>
          </a:r>
        </a:p>
      </dgm:t>
    </dgm:pt>
    <dgm:pt modelId="{BFE376E3-674A-49AB-A457-DD99EBAE18E9}" type="parTrans" cxnId="{35A3D2F9-EC92-4417-8A12-DF76EBF2844E}">
      <dgm:prSet/>
      <dgm:spPr/>
      <dgm:t>
        <a:bodyPr/>
        <a:lstStyle/>
        <a:p>
          <a:endParaRPr lang="en-US"/>
        </a:p>
      </dgm:t>
    </dgm:pt>
    <dgm:pt modelId="{3EAD3777-A846-4323-B010-9C49D1CD9990}" type="sibTrans" cxnId="{35A3D2F9-EC92-4417-8A12-DF76EBF2844E}">
      <dgm:prSet/>
      <dgm:spPr/>
      <dgm:t>
        <a:bodyPr/>
        <a:lstStyle/>
        <a:p>
          <a:endParaRPr lang="en-US"/>
        </a:p>
      </dgm:t>
    </dgm:pt>
    <dgm:pt modelId="{68413236-FF00-4AEA-88D3-98E471C4E08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a:ln>
                <a:noFill/>
              </a:ln>
              <a:solidFill>
                <a:schemeClr val="tx1"/>
              </a:solidFill>
              <a:effectLst/>
              <a:latin typeface="Arial" charset="0"/>
              <a:cs typeface="Arial" charset="0"/>
            </a:rPr>
            <a:t>Integrity</a:t>
          </a:r>
        </a:p>
      </dgm:t>
    </dgm:pt>
    <dgm:pt modelId="{0D3690BC-DC9C-45A5-A26C-2454456760E7}" type="parTrans" cxnId="{53F591BC-F9CB-4999-94DF-63D17D8D85B3}">
      <dgm:prSet/>
      <dgm:spPr/>
      <dgm:t>
        <a:bodyPr/>
        <a:lstStyle/>
        <a:p>
          <a:endParaRPr lang="en-US"/>
        </a:p>
      </dgm:t>
    </dgm:pt>
    <dgm:pt modelId="{41712659-12F2-4E24-8C5E-F5A067CB126B}" type="sibTrans" cxnId="{53F591BC-F9CB-4999-94DF-63D17D8D85B3}">
      <dgm:prSet/>
      <dgm:spPr/>
      <dgm:t>
        <a:bodyPr/>
        <a:lstStyle/>
        <a:p>
          <a:endParaRPr lang="en-US"/>
        </a:p>
      </dgm:t>
    </dgm:pt>
    <dgm:pt modelId="{7DC0EFC7-E576-459E-AF24-FA4E46F272F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cs typeface="Arial" charset="0"/>
            </a:rPr>
            <a:t>Distributed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cs typeface="Arial" charset="0"/>
            </a:rPr>
            <a:t>Concurrent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cs typeface="Arial" charset="0"/>
            </a:rPr>
            <a:t>Access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GB" altLang="en-US" b="0" i="0" u="none" strike="noStrike" cap="none" normalizeH="0" baseline="0">
            <a:ln>
              <a:noFill/>
            </a:ln>
            <a:solidFill>
              <a:schemeClr val="tx1"/>
            </a:solidFill>
            <a:effectLst/>
            <a:latin typeface="Arial" charset="0"/>
            <a:cs typeface="Arial" charset="0"/>
          </a:endParaRPr>
        </a:p>
      </dgm:t>
    </dgm:pt>
    <dgm:pt modelId="{B7EF29C4-E3DE-4585-B656-8AE202B0484C}" type="parTrans" cxnId="{BD2391D6-A5C1-477D-BFA4-6677435B2C70}">
      <dgm:prSet/>
      <dgm:spPr/>
      <dgm:t>
        <a:bodyPr/>
        <a:lstStyle/>
        <a:p>
          <a:endParaRPr lang="en-US"/>
        </a:p>
      </dgm:t>
    </dgm:pt>
    <dgm:pt modelId="{5200B956-CF8C-441F-B634-A13378FB4A1B}" type="sibTrans" cxnId="{BD2391D6-A5C1-477D-BFA4-6677435B2C70}">
      <dgm:prSet/>
      <dgm:spPr/>
      <dgm:t>
        <a:bodyPr/>
        <a:lstStyle/>
        <a:p>
          <a:endParaRPr lang="en-US"/>
        </a:p>
      </dgm:t>
    </dgm:pt>
    <dgm:pt modelId="{CE40E163-B043-455D-BF33-3910C5ECE7D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a:ln>
                <a:noFill/>
              </a:ln>
              <a:solidFill>
                <a:schemeClr val="tx1"/>
              </a:solidFill>
              <a:effectLst/>
              <a:latin typeface="Arial" charset="0"/>
              <a:cs typeface="Arial" charset="0"/>
            </a:rPr>
            <a:t>Security</a:t>
          </a:r>
        </a:p>
      </dgm:t>
    </dgm:pt>
    <dgm:pt modelId="{7B457DA1-5673-4661-BAE2-EAB779CD1C2D}" type="parTrans" cxnId="{D3195746-21B7-49EB-ADCB-8CDB73E70CD8}">
      <dgm:prSet/>
      <dgm:spPr/>
      <dgm:t>
        <a:bodyPr/>
        <a:lstStyle/>
        <a:p>
          <a:endParaRPr lang="en-US"/>
        </a:p>
      </dgm:t>
    </dgm:pt>
    <dgm:pt modelId="{280C0FE9-DCBB-42C5-BA94-2DCCB2CB4725}" type="sibTrans" cxnId="{D3195746-21B7-49EB-ADCB-8CDB73E70CD8}">
      <dgm:prSet/>
      <dgm:spPr/>
      <dgm:t>
        <a:bodyPr/>
        <a:lstStyle/>
        <a:p>
          <a:endParaRPr lang="en-US"/>
        </a:p>
      </dgm:t>
    </dgm:pt>
    <dgm:pt modelId="{FD735D8A-5665-4955-BADD-FE9F6BEBD59B}" type="pres">
      <dgm:prSet presAssocID="{00874439-4D09-4702-A26F-3763C6E2D52D}" presName="cycle" presStyleCnt="0">
        <dgm:presLayoutVars>
          <dgm:chMax val="1"/>
          <dgm:dir/>
          <dgm:animLvl val="ctr"/>
          <dgm:resizeHandles val="exact"/>
        </dgm:presLayoutVars>
      </dgm:prSet>
      <dgm:spPr/>
    </dgm:pt>
    <dgm:pt modelId="{2F3048A9-473B-4AB8-A763-C76A9E7D83C9}" type="pres">
      <dgm:prSet presAssocID="{14333A29-8A3E-4468-B7C3-DD79F6DA1F15}" presName="centerShape" presStyleLbl="node0" presStyleIdx="0" presStyleCnt="1"/>
      <dgm:spPr/>
      <dgm:t>
        <a:bodyPr/>
        <a:lstStyle/>
        <a:p>
          <a:endParaRPr lang="en-US"/>
        </a:p>
      </dgm:t>
    </dgm:pt>
    <dgm:pt modelId="{70509551-7794-4B82-8F4E-3455F2CA859E}" type="pres">
      <dgm:prSet presAssocID="{D22E296B-6C02-46AF-94FB-B0720203F821}" presName="Name9" presStyleLbl="parChTrans1D2" presStyleIdx="0" presStyleCnt="7"/>
      <dgm:spPr/>
      <dgm:t>
        <a:bodyPr/>
        <a:lstStyle/>
        <a:p>
          <a:endParaRPr lang="en-US"/>
        </a:p>
      </dgm:t>
    </dgm:pt>
    <dgm:pt modelId="{D71D7456-7978-45FC-AF7A-38AA85A650BB}" type="pres">
      <dgm:prSet presAssocID="{D22E296B-6C02-46AF-94FB-B0720203F821}" presName="connTx" presStyleLbl="parChTrans1D2" presStyleIdx="0" presStyleCnt="7"/>
      <dgm:spPr/>
      <dgm:t>
        <a:bodyPr/>
        <a:lstStyle/>
        <a:p>
          <a:endParaRPr lang="en-US"/>
        </a:p>
      </dgm:t>
    </dgm:pt>
    <dgm:pt modelId="{C0D3A67C-0E0E-4DDF-923C-3027C39DD7C7}" type="pres">
      <dgm:prSet presAssocID="{D77424F2-AB98-4D30-BB0A-C0B01858A447}" presName="node" presStyleLbl="node1" presStyleIdx="0" presStyleCnt="7">
        <dgm:presLayoutVars>
          <dgm:bulletEnabled val="1"/>
        </dgm:presLayoutVars>
      </dgm:prSet>
      <dgm:spPr/>
      <dgm:t>
        <a:bodyPr/>
        <a:lstStyle/>
        <a:p>
          <a:endParaRPr lang="en-US"/>
        </a:p>
      </dgm:t>
    </dgm:pt>
    <dgm:pt modelId="{7DF64334-5EC8-45A1-8668-B415223D79E3}" type="pres">
      <dgm:prSet presAssocID="{C8965ABA-4F42-4209-8D0C-E4CCC68C30D0}" presName="Name9" presStyleLbl="parChTrans1D2" presStyleIdx="1" presStyleCnt="7"/>
      <dgm:spPr/>
      <dgm:t>
        <a:bodyPr/>
        <a:lstStyle/>
        <a:p>
          <a:endParaRPr lang="en-US"/>
        </a:p>
      </dgm:t>
    </dgm:pt>
    <dgm:pt modelId="{6B48754C-24E6-46CF-86C9-53226D0EBF83}" type="pres">
      <dgm:prSet presAssocID="{C8965ABA-4F42-4209-8D0C-E4CCC68C30D0}" presName="connTx" presStyleLbl="parChTrans1D2" presStyleIdx="1" presStyleCnt="7"/>
      <dgm:spPr/>
      <dgm:t>
        <a:bodyPr/>
        <a:lstStyle/>
        <a:p>
          <a:endParaRPr lang="en-US"/>
        </a:p>
      </dgm:t>
    </dgm:pt>
    <dgm:pt modelId="{825216A0-83FA-4B62-AB3E-BCE435CA5735}" type="pres">
      <dgm:prSet presAssocID="{13FD9FF5-9FFE-47D9-96D2-BE97979BE59E}" presName="node" presStyleLbl="node1" presStyleIdx="1" presStyleCnt="7">
        <dgm:presLayoutVars>
          <dgm:bulletEnabled val="1"/>
        </dgm:presLayoutVars>
      </dgm:prSet>
      <dgm:spPr/>
      <dgm:t>
        <a:bodyPr/>
        <a:lstStyle/>
        <a:p>
          <a:endParaRPr lang="en-US"/>
        </a:p>
      </dgm:t>
    </dgm:pt>
    <dgm:pt modelId="{896EA35A-1E5C-413E-8F08-7F93688D4A99}" type="pres">
      <dgm:prSet presAssocID="{3DBADA74-E9B1-4E46-A501-94D2FD5CC607}" presName="Name9" presStyleLbl="parChTrans1D2" presStyleIdx="2" presStyleCnt="7"/>
      <dgm:spPr/>
      <dgm:t>
        <a:bodyPr/>
        <a:lstStyle/>
        <a:p>
          <a:endParaRPr lang="en-US"/>
        </a:p>
      </dgm:t>
    </dgm:pt>
    <dgm:pt modelId="{96EE50AC-A884-428C-BFB7-59C45D46FA00}" type="pres">
      <dgm:prSet presAssocID="{3DBADA74-E9B1-4E46-A501-94D2FD5CC607}" presName="connTx" presStyleLbl="parChTrans1D2" presStyleIdx="2" presStyleCnt="7"/>
      <dgm:spPr/>
      <dgm:t>
        <a:bodyPr/>
        <a:lstStyle/>
        <a:p>
          <a:endParaRPr lang="en-US"/>
        </a:p>
      </dgm:t>
    </dgm:pt>
    <dgm:pt modelId="{7EF42FC1-779F-4F38-A38D-D0B6B06ECBFD}" type="pres">
      <dgm:prSet presAssocID="{EC5BECB6-1501-4176-A7F0-9278B79DB9EB}" presName="node" presStyleLbl="node1" presStyleIdx="2" presStyleCnt="7">
        <dgm:presLayoutVars>
          <dgm:bulletEnabled val="1"/>
        </dgm:presLayoutVars>
      </dgm:prSet>
      <dgm:spPr/>
      <dgm:t>
        <a:bodyPr/>
        <a:lstStyle/>
        <a:p>
          <a:endParaRPr lang="en-US"/>
        </a:p>
      </dgm:t>
    </dgm:pt>
    <dgm:pt modelId="{BA06C5C7-B32A-4395-BD62-DB0257C1FB49}" type="pres">
      <dgm:prSet presAssocID="{BFE376E3-674A-49AB-A457-DD99EBAE18E9}" presName="Name9" presStyleLbl="parChTrans1D2" presStyleIdx="3" presStyleCnt="7"/>
      <dgm:spPr/>
      <dgm:t>
        <a:bodyPr/>
        <a:lstStyle/>
        <a:p>
          <a:endParaRPr lang="en-US"/>
        </a:p>
      </dgm:t>
    </dgm:pt>
    <dgm:pt modelId="{7F096306-F408-4C16-89C6-488E1232B44E}" type="pres">
      <dgm:prSet presAssocID="{BFE376E3-674A-49AB-A457-DD99EBAE18E9}" presName="connTx" presStyleLbl="parChTrans1D2" presStyleIdx="3" presStyleCnt="7"/>
      <dgm:spPr/>
      <dgm:t>
        <a:bodyPr/>
        <a:lstStyle/>
        <a:p>
          <a:endParaRPr lang="en-US"/>
        </a:p>
      </dgm:t>
    </dgm:pt>
    <dgm:pt modelId="{5F012292-6F47-4A7C-874F-881FFA99F294}" type="pres">
      <dgm:prSet presAssocID="{31ECB36D-3BBA-4DC0-8D30-E71C5EC189DE}" presName="node" presStyleLbl="node1" presStyleIdx="3" presStyleCnt="7">
        <dgm:presLayoutVars>
          <dgm:bulletEnabled val="1"/>
        </dgm:presLayoutVars>
      </dgm:prSet>
      <dgm:spPr/>
      <dgm:t>
        <a:bodyPr/>
        <a:lstStyle/>
        <a:p>
          <a:endParaRPr lang="en-US"/>
        </a:p>
      </dgm:t>
    </dgm:pt>
    <dgm:pt modelId="{845049E9-C673-402C-8493-39BBBA129785}" type="pres">
      <dgm:prSet presAssocID="{0D3690BC-DC9C-45A5-A26C-2454456760E7}" presName="Name9" presStyleLbl="parChTrans1D2" presStyleIdx="4" presStyleCnt="7"/>
      <dgm:spPr/>
      <dgm:t>
        <a:bodyPr/>
        <a:lstStyle/>
        <a:p>
          <a:endParaRPr lang="en-US"/>
        </a:p>
      </dgm:t>
    </dgm:pt>
    <dgm:pt modelId="{7E3FF031-0CF2-45EE-AD64-66AD5A9356AF}" type="pres">
      <dgm:prSet presAssocID="{0D3690BC-DC9C-45A5-A26C-2454456760E7}" presName="connTx" presStyleLbl="parChTrans1D2" presStyleIdx="4" presStyleCnt="7"/>
      <dgm:spPr/>
      <dgm:t>
        <a:bodyPr/>
        <a:lstStyle/>
        <a:p>
          <a:endParaRPr lang="en-US"/>
        </a:p>
      </dgm:t>
    </dgm:pt>
    <dgm:pt modelId="{9F2B286E-D638-4899-9F5B-97C37ECB0DEE}" type="pres">
      <dgm:prSet presAssocID="{68413236-FF00-4AEA-88D3-98E471C4E087}" presName="node" presStyleLbl="node1" presStyleIdx="4" presStyleCnt="7">
        <dgm:presLayoutVars>
          <dgm:bulletEnabled val="1"/>
        </dgm:presLayoutVars>
      </dgm:prSet>
      <dgm:spPr/>
      <dgm:t>
        <a:bodyPr/>
        <a:lstStyle/>
        <a:p>
          <a:endParaRPr lang="en-US"/>
        </a:p>
      </dgm:t>
    </dgm:pt>
    <dgm:pt modelId="{9C08FCF8-F1C4-4CB5-A0E9-1066B95CEFFE}" type="pres">
      <dgm:prSet presAssocID="{B7EF29C4-E3DE-4585-B656-8AE202B0484C}" presName="Name9" presStyleLbl="parChTrans1D2" presStyleIdx="5" presStyleCnt="7"/>
      <dgm:spPr/>
      <dgm:t>
        <a:bodyPr/>
        <a:lstStyle/>
        <a:p>
          <a:endParaRPr lang="en-US"/>
        </a:p>
      </dgm:t>
    </dgm:pt>
    <dgm:pt modelId="{027053B5-3C55-4094-9F1D-8E5CB7BCBCA8}" type="pres">
      <dgm:prSet presAssocID="{B7EF29C4-E3DE-4585-B656-8AE202B0484C}" presName="connTx" presStyleLbl="parChTrans1D2" presStyleIdx="5" presStyleCnt="7"/>
      <dgm:spPr/>
      <dgm:t>
        <a:bodyPr/>
        <a:lstStyle/>
        <a:p>
          <a:endParaRPr lang="en-US"/>
        </a:p>
      </dgm:t>
    </dgm:pt>
    <dgm:pt modelId="{7FA1397D-3892-42F6-B838-C6102212CD48}" type="pres">
      <dgm:prSet presAssocID="{7DC0EFC7-E576-459E-AF24-FA4E46F272F4}" presName="node" presStyleLbl="node1" presStyleIdx="5" presStyleCnt="7">
        <dgm:presLayoutVars>
          <dgm:bulletEnabled val="1"/>
        </dgm:presLayoutVars>
      </dgm:prSet>
      <dgm:spPr/>
      <dgm:t>
        <a:bodyPr/>
        <a:lstStyle/>
        <a:p>
          <a:endParaRPr lang="en-US"/>
        </a:p>
      </dgm:t>
    </dgm:pt>
    <dgm:pt modelId="{6AE27249-29BA-4283-9F52-578FF53263AE}" type="pres">
      <dgm:prSet presAssocID="{7B457DA1-5673-4661-BAE2-EAB779CD1C2D}" presName="Name9" presStyleLbl="parChTrans1D2" presStyleIdx="6" presStyleCnt="7"/>
      <dgm:spPr/>
      <dgm:t>
        <a:bodyPr/>
        <a:lstStyle/>
        <a:p>
          <a:endParaRPr lang="en-US"/>
        </a:p>
      </dgm:t>
    </dgm:pt>
    <dgm:pt modelId="{7808849D-D69D-463D-9093-E733EC20E845}" type="pres">
      <dgm:prSet presAssocID="{7B457DA1-5673-4661-BAE2-EAB779CD1C2D}" presName="connTx" presStyleLbl="parChTrans1D2" presStyleIdx="6" presStyleCnt="7"/>
      <dgm:spPr/>
      <dgm:t>
        <a:bodyPr/>
        <a:lstStyle/>
        <a:p>
          <a:endParaRPr lang="en-US"/>
        </a:p>
      </dgm:t>
    </dgm:pt>
    <dgm:pt modelId="{BB6D1FD2-F114-4A2A-941C-22ADF26101C4}" type="pres">
      <dgm:prSet presAssocID="{CE40E163-B043-455D-BF33-3910C5ECE7DA}" presName="node" presStyleLbl="node1" presStyleIdx="6" presStyleCnt="7">
        <dgm:presLayoutVars>
          <dgm:bulletEnabled val="1"/>
        </dgm:presLayoutVars>
      </dgm:prSet>
      <dgm:spPr/>
      <dgm:t>
        <a:bodyPr/>
        <a:lstStyle/>
        <a:p>
          <a:endParaRPr lang="en-US"/>
        </a:p>
      </dgm:t>
    </dgm:pt>
  </dgm:ptLst>
  <dgm:cxnLst>
    <dgm:cxn modelId="{BD2391D6-A5C1-477D-BFA4-6677435B2C70}" srcId="{14333A29-8A3E-4468-B7C3-DD79F6DA1F15}" destId="{7DC0EFC7-E576-459E-AF24-FA4E46F272F4}" srcOrd="5" destOrd="0" parTransId="{B7EF29C4-E3DE-4585-B656-8AE202B0484C}" sibTransId="{5200B956-CF8C-441F-B634-A13378FB4A1B}"/>
    <dgm:cxn modelId="{68B33D91-3FAB-4A57-8EF2-8DE78650CA96}" type="presOf" srcId="{68413236-FF00-4AEA-88D3-98E471C4E087}" destId="{9F2B286E-D638-4899-9F5B-97C37ECB0DEE}" srcOrd="0" destOrd="0" presId="urn:microsoft.com/office/officeart/2005/8/layout/radial1"/>
    <dgm:cxn modelId="{C0032C3E-952E-40B0-94A8-93E73D458858}" type="presOf" srcId="{B7EF29C4-E3DE-4585-B656-8AE202B0484C}" destId="{9C08FCF8-F1C4-4CB5-A0E9-1066B95CEFFE}" srcOrd="0" destOrd="0" presId="urn:microsoft.com/office/officeart/2005/8/layout/radial1"/>
    <dgm:cxn modelId="{53F591BC-F9CB-4999-94DF-63D17D8D85B3}" srcId="{14333A29-8A3E-4468-B7C3-DD79F6DA1F15}" destId="{68413236-FF00-4AEA-88D3-98E471C4E087}" srcOrd="4" destOrd="0" parTransId="{0D3690BC-DC9C-45A5-A26C-2454456760E7}" sibTransId="{41712659-12F2-4E24-8C5E-F5A067CB126B}"/>
    <dgm:cxn modelId="{35A3D2F9-EC92-4417-8A12-DF76EBF2844E}" srcId="{14333A29-8A3E-4468-B7C3-DD79F6DA1F15}" destId="{31ECB36D-3BBA-4DC0-8D30-E71C5EC189DE}" srcOrd="3" destOrd="0" parTransId="{BFE376E3-674A-49AB-A457-DD99EBAE18E9}" sibTransId="{3EAD3777-A846-4323-B010-9C49D1CD9990}"/>
    <dgm:cxn modelId="{A44AC985-4096-436C-A87B-99F1AB48574C}" type="presOf" srcId="{7B457DA1-5673-4661-BAE2-EAB779CD1C2D}" destId="{6AE27249-29BA-4283-9F52-578FF53263AE}" srcOrd="0" destOrd="0" presId="urn:microsoft.com/office/officeart/2005/8/layout/radial1"/>
    <dgm:cxn modelId="{27F325D7-BF66-417B-B7C6-8F8CBF5E90B4}" type="presOf" srcId="{D22E296B-6C02-46AF-94FB-B0720203F821}" destId="{D71D7456-7978-45FC-AF7A-38AA85A650BB}" srcOrd="1" destOrd="0" presId="urn:microsoft.com/office/officeart/2005/8/layout/radial1"/>
    <dgm:cxn modelId="{C8431AFF-1C6B-462C-B504-60D413DC30ED}" type="presOf" srcId="{D77424F2-AB98-4D30-BB0A-C0B01858A447}" destId="{C0D3A67C-0E0E-4DDF-923C-3027C39DD7C7}" srcOrd="0" destOrd="0" presId="urn:microsoft.com/office/officeart/2005/8/layout/radial1"/>
    <dgm:cxn modelId="{D3113D1A-675E-4931-A283-985742EC0693}" type="presOf" srcId="{00874439-4D09-4702-A26F-3763C6E2D52D}" destId="{FD735D8A-5665-4955-BADD-FE9F6BEBD59B}" srcOrd="0" destOrd="0" presId="urn:microsoft.com/office/officeart/2005/8/layout/radial1"/>
    <dgm:cxn modelId="{427198A5-A078-43CD-9ABF-F8B19C439148}" type="presOf" srcId="{14333A29-8A3E-4468-B7C3-DD79F6DA1F15}" destId="{2F3048A9-473B-4AB8-A763-C76A9E7D83C9}" srcOrd="0" destOrd="0" presId="urn:microsoft.com/office/officeart/2005/8/layout/radial1"/>
    <dgm:cxn modelId="{BA6EE215-4D88-4D43-B0DD-8D296B636354}" type="presOf" srcId="{13FD9FF5-9FFE-47D9-96D2-BE97979BE59E}" destId="{825216A0-83FA-4B62-AB3E-BCE435CA5735}" srcOrd="0" destOrd="0" presId="urn:microsoft.com/office/officeart/2005/8/layout/radial1"/>
    <dgm:cxn modelId="{F698B993-843D-4005-AF77-384C88ACAAB1}" srcId="{00874439-4D09-4702-A26F-3763C6E2D52D}" destId="{14333A29-8A3E-4468-B7C3-DD79F6DA1F15}" srcOrd="0" destOrd="0" parTransId="{416CB536-237B-4248-A166-DD7BD77C62CD}" sibTransId="{6094F2CB-909E-4BF6-A81D-1EC10BEE6E8C}"/>
    <dgm:cxn modelId="{79255FE2-EAE8-4745-B0F2-72AA180A6D09}" type="presOf" srcId="{0D3690BC-DC9C-45A5-A26C-2454456760E7}" destId="{7E3FF031-0CF2-45EE-AD64-66AD5A9356AF}" srcOrd="1" destOrd="0" presId="urn:microsoft.com/office/officeart/2005/8/layout/radial1"/>
    <dgm:cxn modelId="{038AD4B9-5D37-4E2B-BC0B-2F80C4B4E56D}" srcId="{14333A29-8A3E-4468-B7C3-DD79F6DA1F15}" destId="{EC5BECB6-1501-4176-A7F0-9278B79DB9EB}" srcOrd="2" destOrd="0" parTransId="{3DBADA74-E9B1-4E46-A501-94D2FD5CC607}" sibTransId="{5DA082E1-C2C9-410B-8D02-6E9A5D826F5A}"/>
    <dgm:cxn modelId="{A4CD6573-7584-4930-BE6B-30C395903668}" type="presOf" srcId="{7B457DA1-5673-4661-BAE2-EAB779CD1C2D}" destId="{7808849D-D69D-463D-9093-E733EC20E845}" srcOrd="1" destOrd="0" presId="urn:microsoft.com/office/officeart/2005/8/layout/radial1"/>
    <dgm:cxn modelId="{75521260-DCE5-466B-A756-EFEC5AF8A852}" type="presOf" srcId="{31ECB36D-3BBA-4DC0-8D30-E71C5EC189DE}" destId="{5F012292-6F47-4A7C-874F-881FFA99F294}" srcOrd="0" destOrd="0" presId="urn:microsoft.com/office/officeart/2005/8/layout/radial1"/>
    <dgm:cxn modelId="{439DC66C-80D2-44B6-9B35-043185EF25F6}" type="presOf" srcId="{3DBADA74-E9B1-4E46-A501-94D2FD5CC607}" destId="{896EA35A-1E5C-413E-8F08-7F93688D4A99}" srcOrd="0" destOrd="0" presId="urn:microsoft.com/office/officeart/2005/8/layout/radial1"/>
    <dgm:cxn modelId="{A28DA8CA-AB62-4F16-853E-3791AB9848DA}" srcId="{14333A29-8A3E-4468-B7C3-DD79F6DA1F15}" destId="{13FD9FF5-9FFE-47D9-96D2-BE97979BE59E}" srcOrd="1" destOrd="0" parTransId="{C8965ABA-4F42-4209-8D0C-E4CCC68C30D0}" sibTransId="{3E96E7AE-CECB-4678-918F-4D59A5B535F1}"/>
    <dgm:cxn modelId="{3B7820EB-C75D-405F-A6C0-8F0BCF63D63E}" type="presOf" srcId="{BFE376E3-674A-49AB-A457-DD99EBAE18E9}" destId="{7F096306-F408-4C16-89C6-488E1232B44E}" srcOrd="1" destOrd="0" presId="urn:microsoft.com/office/officeart/2005/8/layout/radial1"/>
    <dgm:cxn modelId="{D3195746-21B7-49EB-ADCB-8CDB73E70CD8}" srcId="{14333A29-8A3E-4468-B7C3-DD79F6DA1F15}" destId="{CE40E163-B043-455D-BF33-3910C5ECE7DA}" srcOrd="6" destOrd="0" parTransId="{7B457DA1-5673-4661-BAE2-EAB779CD1C2D}" sibTransId="{280C0FE9-DCBB-42C5-BA94-2DCCB2CB4725}"/>
    <dgm:cxn modelId="{AE165705-1E55-4B97-BC5D-02C05F78AAF6}" type="presOf" srcId="{C8965ABA-4F42-4209-8D0C-E4CCC68C30D0}" destId="{6B48754C-24E6-46CF-86C9-53226D0EBF83}" srcOrd="1" destOrd="0" presId="urn:microsoft.com/office/officeart/2005/8/layout/radial1"/>
    <dgm:cxn modelId="{A46C4936-C6B5-43E5-8B01-033176AC5704}" srcId="{14333A29-8A3E-4468-B7C3-DD79F6DA1F15}" destId="{D77424F2-AB98-4D30-BB0A-C0B01858A447}" srcOrd="0" destOrd="0" parTransId="{D22E296B-6C02-46AF-94FB-B0720203F821}" sibTransId="{564F6224-AEA4-4D1E-A6E4-438BC3676E43}"/>
    <dgm:cxn modelId="{32B4CFB2-6F29-4944-B8D4-4E446BD07792}" type="presOf" srcId="{EC5BECB6-1501-4176-A7F0-9278B79DB9EB}" destId="{7EF42FC1-779F-4F38-A38D-D0B6B06ECBFD}" srcOrd="0" destOrd="0" presId="urn:microsoft.com/office/officeart/2005/8/layout/radial1"/>
    <dgm:cxn modelId="{B541DC45-60AF-4F10-84AC-2FDCDCC9F4A5}" type="presOf" srcId="{BFE376E3-674A-49AB-A457-DD99EBAE18E9}" destId="{BA06C5C7-B32A-4395-BD62-DB0257C1FB49}" srcOrd="0" destOrd="0" presId="urn:microsoft.com/office/officeart/2005/8/layout/radial1"/>
    <dgm:cxn modelId="{CBDC7EF7-DFE5-4C0A-B92D-F66F7BC2EAED}" type="presOf" srcId="{3DBADA74-E9B1-4E46-A501-94D2FD5CC607}" destId="{96EE50AC-A884-428C-BFB7-59C45D46FA00}" srcOrd="1" destOrd="0" presId="urn:microsoft.com/office/officeart/2005/8/layout/radial1"/>
    <dgm:cxn modelId="{6EFE9FB9-44EC-4C4E-995D-0D6F26296E81}" type="presOf" srcId="{0D3690BC-DC9C-45A5-A26C-2454456760E7}" destId="{845049E9-C673-402C-8493-39BBBA129785}" srcOrd="0" destOrd="0" presId="urn:microsoft.com/office/officeart/2005/8/layout/radial1"/>
    <dgm:cxn modelId="{79C30E92-0931-4A39-B7CA-DB7DDD9E2E98}" type="presOf" srcId="{B7EF29C4-E3DE-4585-B656-8AE202B0484C}" destId="{027053B5-3C55-4094-9F1D-8E5CB7BCBCA8}" srcOrd="1" destOrd="0" presId="urn:microsoft.com/office/officeart/2005/8/layout/radial1"/>
    <dgm:cxn modelId="{497BB878-17EC-49E2-A7E4-6051003ACF16}" type="presOf" srcId="{7DC0EFC7-E576-459E-AF24-FA4E46F272F4}" destId="{7FA1397D-3892-42F6-B838-C6102212CD48}" srcOrd="0" destOrd="0" presId="urn:microsoft.com/office/officeart/2005/8/layout/radial1"/>
    <dgm:cxn modelId="{FACB82B7-7FCD-4617-85CD-C3EB14A4D580}" type="presOf" srcId="{CE40E163-B043-455D-BF33-3910C5ECE7DA}" destId="{BB6D1FD2-F114-4A2A-941C-22ADF26101C4}" srcOrd="0" destOrd="0" presId="urn:microsoft.com/office/officeart/2005/8/layout/radial1"/>
    <dgm:cxn modelId="{885AB69D-C777-4A7E-9A67-EB0A3C2C06E5}" type="presOf" srcId="{D22E296B-6C02-46AF-94FB-B0720203F821}" destId="{70509551-7794-4B82-8F4E-3455F2CA859E}" srcOrd="0" destOrd="0" presId="urn:microsoft.com/office/officeart/2005/8/layout/radial1"/>
    <dgm:cxn modelId="{B2BB805E-6E7D-4846-806B-8106F0A6CA81}" type="presOf" srcId="{C8965ABA-4F42-4209-8D0C-E4CCC68C30D0}" destId="{7DF64334-5EC8-45A1-8668-B415223D79E3}" srcOrd="0" destOrd="0" presId="urn:microsoft.com/office/officeart/2005/8/layout/radial1"/>
    <dgm:cxn modelId="{60F8A69C-57BD-4F44-8F46-E7B8B5B4C66B}" type="presParOf" srcId="{FD735D8A-5665-4955-BADD-FE9F6BEBD59B}" destId="{2F3048A9-473B-4AB8-A763-C76A9E7D83C9}" srcOrd="0" destOrd="0" presId="urn:microsoft.com/office/officeart/2005/8/layout/radial1"/>
    <dgm:cxn modelId="{DE82553B-AC5C-4E34-AE19-CEB0D5F24B44}" type="presParOf" srcId="{FD735D8A-5665-4955-BADD-FE9F6BEBD59B}" destId="{70509551-7794-4B82-8F4E-3455F2CA859E}" srcOrd="1" destOrd="0" presId="urn:microsoft.com/office/officeart/2005/8/layout/radial1"/>
    <dgm:cxn modelId="{D6A7C69F-211E-496E-BBC4-9F56ACCE9E7A}" type="presParOf" srcId="{70509551-7794-4B82-8F4E-3455F2CA859E}" destId="{D71D7456-7978-45FC-AF7A-38AA85A650BB}" srcOrd="0" destOrd="0" presId="urn:microsoft.com/office/officeart/2005/8/layout/radial1"/>
    <dgm:cxn modelId="{616352D5-729D-4E74-B006-DEE23BA44A2E}" type="presParOf" srcId="{FD735D8A-5665-4955-BADD-FE9F6BEBD59B}" destId="{C0D3A67C-0E0E-4DDF-923C-3027C39DD7C7}" srcOrd="2" destOrd="0" presId="urn:microsoft.com/office/officeart/2005/8/layout/radial1"/>
    <dgm:cxn modelId="{5EDDE236-9562-447A-A526-2C41AF4A3B99}" type="presParOf" srcId="{FD735D8A-5665-4955-BADD-FE9F6BEBD59B}" destId="{7DF64334-5EC8-45A1-8668-B415223D79E3}" srcOrd="3" destOrd="0" presId="urn:microsoft.com/office/officeart/2005/8/layout/radial1"/>
    <dgm:cxn modelId="{0F7E86FA-4C1E-4967-8180-227CD86667BA}" type="presParOf" srcId="{7DF64334-5EC8-45A1-8668-B415223D79E3}" destId="{6B48754C-24E6-46CF-86C9-53226D0EBF83}" srcOrd="0" destOrd="0" presId="urn:microsoft.com/office/officeart/2005/8/layout/radial1"/>
    <dgm:cxn modelId="{BA95F907-A557-4D81-9E3A-315B54FD79E2}" type="presParOf" srcId="{FD735D8A-5665-4955-BADD-FE9F6BEBD59B}" destId="{825216A0-83FA-4B62-AB3E-BCE435CA5735}" srcOrd="4" destOrd="0" presId="urn:microsoft.com/office/officeart/2005/8/layout/radial1"/>
    <dgm:cxn modelId="{23E68429-99CB-43DF-90BC-36648852A360}" type="presParOf" srcId="{FD735D8A-5665-4955-BADD-FE9F6BEBD59B}" destId="{896EA35A-1E5C-413E-8F08-7F93688D4A99}" srcOrd="5" destOrd="0" presId="urn:microsoft.com/office/officeart/2005/8/layout/radial1"/>
    <dgm:cxn modelId="{64AA151A-5A68-4646-A8C1-C5A964DFBD5F}" type="presParOf" srcId="{896EA35A-1E5C-413E-8F08-7F93688D4A99}" destId="{96EE50AC-A884-428C-BFB7-59C45D46FA00}" srcOrd="0" destOrd="0" presId="urn:microsoft.com/office/officeart/2005/8/layout/radial1"/>
    <dgm:cxn modelId="{FC8F5FD5-DF26-45C0-A4C8-1008D52C393D}" type="presParOf" srcId="{FD735D8A-5665-4955-BADD-FE9F6BEBD59B}" destId="{7EF42FC1-779F-4F38-A38D-D0B6B06ECBFD}" srcOrd="6" destOrd="0" presId="urn:microsoft.com/office/officeart/2005/8/layout/radial1"/>
    <dgm:cxn modelId="{BE6729E6-EC6C-408D-ACCF-08D5D9EC4472}" type="presParOf" srcId="{FD735D8A-5665-4955-BADD-FE9F6BEBD59B}" destId="{BA06C5C7-B32A-4395-BD62-DB0257C1FB49}" srcOrd="7" destOrd="0" presId="urn:microsoft.com/office/officeart/2005/8/layout/radial1"/>
    <dgm:cxn modelId="{48CAF7E9-85EC-4010-B1AB-5C6795868F3B}" type="presParOf" srcId="{BA06C5C7-B32A-4395-BD62-DB0257C1FB49}" destId="{7F096306-F408-4C16-89C6-488E1232B44E}" srcOrd="0" destOrd="0" presId="urn:microsoft.com/office/officeart/2005/8/layout/radial1"/>
    <dgm:cxn modelId="{B91E7BA2-B7BA-4784-8457-CECC30E939D1}" type="presParOf" srcId="{FD735D8A-5665-4955-BADD-FE9F6BEBD59B}" destId="{5F012292-6F47-4A7C-874F-881FFA99F294}" srcOrd="8" destOrd="0" presId="urn:microsoft.com/office/officeart/2005/8/layout/radial1"/>
    <dgm:cxn modelId="{819A5F51-F4B8-4AD7-9F6D-AB80973262E9}" type="presParOf" srcId="{FD735D8A-5665-4955-BADD-FE9F6BEBD59B}" destId="{845049E9-C673-402C-8493-39BBBA129785}" srcOrd="9" destOrd="0" presId="urn:microsoft.com/office/officeart/2005/8/layout/radial1"/>
    <dgm:cxn modelId="{5ABFB07F-2AE1-4A7B-AB7F-F7EB4EAA3087}" type="presParOf" srcId="{845049E9-C673-402C-8493-39BBBA129785}" destId="{7E3FF031-0CF2-45EE-AD64-66AD5A9356AF}" srcOrd="0" destOrd="0" presId="urn:microsoft.com/office/officeart/2005/8/layout/radial1"/>
    <dgm:cxn modelId="{87834DB1-8A48-45D8-B053-A3B35533ABEC}" type="presParOf" srcId="{FD735D8A-5665-4955-BADD-FE9F6BEBD59B}" destId="{9F2B286E-D638-4899-9F5B-97C37ECB0DEE}" srcOrd="10" destOrd="0" presId="urn:microsoft.com/office/officeart/2005/8/layout/radial1"/>
    <dgm:cxn modelId="{9E8D4617-8130-4FCD-A64C-CF9DB3E561FD}" type="presParOf" srcId="{FD735D8A-5665-4955-BADD-FE9F6BEBD59B}" destId="{9C08FCF8-F1C4-4CB5-A0E9-1066B95CEFFE}" srcOrd="11" destOrd="0" presId="urn:microsoft.com/office/officeart/2005/8/layout/radial1"/>
    <dgm:cxn modelId="{B60B8318-362A-472C-AC4E-D35704ACC951}" type="presParOf" srcId="{9C08FCF8-F1C4-4CB5-A0E9-1066B95CEFFE}" destId="{027053B5-3C55-4094-9F1D-8E5CB7BCBCA8}" srcOrd="0" destOrd="0" presId="urn:microsoft.com/office/officeart/2005/8/layout/radial1"/>
    <dgm:cxn modelId="{6E3BC93F-3D8F-4C36-B25E-81E433BCB554}" type="presParOf" srcId="{FD735D8A-5665-4955-BADD-FE9F6BEBD59B}" destId="{7FA1397D-3892-42F6-B838-C6102212CD48}" srcOrd="12" destOrd="0" presId="urn:microsoft.com/office/officeart/2005/8/layout/radial1"/>
    <dgm:cxn modelId="{AF698FBB-C482-406A-80AE-0F8DF38924F5}" type="presParOf" srcId="{FD735D8A-5665-4955-BADD-FE9F6BEBD59B}" destId="{6AE27249-29BA-4283-9F52-578FF53263AE}" srcOrd="13" destOrd="0" presId="urn:microsoft.com/office/officeart/2005/8/layout/radial1"/>
    <dgm:cxn modelId="{70CE72E8-7EF3-41CB-BCBC-B0FA832D8F7E}" type="presParOf" srcId="{6AE27249-29BA-4283-9F52-578FF53263AE}" destId="{7808849D-D69D-463D-9093-E733EC20E845}" srcOrd="0" destOrd="0" presId="urn:microsoft.com/office/officeart/2005/8/layout/radial1"/>
    <dgm:cxn modelId="{E99EDDAC-8326-4B32-A042-6B8443B22F23}" type="presParOf" srcId="{FD735D8A-5665-4955-BADD-FE9F6BEBD59B}" destId="{BB6D1FD2-F114-4A2A-941C-22ADF26101C4}" srcOrd="1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583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583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583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3D18E742-4CA3-418B-8B58-24A2D3E509B5}" type="slidenum">
              <a:rPr lang="en-US"/>
              <a:pPr>
                <a:defRPr/>
              </a:pPr>
              <a:t>‹#›</a:t>
            </a:fld>
            <a:endParaRPr lang="en-US"/>
          </a:p>
        </p:txBody>
      </p:sp>
    </p:spTree>
    <p:extLst>
      <p:ext uri="{BB962C8B-B14F-4D97-AF65-F5344CB8AC3E}">
        <p14:creationId xmlns:p14="http://schemas.microsoft.com/office/powerpoint/2010/main" val="2966459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7782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7783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03F42A93-1DAF-44E0-981F-F3F66BCFD58E}" type="slidenum">
              <a:rPr lang="en-US"/>
              <a:pPr>
                <a:defRPr/>
              </a:pPr>
              <a:t>‹#›</a:t>
            </a:fld>
            <a:endParaRPr lang="en-US"/>
          </a:p>
        </p:txBody>
      </p:sp>
    </p:spTree>
    <p:extLst>
      <p:ext uri="{BB962C8B-B14F-4D97-AF65-F5344CB8AC3E}">
        <p14:creationId xmlns:p14="http://schemas.microsoft.com/office/powerpoint/2010/main" val="4172774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D40FCA03-B30F-40A4-AA43-92EC74EBA3D7}" type="slidenum">
              <a:rPr lang="en-US" smtClean="0"/>
              <a:pPr/>
              <a:t>1</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5AA27FF-CD69-4B00-BE06-9C4E3C37E0E8}" type="slidenum">
              <a:rPr lang="en-US" smtClean="0"/>
              <a:pPr/>
              <a:t>12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731838" y="4560888"/>
            <a:ext cx="5851525" cy="4319587"/>
          </a:xfrm>
          <a:noFill/>
          <a:ln/>
        </p:spPr>
        <p:txBody>
          <a:bodyPr/>
          <a:lstStyle/>
          <a:p>
            <a:pPr eaLnBrk="1" hangingPunct="1"/>
            <a:r>
              <a:rPr lang="en-US"/>
              <a:t>Main memory is volatile. The data in main memory does not survive a shut down of the machine. Secondary (internal disks) or tertiary memory (external disks, CDs and tapes) is persistent.</a:t>
            </a:r>
          </a:p>
          <a:p>
            <a:pPr eaLnBrk="1" hangingPunct="1"/>
            <a:r>
              <a:rPr lang="en-US"/>
              <a:t>Database management systems take care of persistence for us. We need not write the low level code for creating, opening, closing, writing and reading files.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B7944C3-9800-4F28-9FF5-EF2A1AE9B2D1}" type="slidenum">
              <a:rPr lang="en-US" smtClean="0"/>
              <a:pPr/>
              <a:t>13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731838" y="4560888"/>
            <a:ext cx="5851525" cy="4319587"/>
          </a:xfrm>
          <a:noFill/>
          <a:ln/>
        </p:spPr>
        <p:txBody>
          <a:bodyPr/>
          <a:lstStyle/>
          <a:p>
            <a:pPr eaLnBrk="1" hangingPunct="1"/>
            <a:r>
              <a:rPr lang="en-US"/>
              <a:t>Data comes in large amounts.</a:t>
            </a:r>
          </a:p>
          <a:p>
            <a:pPr eaLnBrk="1" hangingPunct="1"/>
            <a:r>
              <a:rPr lang="en-US"/>
              <a:t>When one thinks about databases one thinks ‘big’; when you thinks ‘big’ one thinks about database.</a:t>
            </a:r>
          </a:p>
          <a:p>
            <a:pPr eaLnBrk="1" hangingPunct="1"/>
            <a:r>
              <a:rPr lang="en-US"/>
              <a:t>There were 147 million voters in the 2004 Indonesian presidential elections.</a:t>
            </a:r>
          </a:p>
          <a:p>
            <a:pPr eaLnBrk="1" hangingPunct="1"/>
            <a:r>
              <a:rPr lang="en-US"/>
              <a:t>Where could we store the names, identification numbers, and electoral districts of the voters?</a:t>
            </a:r>
          </a:p>
          <a:p>
            <a:pPr eaLnBrk="1" hangingPunct="1"/>
            <a:r>
              <a:rPr lang="en-US"/>
              <a:t>I leave it to you to figure out how many bytes this can be.</a:t>
            </a:r>
          </a:p>
          <a:p>
            <a:pPr eaLnBrk="1" hangingPunct="1"/>
            <a:r>
              <a:rPr lang="en-US"/>
              <a:t>Here is a second reason for using external memory. External memory is cheaper and one can afford larger capacities. </a:t>
            </a:r>
          </a:p>
          <a:p>
            <a:pPr eaLnBrk="1" hangingPunct="1"/>
            <a:r>
              <a:rPr lang="en-US"/>
              <a:t>Current technology for memory is such that there is a tradeoff  between speed and cost (and therefore capacity). The fastest the access to the memory is, the more expensive the memory. The cheapest storage, but also the slowest, is tape. The fastest, and most expensive one, is main memory and it is not even persistent unless you never unplug your computer and it never fails.</a:t>
            </a:r>
          </a:p>
          <a:p>
            <a:pPr eaLnBrk="1" hangingPunct="1"/>
            <a:r>
              <a:rPr lang="en-US"/>
              <a:t>We choose tape for our Indonesian voters.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609396F-3C0B-4E87-9831-3E3F07E2283F}" type="slidenum">
              <a:rPr lang="en-US" smtClean="0"/>
              <a:pPr/>
              <a:t>14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731838" y="4560888"/>
            <a:ext cx="5851525" cy="4319587"/>
          </a:xfrm>
          <a:noFill/>
          <a:ln/>
        </p:spPr>
        <p:txBody>
          <a:bodyPr/>
          <a:lstStyle/>
          <a:p>
            <a:pPr eaLnBrk="1" hangingPunct="1"/>
            <a:r>
              <a:rPr lang="en-US"/>
              <a:t>Considering that data is stored on external storage, we need to realize that the dominant cost for manipulating data is now access (input/output operations or I/Os).</a:t>
            </a:r>
          </a:p>
          <a:p>
            <a:pPr eaLnBrk="1" hangingPunct="1"/>
            <a:r>
              <a:rPr lang="en-US"/>
              <a:t>There were 147 million voters in the 2004 Indonesian presidential elections.</a:t>
            </a:r>
          </a:p>
          <a:p>
            <a:pPr eaLnBrk="1" hangingPunct="1"/>
            <a:r>
              <a:rPr lang="en-US"/>
              <a:t>How could we sort them in alphabetical order of electoral districts and names in order to print voters’ lists?</a:t>
            </a:r>
          </a:p>
          <a:p>
            <a:pPr eaLnBrk="1" hangingPunct="1"/>
            <a:r>
              <a:rPr lang="en-US"/>
              <a:t>We cannot use the algorithms that you have learned in the “data structure and algorithms” module. </a:t>
            </a:r>
          </a:p>
          <a:p>
            <a:pPr eaLnBrk="1" hangingPunct="1"/>
            <a:r>
              <a:rPr lang="en-US"/>
              <a:t>The very first step of any of these sorting algorithms consists in loading the data into a main memory data structure. This is not possible.</a:t>
            </a:r>
          </a:p>
          <a:p>
            <a:pPr eaLnBrk="1" hangingPunct="1"/>
            <a:r>
              <a:rPr lang="en-US"/>
              <a:t>Indeed data does not fit in main memory.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071C20E-4411-4D60-9CD2-8CE34B6C0CC2}" type="slidenum">
              <a:rPr lang="en-US" smtClean="0"/>
              <a:pPr/>
              <a:t>15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731838" y="4560888"/>
            <a:ext cx="5851525" cy="4319587"/>
          </a:xfrm>
          <a:noFill/>
          <a:ln/>
        </p:spPr>
        <p:txBody>
          <a:bodyPr/>
          <a:lstStyle/>
          <a:p>
            <a:pPr eaLnBrk="1" hangingPunct="1"/>
            <a:r>
              <a:rPr lang="en-US"/>
              <a:t>We need to devise an algorithm that manipulates the data on the disk. Such an algorithm is called an external algorithm (in this case external sort). </a:t>
            </a:r>
          </a:p>
          <a:p>
            <a:pPr eaLnBrk="1" hangingPunct="1"/>
            <a:r>
              <a:rPr lang="en-US"/>
              <a:t>It may be different from a normal sorting algorithm as it must focus on minimizing the number of I/Os</a:t>
            </a:r>
          </a:p>
          <a:p>
            <a:pPr eaLnBrk="1" hangingPunct="1"/>
            <a:r>
              <a:rPr lang="en-US"/>
              <a:t>If you have time you can try and devise such an external sort algorithm. </a:t>
            </a:r>
          </a:p>
          <a:p>
            <a:pPr eaLnBrk="1" hangingPunct="1"/>
            <a:r>
              <a:rPr lang="en-US"/>
              <a:t>You may read about existing external sort algorithms in Ramakrishnan’s book. </a:t>
            </a:r>
          </a:p>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C72185E-7399-4B05-B9D1-201AA8355FBE}" type="slidenum">
              <a:rPr lang="en-US" smtClean="0"/>
              <a:pPr/>
              <a:t>16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731838" y="4560888"/>
            <a:ext cx="5851525" cy="4319587"/>
          </a:xfrm>
          <a:noFill/>
          <a:ln/>
        </p:spPr>
        <p:txBody>
          <a:bodyPr/>
          <a:lstStyle/>
          <a:p>
            <a:pPr eaLnBrk="1" hangingPunct="1"/>
            <a:r>
              <a:rPr lang="en-US"/>
              <a:t>There were 147 million voters in the 2004 Indonesian presidential elections.</a:t>
            </a:r>
          </a:p>
          <a:p>
            <a:pPr eaLnBrk="1" hangingPunct="1"/>
            <a:r>
              <a:rPr lang="en-US"/>
              <a:t>Imagine that the original tapes contain duplicate entries: voters that are registered by mistake in several districts, for instance. </a:t>
            </a:r>
          </a:p>
          <a:p>
            <a:pPr eaLnBrk="1" hangingPunct="1"/>
            <a:r>
              <a:rPr lang="en-US"/>
              <a:t>Propose an algorithm to remove the duplicates.</a:t>
            </a:r>
          </a:p>
          <a:p>
            <a:pPr eaLnBrk="1" hangingPunct="1"/>
            <a:r>
              <a:rPr lang="en-US"/>
              <a:t>Here is one.</a:t>
            </a:r>
          </a:p>
          <a:p>
            <a:pPr eaLnBrk="1" hangingPunct="1"/>
            <a:r>
              <a:rPr lang="en-US"/>
              <a:t>Take the first entry, read its identification number. Then read in turn each of the 147 million entries and check for each of them, that their identification number is different.</a:t>
            </a:r>
          </a:p>
          <a:p>
            <a:pPr eaLnBrk="1" hangingPunct="1"/>
            <a:r>
              <a:rPr lang="en-US"/>
              <a:t>Iterate this process with the second, third, until the 147 millionth entry.</a:t>
            </a:r>
          </a:p>
          <a:p>
            <a:pPr eaLnBrk="1" hangingPunct="1"/>
            <a:r>
              <a:rPr lang="en-US"/>
              <a:t>A more efficient way is to start by sorting the voters by their identification numbers. After being sorted, duplicate entries are contiguous and are then easy to remove. </a:t>
            </a:r>
          </a:p>
          <a:p>
            <a:pPr eaLnBrk="1" hangingPunct="1"/>
            <a:r>
              <a:rPr lang="en-US"/>
              <a:t>Of course, the sorting itself is expensive. This point will be of particular significance when we talk about the relational model and its implementation in database management systems and discuss duplicates in relations and tables.</a:t>
            </a:r>
          </a:p>
          <a:p>
            <a:pPr eaLnBrk="1" hangingPunct="1"/>
            <a:r>
              <a:rPr lang="en-US"/>
              <a:t>Database management systems take care of the management of large amounts of data. The DBMS engine uses efficient external algorithms. We need not know or write these algorithms ourselves.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725C2F-8009-43CC-8B37-9A5764465A5D}" type="slidenum">
              <a:rPr lang="en-US" smtClean="0"/>
              <a:pPr/>
              <a:t>17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731838" y="4560888"/>
            <a:ext cx="5851525" cy="4319587"/>
          </a:xfrm>
          <a:noFill/>
          <a:ln/>
        </p:spPr>
        <p:txBody>
          <a:bodyPr/>
          <a:lstStyle/>
          <a:p>
            <a:pPr eaLnBrk="1" hangingPunct="1"/>
            <a:r>
              <a:rPr lang="en-US"/>
              <a:t>Data comes in homogeneous collections</a:t>
            </a:r>
          </a:p>
          <a:p>
            <a:pPr eaLnBrk="1" hangingPunct="1"/>
            <a:r>
              <a:rPr lang="en-US"/>
              <a:t>Typical database applications deal with collections of data of the same kind: employees, cars, bottles, students, flights, and addresses, for instance. We say that the collections are homogeneous.</a:t>
            </a:r>
          </a:p>
          <a:p>
            <a:pPr eaLnBrk="1" hangingPunct="1"/>
            <a:r>
              <a:rPr lang="en-US"/>
              <a:t>The access to homogeneous collections follows a handful of simple patterns: iteration through the entire collection or direct access using an index.</a:t>
            </a:r>
          </a:p>
          <a:p>
            <a:pPr eaLnBrk="1" hangingPunct="1"/>
            <a:r>
              <a:rPr lang="en-US"/>
              <a:t>If we are looking for the voters named Dewi Wijaya to print their address, we may need to iterate over the entire collection.</a:t>
            </a:r>
          </a:p>
          <a:p>
            <a:pPr eaLnBrk="1" hangingPunct="1"/>
            <a:r>
              <a:rPr lang="en-US"/>
              <a:t>If we are looking for voter X123ZID12, we may use a B+tree or a hash index (if it exists) that gives us a more direct access to the record of this voter.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70FB4C7C-908A-46AE-B633-05618CB21B28}" type="slidenum">
              <a:rPr lang="en-US" smtClean="0"/>
              <a:pPr/>
              <a:t>18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731838" y="4560888"/>
            <a:ext cx="5851525" cy="4319587"/>
          </a:xfrm>
          <a:noFill/>
          <a:ln/>
        </p:spPr>
        <p:txBody>
          <a:bodyPr/>
          <a:lstStyle/>
          <a:p>
            <a:pPr eaLnBrk="1" hangingPunct="1"/>
            <a:r>
              <a:rPr lang="en-US"/>
              <a:t>The database management system implements the access methods and indexing data structures that support these access patterns.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92AA494-1255-4990-B8F5-04813E9B098F}" type="slidenum">
              <a:rPr lang="en-US" smtClean="0"/>
              <a:pPr/>
              <a:t>19</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731838" y="4560888"/>
            <a:ext cx="5851525" cy="4319587"/>
          </a:xfrm>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8A151B6-3163-4869-9653-6D97A27E4E40}" type="slidenum">
              <a:rPr lang="en-US" smtClean="0"/>
              <a:pPr/>
              <a:t>20</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731838" y="4560888"/>
            <a:ext cx="5851525" cy="4319587"/>
          </a:xfrm>
          <a:noFill/>
          <a:ln/>
        </p:spPr>
        <p:txBody>
          <a:bodyPr/>
          <a:lstStyle/>
          <a:p>
            <a:pPr eaLnBrk="1" hangingPunct="1"/>
            <a:r>
              <a:rPr lang="en-US"/>
              <a:t>Database management systems leverage the fact that data comes in homogeneous collections and is structured.</a:t>
            </a:r>
          </a:p>
          <a:p>
            <a:pPr eaLnBrk="1" hangingPunct="1"/>
            <a:r>
              <a:rPr lang="en-US"/>
              <a:t>We can design a database application using a data model. A data model is a set of data structures. The designers and programmers do not need to decide whether the data should be represented in a linked list, as an array, or as a vector. A data model usually offers an adequate but limited set of constructs to choose from. The designers and programmers do not need to be concerned with efficiency and can focus on effectiveness. </a:t>
            </a:r>
          </a:p>
          <a:p>
            <a:pPr eaLnBrk="1" hangingPunct="1"/>
            <a:r>
              <a:rPr lang="en-US"/>
              <a:t>We can program a database application using a data manipulation language. </a:t>
            </a:r>
          </a:p>
          <a:p>
            <a:pPr eaLnBrk="1" hangingPunct="1"/>
            <a:r>
              <a:rPr lang="en-US"/>
              <a:t>The language, SQL for instance, is dedicated to the manipulation of homogeneous collections of data. Such a language offers an adequate but limited expressive power. The programmers do not need to be concerned with efficiency and can focus on effectiveness.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A86B2A-9E43-4A8A-8D5B-5F5968039162}" type="slidenum">
              <a:rPr lang="en-US" smtClean="0"/>
              <a:pPr/>
              <a:t>21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731838" y="4560888"/>
            <a:ext cx="5851525" cy="4319587"/>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2A34044-05BD-4DD1-8096-4DB39721EDBD}" type="slidenum">
              <a:rPr lang="en-US" smtClean="0"/>
              <a:pPr/>
              <a:t>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731838" y="4560888"/>
            <a:ext cx="5851525" cy="4319587"/>
          </a:xfrm>
          <a:noFill/>
          <a:ln/>
        </p:spPr>
        <p:txBody>
          <a:bodyPr/>
          <a:lstStyle/>
          <a:p>
            <a:pPr eaLnBrk="1" hangingPunct="1"/>
            <a:r>
              <a:rPr lang="en-US"/>
              <a:t>The question we address today is “what is in a database course?” In this first lecture we discuss the rationale and motivate the syllabus of the course.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F2623C5-5E68-46BC-B922-CE2EC38C4B1C}" type="slidenum">
              <a:rPr lang="en-US" smtClean="0"/>
              <a:pPr/>
              <a:t>22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731838" y="4560888"/>
            <a:ext cx="5851525" cy="4319587"/>
          </a:xfrm>
          <a:noFill/>
          <a:ln/>
        </p:spPr>
        <p:txBody>
          <a:bodyPr/>
          <a:lstStyle/>
          <a:p>
            <a:pPr eaLnBrk="1" hangingPunct="1"/>
            <a:r>
              <a:rPr lang="en-US"/>
              <a:t>These are example statements in SQL data definition and data manipulation languages. I am sure you can guess the meaning of these statements.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C4F472CC-2459-46A9-97BA-F21BECB046A9}" type="slidenum">
              <a:rPr lang="en-US" smtClean="0"/>
              <a:pPr/>
              <a:t>23</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731838" y="4560888"/>
            <a:ext cx="5851525" cy="4319587"/>
          </a:xfrm>
          <a:noFill/>
          <a:ln/>
        </p:spPr>
        <p:txBody>
          <a:bodyPr/>
          <a:lstStyle/>
          <a:p>
            <a:pPr eaLnBrk="1" hangingPunct="1"/>
            <a:r>
              <a:rPr lang="en-US"/>
              <a:t>Before we move to talk about the next requirements, we need to talk about transactions.</a:t>
            </a:r>
          </a:p>
          <a:p>
            <a:pPr eaLnBrk="1" hangingPunct="1"/>
            <a:r>
              <a:rPr lang="en-US"/>
              <a:t>A transaction is a set of operations, a group of interactions with the database. </a:t>
            </a:r>
          </a:p>
          <a:p>
            <a:pPr eaLnBrk="1" hangingPunct="1"/>
            <a:r>
              <a:rPr lang="en-US"/>
              <a:t>It is a unit from the point of view of the user. </a:t>
            </a:r>
          </a:p>
          <a:p>
            <a:pPr eaLnBrk="1" hangingPunct="1"/>
            <a:r>
              <a:rPr lang="en-US"/>
              <a:t>A transaction is for instance the booking of your dream vacation. It involves booking flight tickets, land transfers and hotel rooms.</a:t>
            </a:r>
          </a:p>
          <a:p>
            <a:pPr eaLnBrk="1" hangingPunct="1"/>
            <a:r>
              <a:rPr lang="en-US"/>
              <a:t>A transaction is for instance the transfer of money from one of your bank accounts to another. It involves withdrawing the amount from the first account and depositing it to the second account.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5B487A5-9566-4EF0-ADBA-3046A7FAC908}" type="slidenum">
              <a:rPr lang="en-US" smtClean="0"/>
              <a:pPr/>
              <a:t>24</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731838" y="4560888"/>
            <a:ext cx="5851525" cy="4319587"/>
          </a:xfrm>
          <a:noFill/>
          <a:ln/>
        </p:spPr>
        <p:txBody>
          <a:bodyPr/>
          <a:lstStyle/>
          <a:p>
            <a:pPr eaLnBrk="1" hangingPunct="1"/>
            <a:r>
              <a:rPr lang="en-US"/>
              <a:t>With respect to recovery, we want the Database Management System to guarantee the following properties for transactions.</a:t>
            </a:r>
          </a:p>
          <a:p>
            <a:pPr eaLnBrk="1" hangingPunct="1"/>
            <a:r>
              <a:rPr lang="en-US"/>
              <a:t>Transactions should be atomic. </a:t>
            </a:r>
          </a:p>
          <a:p>
            <a:pPr eaLnBrk="1" hangingPunct="1"/>
            <a:r>
              <a:rPr lang="en-US"/>
              <a:t>Either all the operations in the transaction happen (the transaction is committed and its effects recorded in the database) or none happen (the transaction is aborted and rolled back entirely). Even if the application, the system, or the media crash.</a:t>
            </a:r>
          </a:p>
          <a:p>
            <a:pPr eaLnBrk="1" hangingPunct="1"/>
            <a:r>
              <a:rPr lang="en-US"/>
              <a:t>If you transfer money from one account to the other and the system crashes in the middle of the operation, you don’t want the money to be debited from your first account and not be credited to your second.</a:t>
            </a:r>
          </a:p>
          <a:p>
            <a:pPr eaLnBrk="1" hangingPunct="1"/>
            <a:r>
              <a:rPr lang="en-US"/>
              <a:t>If you transfer money from one account to the other and go beyond your credit limit on the first account (an integrity constraints that says that you cannot be in the red for more than such an amount), you would like the money to be credited to your second account although it cannot be debited from your first account. The database management system will not let that happen.</a:t>
            </a:r>
          </a:p>
          <a:p>
            <a:pPr eaLnBrk="1" hangingPunct="1"/>
            <a:r>
              <a:rPr lang="en-US"/>
              <a:t>Transactions should be durable. Even if the application, the system, or the media crash. </a:t>
            </a:r>
          </a:p>
          <a:p>
            <a:pPr eaLnBrk="1" hangingPunct="1"/>
            <a:r>
              <a:rPr lang="en-US"/>
              <a:t>Once you have booked your dream vacations, you don’t want the flight reservation to disappear because the disk of the airline database system crashes.</a:t>
            </a:r>
          </a:p>
          <a:p>
            <a:pPr eaLnBrk="1" hangingPunct="1"/>
            <a:r>
              <a:rPr lang="en-US"/>
              <a:t>Durability is a synonym to persistence.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F7C29DE-FAAF-4D66-9F80-7708429B6243}" type="slidenum">
              <a:rPr lang="en-US" smtClean="0"/>
              <a:pPr/>
              <a:t>25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731838" y="4560888"/>
            <a:ext cx="5851525" cy="4319587"/>
          </a:xfrm>
          <a:noFill/>
          <a:ln/>
        </p:spPr>
        <p:txBody>
          <a:bodyPr/>
          <a:lstStyle/>
          <a:p>
            <a:pPr eaLnBrk="1" hangingPunct="1"/>
            <a:r>
              <a:rPr lang="en-US"/>
              <a:t>Integrity of data must be maintained.</a:t>
            </a:r>
          </a:p>
          <a:p>
            <a:pPr eaLnBrk="1" hangingPunct="1"/>
            <a:r>
              <a:rPr lang="en-US"/>
              <a:t>The database management system should be able to recover from failures of the application, system, and media.</a:t>
            </a:r>
          </a:p>
          <a:p>
            <a:pPr eaLnBrk="1" hangingPunct="1"/>
            <a:r>
              <a:rPr lang="en-US"/>
              <a:t>You don’t want the university to tell you “sorry, you have failed this semester because the disk of our database system crashed and we have lost your As and A+”</a:t>
            </a:r>
          </a:p>
          <a:p>
            <a:pPr eaLnBrk="1" hangingPunct="1"/>
            <a:r>
              <a:rPr lang="en-US"/>
              <a:t>How can this be avoided? </a:t>
            </a:r>
          </a:p>
          <a:p>
            <a:pPr eaLnBrk="1" hangingPunct="1"/>
            <a:r>
              <a:rPr lang="en-US"/>
              <a:t>By remembering (it is called logging) the operations to the database so that transactions can be undone or redone if necessary.</a:t>
            </a:r>
          </a:p>
          <a:p>
            <a:pPr eaLnBrk="1" hangingPunct="1"/>
            <a:r>
              <a:rPr lang="en-US"/>
              <a:t>Rumor suggests that Former White House aide Oliver North was caught by US Congressional investigators during the Irangate not only because they could recover the data he deleted but also because they could see the log of operations showing that he tried and deleted the data!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38DFBD8-C3A7-4D83-A0A9-E99C68EEE750}" type="slidenum">
              <a:rPr lang="en-US" smtClean="0"/>
              <a:pPr/>
              <a:t>26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731838" y="4560888"/>
            <a:ext cx="5851525" cy="4319587"/>
          </a:xfrm>
          <a:noFill/>
          <a:ln/>
        </p:spPr>
        <p:txBody>
          <a:bodyPr/>
          <a:lstStyle/>
          <a:p>
            <a:pPr eaLnBrk="1" hangingPunct="1"/>
            <a:r>
              <a:rPr lang="en-US"/>
              <a:t>Integrity of the data should also be maintained with respect to business rules of the application. Such rules are managed by the database management system in the form of integrity constraints. </a:t>
            </a:r>
          </a:p>
          <a:p>
            <a:pPr eaLnBrk="1" hangingPunct="1"/>
            <a:r>
              <a:rPr lang="en-US"/>
              <a:t>In the university database we can express prerequisite rules for instance.</a:t>
            </a:r>
          </a:p>
          <a:p>
            <a:pPr eaLnBrk="1" hangingPunct="1"/>
            <a:r>
              <a:rPr lang="en-US"/>
              <a:t> </a:t>
            </a:r>
            <a:r>
              <a:rPr lang="en-GB"/>
              <a:t>“students who have not passed cs2102 cannot take cs3223”</a:t>
            </a:r>
            <a:endParaRPr lang="en-US"/>
          </a:p>
          <a:p>
            <a:pPr eaLnBrk="1" hangingPunct="1"/>
            <a:r>
              <a:rPr lang="en-US"/>
              <a:t>We call consistent state of the database, a content of the database, a set of data that complies with the business rules as defined by integrity constraints.</a:t>
            </a:r>
          </a:p>
          <a:p>
            <a:pPr eaLnBrk="1" hangingPunct="1"/>
            <a:r>
              <a:rPr lang="en-US"/>
              <a:t>A transaction whose effects violate the integrity constraints is rejected (we say aborted and rolled back as its effects are undone). </a:t>
            </a:r>
          </a:p>
          <a:p>
            <a:pPr eaLnBrk="1" hangingPunct="1"/>
            <a:r>
              <a:rPr lang="en-US"/>
              <a:t>The database management system will reject registrations to CS3223 for students who did not pass CS2102.</a:t>
            </a:r>
          </a:p>
          <a:p>
            <a:pPr eaLnBrk="1" hangingPunct="1"/>
            <a:r>
              <a:rPr lang="en-US"/>
              <a:t>A transaction that does not violate the integrity constraints is committed. Its effects are recorded in the database.</a:t>
            </a:r>
          </a:p>
          <a:p>
            <a:pPr eaLnBrk="1" hangingPunct="1"/>
            <a:r>
              <a:rPr lang="en-US"/>
              <a:t>We study in this module how to express integrity constraints in SQL.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CD28540-0CA6-4E9C-AE02-F3C3AEE3F91A}" type="slidenum">
              <a:rPr lang="en-US" smtClean="0"/>
              <a:pPr/>
              <a:t>27</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731838" y="4560888"/>
            <a:ext cx="5851525" cy="4319587"/>
          </a:xfrm>
          <a:noFill/>
          <a:ln/>
        </p:spPr>
        <p:txBody>
          <a:bodyPr/>
          <a:lstStyle/>
          <a:p>
            <a:pPr eaLnBrk="1" hangingPunct="1"/>
            <a:r>
              <a:rPr lang="en-US"/>
              <a:t>Data is shared and accessed concurrently from distributed locations.</a:t>
            </a:r>
          </a:p>
          <a:p>
            <a:pPr eaLnBrk="1" hangingPunct="1"/>
            <a:r>
              <a:rPr lang="en-US"/>
              <a:t>There are millions of users worldwide accessing at the same time the Global Distribution Systems for online hotel and flight reservation and car rental: Amadeus, Galileo, Sabre, and Worldspan.</a:t>
            </a:r>
          </a:p>
          <a:p>
            <a:pPr eaLnBrk="1" hangingPunct="1"/>
            <a:r>
              <a:rPr lang="en-US"/>
              <a:t>With the Internet, it is easy to make any application available online and allow distributed access but, consequently, the application should support concurrent access.</a:t>
            </a:r>
          </a:p>
          <a:p>
            <a:pPr eaLnBrk="1" hangingPunct="1"/>
            <a:r>
              <a:rPr lang="en-US"/>
              <a:t>The database management system provides support for concurrent and distributed access to the data. The data can be shared among geographically distributed users and processes.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E460191-DFE9-4BEB-AA2D-481DAAECD0D2}" type="slidenum">
              <a:rPr lang="en-US" smtClean="0"/>
              <a:pPr/>
              <a:t>28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731838" y="4560888"/>
            <a:ext cx="5851525" cy="4319587"/>
          </a:xfrm>
          <a:noFill/>
          <a:ln/>
        </p:spPr>
        <p:txBody>
          <a:bodyPr/>
          <a:lstStyle/>
          <a:p>
            <a:pPr eaLnBrk="1" hangingPunct="1"/>
            <a:r>
              <a:rPr lang="en-US"/>
              <a:t>Security of data must be maintained and access controlled.</a:t>
            </a:r>
          </a:p>
          <a:p>
            <a:pPr eaLnBrk="1" hangingPunct="1"/>
            <a:r>
              <a:rPr lang="en-US"/>
              <a:t>Finally, it is clear that most of the applications that we have mentioned or thought about as typical database applications manage critical enterprise data and require security and access control. </a:t>
            </a:r>
          </a:p>
          <a:p>
            <a:pPr eaLnBrk="1" hangingPunct="1"/>
            <a:r>
              <a:rPr lang="en-US"/>
              <a:t>You do not want unauthorized persons staff to view your marks and grades and you only want the lecturer in charge to be able to enter and modify them.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9F045C8-696B-42FD-8B58-D8B4714162BF}" type="slidenum">
              <a:rPr lang="en-US" smtClean="0"/>
              <a:pPr/>
              <a:t>29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731838" y="4560888"/>
            <a:ext cx="5851525" cy="4319587"/>
          </a:xfrm>
          <a:noFill/>
          <a:ln/>
        </p:spPr>
        <p:txBody>
          <a:bodyPr/>
          <a:lstStyle/>
          <a:p>
            <a:pPr eaLnBrk="1" hangingPunct="1"/>
            <a:r>
              <a:rPr lang="en-US"/>
              <a:t>The statements to administer access privileges and transaction properties belong to the database control language or DCL.</a:t>
            </a:r>
          </a:p>
          <a:p>
            <a:pPr eaLnBrk="1" hangingPunct="1"/>
            <a:r>
              <a:rPr lang="en-US"/>
              <a:t>We do not have time this semester to study these aspects but you may refer to Ramakrishnan’s textbook for a discussion on security and access control.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CB1E30E-0E97-4D8B-82E9-78E87B3F121A}" type="slidenum">
              <a:rPr lang="en-US" smtClean="0"/>
              <a:pPr/>
              <a:t>30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731838" y="4560888"/>
            <a:ext cx="5851525" cy="4319587"/>
          </a:xfrm>
          <a:noFill/>
          <a:ln/>
        </p:spPr>
        <p:txBody>
          <a:bodyPr/>
          <a:lstStyle/>
          <a:p>
            <a:pPr eaLnBrk="1" hangingPunct="1"/>
            <a:r>
              <a:rPr lang="en-US"/>
              <a:t>In summary: </a:t>
            </a:r>
          </a:p>
          <a:p>
            <a:pPr eaLnBrk="1" hangingPunct="1"/>
            <a:r>
              <a:rPr lang="en-US"/>
              <a:t>“A database application manages homogeneous collections containing large amounts of persistent structured data that are shared among distributed users and processes and whose integrity must be maintained and security controlled”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B56D094-95CD-456D-B5B7-EC86465DA79B}" type="slidenum">
              <a:rPr lang="en-US" smtClean="0"/>
              <a:pPr/>
              <a:t>31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731838" y="4560888"/>
            <a:ext cx="5851525" cy="4319587"/>
          </a:xfrm>
          <a:noFill/>
          <a:ln/>
        </p:spPr>
        <p:txBody>
          <a:bodyPr/>
          <a:lstStyle/>
          <a:p>
            <a:pPr eaLnBrk="1" hangingPunct="1"/>
            <a:r>
              <a:rPr lang="en-US"/>
              <a:t>In conclusion, </a:t>
            </a:r>
          </a:p>
          <a:p>
            <a:pPr eaLnBrk="1" hangingPunct="1"/>
            <a:r>
              <a:rPr lang="en-US"/>
              <a:t>we have identified the typical requirements of database applications.</a:t>
            </a:r>
          </a:p>
          <a:p>
            <a:pPr eaLnBrk="1" hangingPunct="1"/>
            <a:r>
              <a:rPr lang="en-US"/>
              <a:t>Of course not all database applications have all these requirements</a:t>
            </a:r>
          </a:p>
          <a:p>
            <a:pPr eaLnBrk="1" hangingPunct="1"/>
            <a:r>
              <a:rPr lang="en-US"/>
              <a:t>we have identified Database Management Systems as the platforms for database applications</a:t>
            </a:r>
          </a:p>
          <a:p>
            <a:pPr eaLnBrk="1" hangingPunct="1"/>
            <a:r>
              <a:rPr lang="en-US"/>
              <a:t>So any application can use a database management system if it has one or more of the requirements supported by the DBMS technology.</a:t>
            </a:r>
          </a:p>
          <a:p>
            <a:pPr eaLnBrk="1" hangingPunct="1"/>
            <a:r>
              <a:rPr lang="en-US"/>
              <a:t>Finally we have identified the topics that we want to study in this course: design and programming of database applications with relational database management systems.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F739E19-69B0-4293-91DA-3B86ECE0B11F}" type="slidenum">
              <a:rPr lang="en-US" smtClean="0"/>
              <a:pPr/>
              <a:t>3</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731838" y="4560888"/>
            <a:ext cx="5851525" cy="4319587"/>
          </a:xfrm>
          <a:noFill/>
          <a:ln/>
        </p:spPr>
        <p:txBody>
          <a:bodyPr/>
          <a:lstStyle/>
          <a:p>
            <a:pPr eaLnBrk="1" hangingPunct="1"/>
            <a:r>
              <a:rPr lang="en-US"/>
              <a:t>What differentiates the above examples from any other computer application? We can argue that any computer application manages data and therefore qualifies as a database application. Indeed, very serious people argue that database applications are just applications </a:t>
            </a:r>
            <a:endParaRPr lang="en-US" i="1"/>
          </a:p>
          <a:p>
            <a:pPr eaLnBrk="1" hangingPunct="1"/>
            <a:r>
              <a:rPr lang="en-US" i="1"/>
              <a:t>“Database is just another application”</a:t>
            </a:r>
            <a:endParaRPr lang="en-US"/>
          </a:p>
          <a:p>
            <a:pPr eaLnBrk="1" hangingPunct="1"/>
            <a:r>
              <a:rPr lang="en-US"/>
              <a:t>and that, therefore database should not be taught in computer science programs in universities.</a:t>
            </a:r>
            <a:endParaRPr lang="en-US" i="1"/>
          </a:p>
          <a:p>
            <a:pPr eaLnBrk="1" hangingPunct="1"/>
            <a:r>
              <a:rPr lang="en-US" i="1"/>
              <a:t>“Database is subsumed by fundamental topics”</a:t>
            </a:r>
            <a:endParaRPr lang="en-US"/>
          </a:p>
          <a:p>
            <a:pPr eaLnBrk="1" hangingPunct="1"/>
            <a:r>
              <a:rPr lang="en-US"/>
              <a:t>They argue that it suffices to study fundamental topics such as data structures and algorithms, networking, operating systems, and human-computer interaction.</a:t>
            </a:r>
          </a:p>
          <a:p>
            <a:pPr eaLnBrk="1" hangingPunct="1"/>
            <a:r>
              <a:rPr lang="en-US"/>
              <a:t>Of course, and that is why we are here, I believe there is something special about database applications, that makes them worth studying in a computer science program in a university.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7318AFD-C839-4ABA-AF90-A46AB2EBABE7}" type="slidenum">
              <a:rPr lang="en-US" smtClean="0"/>
              <a:pPr/>
              <a:t>32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731838" y="4560888"/>
            <a:ext cx="5851525" cy="4319587"/>
          </a:xfrm>
          <a:noFill/>
          <a:ln/>
        </p:spPr>
        <p:txBody>
          <a:bodyPr/>
          <a:lstStyle/>
          <a:p>
            <a:pPr eaLnBrk="1" hangingPunct="1"/>
            <a:r>
              <a:rPr lang="en-US"/>
              <a:t>In this course we study the essential concepts and techniques underlying design, programming and management of database applications with relational database management systems.</a:t>
            </a:r>
          </a:p>
          <a:p>
            <a:pPr eaLnBrk="1" hangingPunct="1"/>
            <a:r>
              <a:rPr lang="en-US"/>
              <a:t>We study conceptual modeling with the Entity Relationship Model</a:t>
            </a:r>
          </a:p>
          <a:p>
            <a:pPr eaLnBrk="1" hangingPunct="1"/>
            <a:r>
              <a:rPr lang="en-US"/>
              <a:t>We study logical modeling with the Relational Model and Normalisation with Functional Dependencies</a:t>
            </a:r>
          </a:p>
          <a:p>
            <a:pPr eaLnBrk="1" hangingPunct="1"/>
            <a:r>
              <a:rPr lang="en-US"/>
              <a:t>We study the Theory of Query Languages: algebra and calculi</a:t>
            </a:r>
          </a:p>
          <a:p>
            <a:pPr eaLnBrk="1" hangingPunct="1"/>
            <a:r>
              <a:rPr lang="en-US"/>
              <a:t>We study the most commonly used practical data definition and manipulation language SQL and how it interacts with programming languages for the development of complete applications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7C6DBFE-0A68-4814-B9D3-E3CE36997D3A}" type="slidenum">
              <a:rPr lang="en-US" smtClean="0"/>
              <a:pPr/>
              <a:t>33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2F087AA-9214-42E5-8B22-A7B2C5CFAFCC}" type="slidenum">
              <a:rPr lang="en-US" smtClean="0"/>
              <a:pPr/>
              <a:t>4</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731838" y="4560888"/>
            <a:ext cx="5851525" cy="4319587"/>
          </a:xfrm>
          <a:noFill/>
          <a:ln/>
        </p:spPr>
        <p:txBody>
          <a:bodyPr/>
          <a:lstStyle/>
          <a:p>
            <a:pPr eaLnBrk="1" hangingPunct="1"/>
            <a:r>
              <a:rPr lang="en-US"/>
              <a:t>To start we can adopt the following definition for a database application:</a:t>
            </a:r>
            <a:endParaRPr lang="en-US" i="1"/>
          </a:p>
          <a:p>
            <a:pPr eaLnBrk="1" hangingPunct="1"/>
            <a:r>
              <a:rPr lang="en-US" i="1"/>
              <a:t>“a database application is a collection of data and the programs allow the manipulation of these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0C2B2DF-8D76-4529-9D80-3382E8FC6CB3}" type="slidenum">
              <a:rPr lang="en-US" smtClean="0"/>
              <a:pPr/>
              <a:t>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731838" y="4560888"/>
            <a:ext cx="5851525" cy="4319587"/>
          </a:xfrm>
          <a:noFill/>
          <a:ln/>
        </p:spPr>
        <p:txBody>
          <a:bodyPr/>
          <a:lstStyle/>
          <a:p>
            <a:pPr eaLnBrk="1" hangingPunct="1"/>
            <a:r>
              <a:rPr lang="en-US"/>
              <a:t>Can you think about examples of what you would call a database application?</a:t>
            </a:r>
          </a:p>
          <a:p>
            <a:pPr eaLnBrk="1" hangingPunct="1"/>
            <a:r>
              <a:rPr lang="en-US"/>
              <a:t>Here are some:</a:t>
            </a:r>
          </a:p>
          <a:p>
            <a:pPr eaLnBrk="1" hangingPunct="1"/>
            <a:r>
              <a:rPr lang="en-US"/>
              <a:t>the management of bank accounts, </a:t>
            </a:r>
          </a:p>
          <a:p>
            <a:pPr eaLnBrk="1" hangingPunct="1"/>
            <a:r>
              <a:rPr lang="en-US"/>
              <a:t>the management of students, staff, assets and activities in the university, </a:t>
            </a:r>
          </a:p>
          <a:p>
            <a:pPr eaLnBrk="1" hangingPunct="1"/>
            <a:r>
              <a:rPr lang="en-US"/>
              <a:t>an airline reservation systems, </a:t>
            </a:r>
          </a:p>
          <a:p>
            <a:pPr eaLnBrk="1" hangingPunct="1"/>
            <a:r>
              <a:rPr lang="en-US"/>
              <a:t>an electronic address book, </a:t>
            </a:r>
          </a:p>
          <a:p>
            <a:pPr eaLnBrk="1" hangingPunct="1"/>
            <a:r>
              <a:rPr lang="en-US"/>
              <a:t>and an online catalog for the e-shop around the corner.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5ABC9BB-82B5-4AE1-9B9D-5B24593C34A9}" type="slidenum">
              <a:rPr lang="en-US" smtClean="0"/>
              <a:pPr/>
              <a:t>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731838" y="4560888"/>
            <a:ext cx="5851525" cy="4319587"/>
          </a:xfrm>
          <a:noFill/>
          <a:ln/>
        </p:spPr>
        <p:txBody>
          <a:bodyPr/>
          <a:lstStyle/>
          <a:p>
            <a:pPr eaLnBrk="1" hangingPunct="1"/>
            <a:r>
              <a:rPr lang="en-US"/>
              <a:t>This slide illustrates the general internal architecture of a database management system. Refer to your textbook “Introduction to Database Systems” for a brief description of the various components. This is beyond the scope of this module. You can choose to follow CS3223 to study in details the architecture of a DBMS.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DADBF26-10B3-418D-9DB1-0D16C085459A}" type="slidenum">
              <a:rPr lang="en-US" smtClean="0"/>
              <a:pPr/>
              <a:t>9</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731838" y="4560888"/>
            <a:ext cx="5851525" cy="4319587"/>
          </a:xfrm>
          <a:noFill/>
          <a:ln/>
        </p:spPr>
        <p:txBody>
          <a:bodyPr/>
          <a:lstStyle/>
          <a:p>
            <a:pPr eaLnBrk="1" hangingPunct="1"/>
            <a:r>
              <a:rPr lang="en-US"/>
              <a:t>This slide illustrates the general internal architecture of a database management system. Refer to your textbook “Introduction to Database Systems” for a brief description of the various components. This is beyond the scope of this module. You can choose to follow CS3223 to study in details the architecture of a DBMS.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59D98E1-6624-4B47-8A2E-193AEC54702A}" type="slidenum">
              <a:rPr lang="en-US" smtClean="0"/>
              <a:pPr/>
              <a:t>10</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731838" y="4560888"/>
            <a:ext cx="5851525" cy="4319587"/>
          </a:xfrm>
          <a:noFill/>
          <a:ln/>
        </p:spPr>
        <p:txBody>
          <a:bodyPr/>
          <a:lstStyle/>
          <a:p>
            <a:pPr eaLnBrk="1" hangingPunct="1"/>
            <a:r>
              <a:rPr lang="en-US"/>
              <a:t>Database applications are characterized by a combination of original requirements that not only distinguish them from any other computer application but, most importantly, compel a different approach to the design, programming and management of these applications.</a:t>
            </a:r>
          </a:p>
          <a:p>
            <a:pPr eaLnBrk="1" hangingPunct="1"/>
            <a:r>
              <a:rPr lang="en-US"/>
              <a:t>Such a view of database applications is concretized in the platforms supporting their development: the database management systems or DBMS.</a:t>
            </a:r>
          </a:p>
          <a:p>
            <a:pPr eaLnBrk="1" hangingPunct="1"/>
            <a:r>
              <a:rPr lang="en-US"/>
              <a:t>Therefore, in this course, we study the concepts and techniques underlying the design, programming, and management of database applications using database management systems.</a:t>
            </a:r>
          </a:p>
          <a:p>
            <a:pPr eaLnBrk="1" hangingPunct="1"/>
            <a:r>
              <a:rPr lang="en-US"/>
              <a:t>In order to motivate our study, let us look at the main requirements characterizing a typical database application. There are seven such requirements:</a:t>
            </a:r>
          </a:p>
          <a:p>
            <a:pPr eaLnBrk="1" hangingPunct="1"/>
            <a:r>
              <a:rPr lang="en-US"/>
              <a:t>Data must persists</a:t>
            </a:r>
          </a:p>
          <a:p>
            <a:pPr eaLnBrk="1" hangingPunct="1"/>
            <a:r>
              <a:rPr lang="en-US"/>
              <a:t>Data comes in large amounts.</a:t>
            </a:r>
          </a:p>
          <a:p>
            <a:pPr eaLnBrk="1" hangingPunct="1"/>
            <a:r>
              <a:rPr lang="en-US"/>
              <a:t>Data comes in homogeneous collections</a:t>
            </a:r>
          </a:p>
          <a:p>
            <a:pPr eaLnBrk="1" hangingPunct="1"/>
            <a:r>
              <a:rPr lang="en-US"/>
              <a:t>Data is structured.</a:t>
            </a:r>
          </a:p>
          <a:p>
            <a:pPr eaLnBrk="1" hangingPunct="1"/>
            <a:r>
              <a:rPr lang="en-US"/>
              <a:t>Integrity of data must be maintained</a:t>
            </a:r>
          </a:p>
          <a:p>
            <a:pPr eaLnBrk="1" hangingPunct="1"/>
            <a:r>
              <a:rPr lang="en-US"/>
              <a:t>Data is accessed concurrently from distributed locations.</a:t>
            </a:r>
          </a:p>
          <a:p>
            <a:pPr eaLnBrk="1" hangingPunct="1"/>
            <a:r>
              <a:rPr lang="en-US"/>
              <a:t>And security of data must be maintained and access controlled.</a:t>
            </a:r>
          </a:p>
          <a:p>
            <a:pPr eaLnBrk="1" hangingPunct="1"/>
            <a:r>
              <a:rPr lang="en-US"/>
              <a:t>Let us illustrate and discuss each of these seven requirements one by one.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F75FDB-619F-40E0-80BF-84C38F3767F3}" type="slidenum">
              <a:rPr lang="en-US" smtClean="0"/>
              <a:pPr/>
              <a:t>11</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731838" y="4560888"/>
            <a:ext cx="5851525" cy="4319587"/>
          </a:xfrm>
          <a:noFill/>
          <a:ln/>
        </p:spPr>
        <p:txBody>
          <a:bodyPr/>
          <a:lstStyle/>
          <a:p>
            <a:pPr eaLnBrk="1" hangingPunct="1"/>
            <a:r>
              <a:rPr lang="en-US"/>
              <a:t>Data must persists</a:t>
            </a:r>
          </a:p>
          <a:p>
            <a:pPr eaLnBrk="1" hangingPunct="1"/>
            <a:r>
              <a:rPr lang="en-US"/>
              <a:t>Some of you are taking notes for this lecture on their computer. They don’t expect the notes to disappear when they shut down their computer.</a:t>
            </a:r>
          </a:p>
          <a:p>
            <a:pPr eaLnBrk="1" hangingPunct="1"/>
            <a:r>
              <a:rPr lang="en-US"/>
              <a:t>“How can data survive the process that created it and be reused by other processes?”.</a:t>
            </a:r>
          </a:p>
          <a:p>
            <a:pPr eaLnBrk="1" hangingPunct="1"/>
            <a:r>
              <a:rPr lang="en-US"/>
              <a:t>The notes will not disappear if the document has been saved into a file on disk.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D76290BA-848D-4CF5-B050-CBA9F609E40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E45D9625-CE8F-4582-A73B-39AE65B2E15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705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705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F358629B-4934-4CA8-AF74-C4043A28F78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990600"/>
            <a:ext cx="82296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8F67388D-D74D-453B-A742-7E58DC3B650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9906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5D084393-A033-40BE-A30F-222A4ADD155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B61E8F3D-0FA3-4523-B70A-B5F13DF7F64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622388B5-4379-4F5D-87BD-B6F44510154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3675386C-ED82-4D75-8CAD-D72E2FCFF3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9" name="Rectangle 6"/>
          <p:cNvSpPr>
            <a:spLocks noGrp="1" noChangeArrowheads="1"/>
          </p:cNvSpPr>
          <p:nvPr>
            <p:ph type="sldNum" sz="quarter" idx="12"/>
          </p:nvPr>
        </p:nvSpPr>
        <p:spPr>
          <a:ln/>
        </p:spPr>
        <p:txBody>
          <a:bodyPr/>
          <a:lstStyle>
            <a:lvl1pPr>
              <a:defRPr/>
            </a:lvl1pPr>
          </a:lstStyle>
          <a:p>
            <a:pPr>
              <a:defRPr/>
            </a:pPr>
            <a:fld id="{A93265D1-70A2-442F-B50A-B6DB3F327D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5" name="Rectangle 6"/>
          <p:cNvSpPr>
            <a:spLocks noGrp="1" noChangeArrowheads="1"/>
          </p:cNvSpPr>
          <p:nvPr>
            <p:ph type="sldNum" sz="quarter" idx="12"/>
          </p:nvPr>
        </p:nvSpPr>
        <p:spPr>
          <a:ln/>
        </p:spPr>
        <p:txBody>
          <a:bodyPr/>
          <a:lstStyle>
            <a:lvl1pPr>
              <a:defRPr/>
            </a:lvl1pPr>
          </a:lstStyle>
          <a:p>
            <a:pPr>
              <a:defRPr/>
            </a:pPr>
            <a:fld id="{5E12D7BA-2616-4AEF-A10B-CA44709F80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4" name="Rectangle 6"/>
          <p:cNvSpPr>
            <a:spLocks noGrp="1" noChangeArrowheads="1"/>
          </p:cNvSpPr>
          <p:nvPr>
            <p:ph type="sldNum" sz="quarter" idx="12"/>
          </p:nvPr>
        </p:nvSpPr>
        <p:spPr>
          <a:ln/>
        </p:spPr>
        <p:txBody>
          <a:bodyPr/>
          <a:lstStyle>
            <a:lvl1pPr>
              <a:defRPr/>
            </a:lvl1pPr>
          </a:lstStyle>
          <a:p>
            <a:pPr>
              <a:defRPr/>
            </a:pPr>
            <a:fld id="{1415F205-E5E4-4809-85F3-6A014A0471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68154F70-964B-47FF-AC52-F6B3F43863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D839D639-9FAB-4064-A1D7-8051DA35CF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9459" name="Rectangle 3"/>
          <p:cNvSpPr>
            <a:spLocks noGrp="1" noChangeArrowheads="1"/>
          </p:cNvSpPr>
          <p:nvPr>
            <p:ph type="body" idx="1"/>
          </p:nvPr>
        </p:nvSpPr>
        <p:spPr bwMode="auto">
          <a:xfrm>
            <a:off x="457200" y="9906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04800" y="71628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aseline="0"/>
            </a:lvl1pPr>
          </a:lstStyle>
          <a:p>
            <a:pPr>
              <a:defRPr/>
            </a:pPr>
            <a:endParaRPr lang="en-US"/>
          </a:p>
        </p:txBody>
      </p:sp>
      <p:sp>
        <p:nvSpPr>
          <p:cNvPr id="1029" name="Rectangle 5"/>
          <p:cNvSpPr>
            <a:spLocks noGrp="1" noChangeArrowheads="1"/>
          </p:cNvSpPr>
          <p:nvPr>
            <p:ph type="ftr" sz="quarter" idx="3"/>
          </p:nvPr>
        </p:nvSpPr>
        <p:spPr bwMode="auto">
          <a:xfrm>
            <a:off x="4876800" y="6553200"/>
            <a:ext cx="411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aseline="0">
                <a:solidFill>
                  <a:schemeClr val="bg1"/>
                </a:solidFill>
                <a:latin typeface="Freestyle Script" pitchFamily="66" charset="0"/>
              </a:defRPr>
            </a:lvl1pPr>
          </a:lstStyle>
          <a:p>
            <a:pPr>
              <a:defRPr/>
            </a:pPr>
            <a:r>
              <a:rPr lang="en-US"/>
              <a:t>Introduction to Database Systems</a:t>
            </a:r>
          </a:p>
        </p:txBody>
      </p:sp>
      <p:sp>
        <p:nvSpPr>
          <p:cNvPr id="1030" name="Rectangle 6"/>
          <p:cNvSpPr>
            <a:spLocks noGrp="1" noChangeArrowheads="1"/>
          </p:cNvSpPr>
          <p:nvPr>
            <p:ph type="sldNum" sz="quarter" idx="4"/>
          </p:nvPr>
        </p:nvSpPr>
        <p:spPr bwMode="auto">
          <a:xfrm>
            <a:off x="6400800" y="76200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a:lvl1pPr>
          </a:lstStyle>
          <a:p>
            <a:pPr>
              <a:defRPr/>
            </a:pPr>
            <a:fld id="{A8D16FCE-D5E3-4AD9-B8F2-89F6731D464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0" fontAlgn="base" hangingPunct="0">
        <a:spcBef>
          <a:spcPct val="0"/>
        </a:spcBef>
        <a:spcAft>
          <a:spcPct val="0"/>
        </a:spcAft>
        <a:defRPr sz="2800" b="0" i="0" u="none">
          <a:solidFill>
            <a:srgbClr val="3366CC"/>
          </a:solidFill>
          <a:latin typeface="+mj-lt"/>
          <a:ea typeface="+mj-ea"/>
          <a:cs typeface="+mj-cs"/>
        </a:defRPr>
      </a:lvl1pPr>
      <a:lvl2pPr algn="l" rtl="0" eaLnBrk="0" fontAlgn="base" hangingPunct="0">
        <a:spcBef>
          <a:spcPct val="0"/>
        </a:spcBef>
        <a:spcAft>
          <a:spcPct val="0"/>
        </a:spcAft>
        <a:defRPr sz="2800">
          <a:solidFill>
            <a:srgbClr val="3366CC"/>
          </a:solidFill>
          <a:latin typeface="Arial" charset="0"/>
        </a:defRPr>
      </a:lvl2pPr>
      <a:lvl3pPr algn="l" rtl="0" eaLnBrk="0" fontAlgn="base" hangingPunct="0">
        <a:spcBef>
          <a:spcPct val="0"/>
        </a:spcBef>
        <a:spcAft>
          <a:spcPct val="0"/>
        </a:spcAft>
        <a:defRPr sz="2800">
          <a:solidFill>
            <a:srgbClr val="3366CC"/>
          </a:solidFill>
          <a:latin typeface="Arial" charset="0"/>
        </a:defRPr>
      </a:lvl3pPr>
      <a:lvl4pPr algn="l" rtl="0" eaLnBrk="0" fontAlgn="base" hangingPunct="0">
        <a:spcBef>
          <a:spcPct val="0"/>
        </a:spcBef>
        <a:spcAft>
          <a:spcPct val="0"/>
        </a:spcAft>
        <a:defRPr sz="2800">
          <a:solidFill>
            <a:srgbClr val="3366CC"/>
          </a:solidFill>
          <a:latin typeface="Arial" charset="0"/>
        </a:defRPr>
      </a:lvl4pPr>
      <a:lvl5pPr algn="l" rtl="0" eaLnBrk="0" fontAlgn="base" hangingPunct="0">
        <a:spcBef>
          <a:spcPct val="0"/>
        </a:spcBef>
        <a:spcAft>
          <a:spcPct val="0"/>
        </a:spcAft>
        <a:defRPr sz="2800">
          <a:solidFill>
            <a:srgbClr val="3366CC"/>
          </a:solidFill>
          <a:latin typeface="Arial" charset="0"/>
        </a:defRPr>
      </a:lvl5pPr>
      <a:lvl6pPr marL="457200" algn="l" rtl="0" fontAlgn="base">
        <a:spcBef>
          <a:spcPct val="0"/>
        </a:spcBef>
        <a:spcAft>
          <a:spcPct val="0"/>
        </a:spcAft>
        <a:defRPr sz="2800">
          <a:solidFill>
            <a:srgbClr val="3366CC"/>
          </a:solidFill>
          <a:latin typeface="Arial" charset="0"/>
        </a:defRPr>
      </a:lvl6pPr>
      <a:lvl7pPr marL="914400" algn="l" rtl="0" fontAlgn="base">
        <a:spcBef>
          <a:spcPct val="0"/>
        </a:spcBef>
        <a:spcAft>
          <a:spcPct val="0"/>
        </a:spcAft>
        <a:defRPr sz="2800">
          <a:solidFill>
            <a:srgbClr val="3366CC"/>
          </a:solidFill>
          <a:latin typeface="Arial" charset="0"/>
        </a:defRPr>
      </a:lvl7pPr>
      <a:lvl8pPr marL="1371600" algn="l" rtl="0" fontAlgn="base">
        <a:spcBef>
          <a:spcPct val="0"/>
        </a:spcBef>
        <a:spcAft>
          <a:spcPct val="0"/>
        </a:spcAft>
        <a:defRPr sz="2800">
          <a:solidFill>
            <a:srgbClr val="3366CC"/>
          </a:solidFill>
          <a:latin typeface="Arial" charset="0"/>
        </a:defRPr>
      </a:lvl8pPr>
      <a:lvl9pPr marL="1828800" algn="l" rtl="0" fontAlgn="base">
        <a:spcBef>
          <a:spcPct val="0"/>
        </a:spcBef>
        <a:spcAft>
          <a:spcPct val="0"/>
        </a:spcAft>
        <a:defRPr sz="2800">
          <a:solidFill>
            <a:srgbClr val="3366CC"/>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0" i="0" u="none">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jpe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30000"/>
                    </a14:imgEffect>
                  </a14:imgLayer>
                </a14:imgProps>
              </a:ext>
            </a:extLst>
          </a:blip>
          <a:srcRect/>
          <a:stretch>
            <a:fillRect t="-4000" b="-4000"/>
          </a:stretch>
        </a:blipFill>
        <a:effectLst/>
      </p:bgPr>
    </p:bg>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a:t>Introduction to Database Systems</a:t>
            </a:r>
          </a:p>
        </p:txBody>
      </p:sp>
      <p:sp>
        <p:nvSpPr>
          <p:cNvPr id="348179" name="Rectangle 19"/>
          <p:cNvSpPr>
            <a:spLocks noGrp="1" noChangeArrowheads="1"/>
          </p:cNvSpPr>
          <p:nvPr>
            <p:ph type="ctrTitle"/>
          </p:nvPr>
        </p:nvSpPr>
        <p:spPr>
          <a:xfrm>
            <a:off x="0" y="0"/>
            <a:ext cx="9144000" cy="457200"/>
          </a:xfrm>
          <a:gradFill rotWithShape="1">
            <a:gsLst>
              <a:gs pos="0">
                <a:srgbClr val="FF6600">
                  <a:alpha val="79999"/>
                </a:srgbClr>
              </a:gs>
              <a:gs pos="100000">
                <a:srgbClr val="FB6400">
                  <a:alpha val="70000"/>
                </a:srgbClr>
              </a:gs>
            </a:gsLst>
            <a:lin ang="2700000" scaled="1"/>
          </a:gradFill>
        </p:spPr>
        <p:txBody>
          <a:bodyPr/>
          <a:lstStyle/>
          <a:p>
            <a:pPr eaLnBrk="1" hangingPunct="1"/>
            <a:r>
              <a:rPr lang="en-US" sz="2400">
                <a:solidFill>
                  <a:srgbClr val="000099"/>
                </a:solidFill>
              </a:rPr>
              <a:t>In the Lecture Series Introduction to Database Systems</a:t>
            </a:r>
          </a:p>
        </p:txBody>
      </p:sp>
      <p:sp>
        <p:nvSpPr>
          <p:cNvPr id="348180" name="Rectangle 20"/>
          <p:cNvSpPr>
            <a:spLocks noChangeArrowheads="1"/>
          </p:cNvSpPr>
          <p:nvPr/>
        </p:nvSpPr>
        <p:spPr bwMode="auto">
          <a:xfrm>
            <a:off x="0" y="3276600"/>
            <a:ext cx="9144000" cy="1143000"/>
          </a:xfrm>
          <a:prstGeom prst="rect">
            <a:avLst/>
          </a:prstGeom>
          <a:gradFill rotWithShape="1">
            <a:gsLst>
              <a:gs pos="0">
                <a:srgbClr val="FF6600">
                  <a:alpha val="79999"/>
                </a:srgbClr>
              </a:gs>
              <a:gs pos="100000">
                <a:srgbClr val="FB6400">
                  <a:alpha val="70000"/>
                </a:srgbClr>
              </a:gs>
            </a:gsLst>
            <a:lin ang="2700000" scaled="1"/>
          </a:gradFill>
          <a:ln w="9525">
            <a:noFill/>
            <a:miter lim="800000"/>
            <a:headEnd/>
            <a:tailEnd/>
          </a:ln>
        </p:spPr>
        <p:txBody>
          <a:bodyPr anchor="ctr"/>
          <a:lstStyle/>
          <a:p>
            <a:pPr algn="ctr"/>
            <a:r>
              <a:rPr lang="en-US" sz="3600" b="1" baseline="0" smtClean="0">
                <a:solidFill>
                  <a:srgbClr val="000099"/>
                </a:solidFill>
              </a:rPr>
              <a:t>502051</a:t>
            </a:r>
            <a:endParaRPr lang="en-US" sz="3600" b="1" baseline="0" dirty="0">
              <a:solidFill>
                <a:srgbClr val="000099"/>
              </a:solidFill>
            </a:endParaRPr>
          </a:p>
        </p:txBody>
      </p:sp>
    </p:spTree>
    <p:extLst>
      <p:ext uri="{BB962C8B-B14F-4D97-AF65-F5344CB8AC3E}">
        <p14:creationId xmlns:p14="http://schemas.microsoft.com/office/powerpoint/2010/main" val="1234773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Footer Placeholder 4"/>
          <p:cNvSpPr>
            <a:spLocks noGrp="1"/>
          </p:cNvSpPr>
          <p:nvPr>
            <p:ph type="ftr" sz="quarter" idx="11"/>
          </p:nvPr>
        </p:nvSpPr>
        <p:spPr>
          <a:noFill/>
        </p:spPr>
        <p:txBody>
          <a:bodyPr/>
          <a:lstStyle/>
          <a:p>
            <a:r>
              <a:rPr lang="en-US"/>
              <a:t>Introduction to Database Systems</a:t>
            </a:r>
          </a:p>
        </p:txBody>
      </p:sp>
      <p:sp>
        <p:nvSpPr>
          <p:cNvPr id="1044" name="Rectangle 2"/>
          <p:cNvSpPr>
            <a:spLocks noGrp="1" noChangeArrowheads="1"/>
          </p:cNvSpPr>
          <p:nvPr>
            <p:ph type="title"/>
          </p:nvPr>
        </p:nvSpPr>
        <p:spPr/>
        <p:txBody>
          <a:bodyPr/>
          <a:lstStyle/>
          <a:p>
            <a:pPr eaLnBrk="1" hangingPunct="1"/>
            <a:r>
              <a:rPr lang="en-GB"/>
              <a:t>What is Specific about Database Applications?</a:t>
            </a:r>
          </a:p>
        </p:txBody>
      </p:sp>
      <p:graphicFrame>
        <p:nvGraphicFramePr>
          <p:cNvPr id="2" name="Diagram 1"/>
          <p:cNvGraphicFramePr/>
          <p:nvPr/>
        </p:nvGraphicFramePr>
        <p:xfrm>
          <a:off x="381000" y="990600"/>
          <a:ext cx="8229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Footer Placeholder 4"/>
          <p:cNvSpPr>
            <a:spLocks noGrp="1"/>
          </p:cNvSpPr>
          <p:nvPr>
            <p:ph type="ftr" sz="quarter" idx="11"/>
          </p:nvPr>
        </p:nvSpPr>
        <p:spPr>
          <a:noFill/>
        </p:spPr>
        <p:txBody>
          <a:bodyPr/>
          <a:lstStyle/>
          <a:p>
            <a:r>
              <a:rPr lang="en-US"/>
              <a:t>Introduction to Database Systems</a:t>
            </a:r>
          </a:p>
        </p:txBody>
      </p:sp>
      <p:sp>
        <p:nvSpPr>
          <p:cNvPr id="2056" name="Rectangle 2"/>
          <p:cNvSpPr>
            <a:spLocks noGrp="1" noChangeArrowheads="1"/>
          </p:cNvSpPr>
          <p:nvPr>
            <p:ph type="title"/>
          </p:nvPr>
        </p:nvSpPr>
        <p:spPr/>
        <p:txBody>
          <a:bodyPr/>
          <a:lstStyle/>
          <a:p>
            <a:pPr eaLnBrk="1" hangingPunct="1"/>
            <a:r>
              <a:rPr lang="en-GB"/>
              <a:t>Data must Persist</a:t>
            </a:r>
          </a:p>
        </p:txBody>
      </p:sp>
      <p:sp>
        <p:nvSpPr>
          <p:cNvPr id="2057" name="Rectangle 3"/>
          <p:cNvSpPr>
            <a:spLocks noGrp="1" noChangeArrowheads="1"/>
          </p:cNvSpPr>
          <p:nvPr>
            <p:ph type="body" idx="1"/>
          </p:nvPr>
        </p:nvSpPr>
        <p:spPr/>
        <p:txBody>
          <a:bodyPr/>
          <a:lstStyle/>
          <a:p>
            <a:pPr eaLnBrk="1" hangingPunct="1">
              <a:buFontTx/>
              <a:buNone/>
            </a:pPr>
            <a:r>
              <a:rPr lang="en-GB"/>
              <a:t>How can data </a:t>
            </a:r>
            <a:r>
              <a:rPr lang="en-GB" b="1" u="sng"/>
              <a:t>survive</a:t>
            </a:r>
            <a:r>
              <a:rPr lang="en-GB"/>
              <a:t> the process that created it, and be </a:t>
            </a:r>
            <a:r>
              <a:rPr lang="en-GB" b="1" u="sng"/>
              <a:t>reused</a:t>
            </a:r>
            <a:r>
              <a:rPr lang="en-GB"/>
              <a:t> by other processes?</a:t>
            </a:r>
          </a:p>
          <a:p>
            <a:pPr eaLnBrk="1" hangingPunct="1"/>
            <a:endParaRPr lang="en-GB"/>
          </a:p>
        </p:txBody>
      </p:sp>
      <p:pic>
        <p:nvPicPr>
          <p:cNvPr id="2058" name="Picture 20" descr="MPj03995520000[1]"/>
          <p:cNvPicPr>
            <a:picLocks noChangeAspect="1" noChangeArrowheads="1"/>
          </p:cNvPicPr>
          <p:nvPr/>
        </p:nvPicPr>
        <p:blipFill>
          <a:blip r:embed="rId3" cstate="print"/>
          <a:srcRect/>
          <a:stretch>
            <a:fillRect/>
          </a:stretch>
        </p:blipFill>
        <p:spPr bwMode="auto">
          <a:xfrm>
            <a:off x="3048000" y="2667000"/>
            <a:ext cx="2932113" cy="36655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blogcdn.com/www.engadget.com/media/2012/09/ihs-isuppli-thailand-floods-hard-driv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653145"/>
            <a:ext cx="3307080" cy="2133600"/>
          </a:xfrm>
          <a:prstGeom prst="rect">
            <a:avLst/>
          </a:prstGeom>
          <a:noFill/>
          <a:extLst>
            <a:ext uri="{909E8E84-426E-40DD-AFC4-6F175D3DCCD1}">
              <a14:hiddenFill xmlns:a14="http://schemas.microsoft.com/office/drawing/2010/main">
                <a:solidFill>
                  <a:srgbClr val="FFFFFF"/>
                </a:solidFill>
              </a14:hiddenFill>
            </a:ext>
          </a:extLst>
        </p:spPr>
      </p:pic>
      <p:sp>
        <p:nvSpPr>
          <p:cNvPr id="3079" name="Footer Placeholder 5"/>
          <p:cNvSpPr>
            <a:spLocks noGrp="1"/>
          </p:cNvSpPr>
          <p:nvPr>
            <p:ph type="ftr" sz="quarter" idx="11"/>
          </p:nvPr>
        </p:nvSpPr>
        <p:spPr>
          <a:noFill/>
        </p:spPr>
        <p:txBody>
          <a:bodyPr/>
          <a:lstStyle/>
          <a:p>
            <a:r>
              <a:rPr lang="en-US"/>
              <a:t>Introduction to Database Systems</a:t>
            </a:r>
          </a:p>
        </p:txBody>
      </p:sp>
      <p:sp>
        <p:nvSpPr>
          <p:cNvPr id="3080" name="Rectangle 2"/>
          <p:cNvSpPr>
            <a:spLocks noGrp="1" noChangeArrowheads="1"/>
          </p:cNvSpPr>
          <p:nvPr>
            <p:ph type="title"/>
          </p:nvPr>
        </p:nvSpPr>
        <p:spPr/>
        <p:txBody>
          <a:bodyPr/>
          <a:lstStyle/>
          <a:p>
            <a:pPr eaLnBrk="1" hangingPunct="1"/>
            <a:r>
              <a:rPr lang="en-GB"/>
              <a:t>Data must Persist</a:t>
            </a:r>
          </a:p>
        </p:txBody>
      </p:sp>
      <p:sp>
        <p:nvSpPr>
          <p:cNvPr id="3081" name="Rectangle 3"/>
          <p:cNvSpPr>
            <a:spLocks noGrp="1" noChangeArrowheads="1"/>
          </p:cNvSpPr>
          <p:nvPr>
            <p:ph type="body" sz="half" idx="1"/>
          </p:nvPr>
        </p:nvSpPr>
        <p:spPr>
          <a:xfrm>
            <a:off x="457200" y="990600"/>
            <a:ext cx="4032250" cy="5486400"/>
          </a:xfrm>
        </p:spPr>
        <p:txBody>
          <a:bodyPr/>
          <a:lstStyle/>
          <a:p>
            <a:pPr eaLnBrk="1" hangingPunct="1">
              <a:buFontTx/>
              <a:buNone/>
            </a:pPr>
            <a:r>
              <a:rPr lang="en-GB" b="1" u="sng"/>
              <a:t>Primary memory</a:t>
            </a:r>
            <a:r>
              <a:rPr lang="en-GB"/>
              <a:t> is </a:t>
            </a:r>
            <a:r>
              <a:rPr lang="en-GB" b="1" u="sng"/>
              <a:t>volatile</a:t>
            </a:r>
            <a:r>
              <a:rPr lang="en-GB"/>
              <a:t> </a:t>
            </a:r>
          </a:p>
          <a:p>
            <a:pPr eaLnBrk="1" hangingPunct="1"/>
            <a:endParaRPr lang="en-GB"/>
          </a:p>
        </p:txBody>
      </p:sp>
      <p:sp>
        <p:nvSpPr>
          <p:cNvPr id="3082" name="Rectangle 4"/>
          <p:cNvSpPr>
            <a:spLocks noGrp="1" noChangeArrowheads="1"/>
          </p:cNvSpPr>
          <p:nvPr>
            <p:ph type="body" sz="half" idx="2"/>
          </p:nvPr>
        </p:nvSpPr>
        <p:spPr>
          <a:xfrm>
            <a:off x="4654550" y="990600"/>
            <a:ext cx="4032250" cy="5486400"/>
          </a:xfrm>
        </p:spPr>
        <p:txBody>
          <a:bodyPr/>
          <a:lstStyle/>
          <a:p>
            <a:pPr eaLnBrk="1" hangingPunct="1">
              <a:buFontTx/>
              <a:buNone/>
            </a:pPr>
            <a:r>
              <a:rPr lang="en-GB" b="1" u="sng"/>
              <a:t>Secondary</a:t>
            </a:r>
            <a:r>
              <a:rPr lang="en-GB"/>
              <a:t> and </a:t>
            </a:r>
            <a:r>
              <a:rPr lang="en-GB" b="1" u="sng"/>
              <a:t>tertiary memories</a:t>
            </a:r>
            <a:r>
              <a:rPr lang="en-GB"/>
              <a:t> are </a:t>
            </a:r>
            <a:r>
              <a:rPr lang="en-GB" b="1" u="sng"/>
              <a:t>persistent</a:t>
            </a:r>
            <a:endParaRPr lang="en-US" b="1" u="sng"/>
          </a:p>
        </p:txBody>
      </p:sp>
      <p:pic>
        <p:nvPicPr>
          <p:cNvPr id="3083" name="Picture 18" descr="MPj03057540000[1]"/>
          <p:cNvPicPr>
            <a:picLocks noChangeAspect="1" noChangeArrowheads="1"/>
          </p:cNvPicPr>
          <p:nvPr/>
        </p:nvPicPr>
        <p:blipFill>
          <a:blip r:embed="rId4" cstate="print"/>
          <a:srcRect/>
          <a:stretch>
            <a:fillRect/>
          </a:stretch>
        </p:blipFill>
        <p:spPr bwMode="auto">
          <a:xfrm>
            <a:off x="685800" y="2286000"/>
            <a:ext cx="2609850" cy="3657600"/>
          </a:xfrm>
          <a:prstGeom prst="rect">
            <a:avLst/>
          </a:prstGeom>
          <a:noFill/>
          <a:ln w="9525">
            <a:noFill/>
            <a:miter lim="800000"/>
            <a:headEnd/>
            <a:tailEnd/>
          </a:ln>
        </p:spPr>
      </p:pic>
      <p:pic>
        <p:nvPicPr>
          <p:cNvPr id="3084" name="Picture 19" descr="MPj03163570000[1]"/>
          <p:cNvPicPr>
            <a:picLocks noChangeAspect="1" noChangeArrowheads="1"/>
          </p:cNvPicPr>
          <p:nvPr/>
        </p:nvPicPr>
        <p:blipFill>
          <a:blip r:embed="rId5" cstate="print"/>
          <a:srcRect/>
          <a:stretch>
            <a:fillRect/>
          </a:stretch>
        </p:blipFill>
        <p:spPr bwMode="auto">
          <a:xfrm>
            <a:off x="5835383" y="4267200"/>
            <a:ext cx="3098832" cy="2112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Footer Placeholder 4"/>
          <p:cNvSpPr>
            <a:spLocks noGrp="1"/>
          </p:cNvSpPr>
          <p:nvPr>
            <p:ph type="ftr" sz="quarter" idx="11"/>
          </p:nvPr>
        </p:nvSpPr>
        <p:spPr>
          <a:noFill/>
        </p:spPr>
        <p:txBody>
          <a:bodyPr/>
          <a:lstStyle/>
          <a:p>
            <a:r>
              <a:rPr lang="en-US"/>
              <a:t>Introduction to Database Systems</a:t>
            </a:r>
          </a:p>
        </p:txBody>
      </p:sp>
      <p:sp>
        <p:nvSpPr>
          <p:cNvPr id="5130" name="Rectangle 2"/>
          <p:cNvSpPr>
            <a:spLocks noGrp="1" noChangeArrowheads="1"/>
          </p:cNvSpPr>
          <p:nvPr>
            <p:ph type="title"/>
          </p:nvPr>
        </p:nvSpPr>
        <p:spPr/>
        <p:txBody>
          <a:bodyPr/>
          <a:lstStyle/>
          <a:p>
            <a:pPr eaLnBrk="1" hangingPunct="1"/>
            <a:r>
              <a:rPr lang="en-GB"/>
              <a:t>Data Comes in Large Amounts</a:t>
            </a:r>
          </a:p>
        </p:txBody>
      </p:sp>
      <p:sp>
        <p:nvSpPr>
          <p:cNvPr id="500739" name="Rectangle 3"/>
          <p:cNvSpPr>
            <a:spLocks noGrp="1" noChangeArrowheads="1"/>
          </p:cNvSpPr>
          <p:nvPr>
            <p:ph type="body" idx="1"/>
          </p:nvPr>
        </p:nvSpPr>
        <p:spPr/>
        <p:txBody>
          <a:bodyPr/>
          <a:lstStyle/>
          <a:p>
            <a:pPr eaLnBrk="1" hangingPunct="1"/>
            <a:r>
              <a:rPr lang="en-GB" dirty="0"/>
              <a:t>There were </a:t>
            </a:r>
            <a:r>
              <a:rPr lang="en-US" b="1" u="sng" dirty="0"/>
              <a:t>190 million</a:t>
            </a:r>
            <a:r>
              <a:rPr lang="en-US" dirty="0"/>
              <a:t> registered </a:t>
            </a:r>
            <a:r>
              <a:rPr lang="en-GB" b="1" u="sng" dirty="0"/>
              <a:t>voters</a:t>
            </a:r>
            <a:r>
              <a:rPr lang="en-GB" dirty="0"/>
              <a:t> in the 2014 Indonesian elections</a:t>
            </a:r>
          </a:p>
          <a:p>
            <a:pPr eaLnBrk="1" hangingPunct="1"/>
            <a:r>
              <a:rPr lang="en-GB" dirty="0"/>
              <a:t>Where could one </a:t>
            </a:r>
            <a:r>
              <a:rPr lang="en-GB" b="1" u="sng" dirty="0"/>
              <a:t>store</a:t>
            </a:r>
            <a:r>
              <a:rPr lang="en-GB" dirty="0"/>
              <a:t> the </a:t>
            </a:r>
            <a:r>
              <a:rPr lang="en-GB" b="1" u="sng" dirty="0"/>
              <a:t>names</a:t>
            </a:r>
            <a:r>
              <a:rPr lang="en-GB" dirty="0"/>
              <a:t>, </a:t>
            </a:r>
            <a:r>
              <a:rPr lang="en-GB" b="1" u="sng" dirty="0"/>
              <a:t>identification numbers</a:t>
            </a:r>
            <a:r>
              <a:rPr lang="en-GB" dirty="0"/>
              <a:t>, and </a:t>
            </a:r>
            <a:r>
              <a:rPr lang="en-GB" b="1" u="sng" dirty="0"/>
              <a:t>electoral districts</a:t>
            </a:r>
            <a:r>
              <a:rPr lang="en-GB" dirty="0"/>
              <a:t> of voters?</a:t>
            </a:r>
          </a:p>
        </p:txBody>
      </p:sp>
      <p:pic>
        <p:nvPicPr>
          <p:cNvPr id="5132" name="Picture 14" descr="citizen_43_large"/>
          <p:cNvPicPr>
            <a:picLocks noChangeAspect="1" noChangeArrowheads="1"/>
          </p:cNvPicPr>
          <p:nvPr/>
        </p:nvPicPr>
        <p:blipFill>
          <a:blip r:embed="rId3" cstate="print"/>
          <a:srcRect/>
          <a:stretch>
            <a:fillRect/>
          </a:stretch>
        </p:blipFill>
        <p:spPr bwMode="auto">
          <a:xfrm>
            <a:off x="3505200" y="3810000"/>
            <a:ext cx="1778000" cy="2667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Footer Placeholder 4"/>
          <p:cNvSpPr>
            <a:spLocks noGrp="1"/>
          </p:cNvSpPr>
          <p:nvPr>
            <p:ph type="ftr" sz="quarter" idx="11"/>
          </p:nvPr>
        </p:nvSpPr>
        <p:spPr>
          <a:noFill/>
        </p:spPr>
        <p:txBody>
          <a:bodyPr/>
          <a:lstStyle/>
          <a:p>
            <a:r>
              <a:rPr lang="en-US"/>
              <a:t>Introduction to Database Systems</a:t>
            </a:r>
          </a:p>
        </p:txBody>
      </p:sp>
      <p:sp>
        <p:nvSpPr>
          <p:cNvPr id="6154" name="Rectangle 2"/>
          <p:cNvSpPr>
            <a:spLocks noGrp="1" noChangeArrowheads="1"/>
          </p:cNvSpPr>
          <p:nvPr>
            <p:ph type="title"/>
          </p:nvPr>
        </p:nvSpPr>
        <p:spPr/>
        <p:txBody>
          <a:bodyPr/>
          <a:lstStyle/>
          <a:p>
            <a:pPr eaLnBrk="1" hangingPunct="1"/>
            <a:r>
              <a:rPr lang="en-GB"/>
              <a:t>Data Comes in Large Amounts</a:t>
            </a:r>
          </a:p>
        </p:txBody>
      </p:sp>
      <p:sp>
        <p:nvSpPr>
          <p:cNvPr id="504835" name="Rectangle 3"/>
          <p:cNvSpPr>
            <a:spLocks noGrp="1" noChangeArrowheads="1"/>
          </p:cNvSpPr>
          <p:nvPr>
            <p:ph type="body" idx="1"/>
          </p:nvPr>
        </p:nvSpPr>
        <p:spPr/>
        <p:txBody>
          <a:bodyPr/>
          <a:lstStyle/>
          <a:p>
            <a:pPr eaLnBrk="1" hangingPunct="1"/>
            <a:r>
              <a:rPr lang="en-GB" dirty="0"/>
              <a:t>There were </a:t>
            </a:r>
            <a:r>
              <a:rPr lang="en-US" b="1" u="sng" dirty="0"/>
              <a:t>190 million</a:t>
            </a:r>
            <a:r>
              <a:rPr lang="en-US" dirty="0"/>
              <a:t> registered </a:t>
            </a:r>
            <a:r>
              <a:rPr lang="en-GB" b="1" u="sng" dirty="0"/>
              <a:t>voters</a:t>
            </a:r>
            <a:r>
              <a:rPr lang="en-GB" dirty="0"/>
              <a:t> in the 2014 Indonesian elections</a:t>
            </a:r>
          </a:p>
          <a:p>
            <a:pPr eaLnBrk="1" hangingPunct="1"/>
            <a:r>
              <a:rPr lang="en-GB" dirty="0"/>
              <a:t>How could one </a:t>
            </a:r>
            <a:r>
              <a:rPr lang="en-GB" b="1" u="sng" dirty="0"/>
              <a:t>sort them by alphabetical order</a:t>
            </a:r>
            <a:r>
              <a:rPr lang="en-GB" dirty="0"/>
              <a:t> of electoral districts and names?</a:t>
            </a:r>
          </a:p>
          <a:p>
            <a:pPr eaLnBrk="1" hangingPunct="1"/>
            <a:endParaRPr lang="en-GB" dirty="0"/>
          </a:p>
        </p:txBody>
      </p:sp>
      <p:pic>
        <p:nvPicPr>
          <p:cNvPr id="6156" name="Picture 12" descr="boxes"/>
          <p:cNvPicPr>
            <a:picLocks noChangeAspect="1" noChangeArrowheads="1"/>
          </p:cNvPicPr>
          <p:nvPr/>
        </p:nvPicPr>
        <p:blipFill>
          <a:blip r:embed="rId3" cstate="print"/>
          <a:srcRect/>
          <a:stretch>
            <a:fillRect/>
          </a:stretch>
        </p:blipFill>
        <p:spPr bwMode="auto">
          <a:xfrm>
            <a:off x="2438400" y="3200400"/>
            <a:ext cx="4286250" cy="3219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Footer Placeholder 4"/>
          <p:cNvSpPr>
            <a:spLocks noGrp="1"/>
          </p:cNvSpPr>
          <p:nvPr>
            <p:ph type="ftr" sz="quarter" idx="11"/>
          </p:nvPr>
        </p:nvSpPr>
        <p:spPr>
          <a:noFill/>
        </p:spPr>
        <p:txBody>
          <a:bodyPr/>
          <a:lstStyle/>
          <a:p>
            <a:r>
              <a:rPr lang="en-US"/>
              <a:t>Introduction to Database Systems</a:t>
            </a:r>
          </a:p>
        </p:txBody>
      </p:sp>
      <p:sp>
        <p:nvSpPr>
          <p:cNvPr id="7178" name="Rectangle 2"/>
          <p:cNvSpPr>
            <a:spLocks noGrp="1" noChangeArrowheads="1"/>
          </p:cNvSpPr>
          <p:nvPr>
            <p:ph type="title"/>
          </p:nvPr>
        </p:nvSpPr>
        <p:spPr/>
        <p:txBody>
          <a:bodyPr/>
          <a:lstStyle/>
          <a:p>
            <a:pPr eaLnBrk="1" hangingPunct="1"/>
            <a:r>
              <a:rPr lang="en-GB"/>
              <a:t>Data Comes in Large Amounts</a:t>
            </a:r>
            <a:endParaRPr lang="en-US"/>
          </a:p>
        </p:txBody>
      </p:sp>
      <p:sp>
        <p:nvSpPr>
          <p:cNvPr id="506883" name="Rectangle 3"/>
          <p:cNvSpPr>
            <a:spLocks noGrp="1" noChangeArrowheads="1"/>
          </p:cNvSpPr>
          <p:nvPr>
            <p:ph type="body" idx="1"/>
          </p:nvPr>
        </p:nvSpPr>
        <p:spPr/>
        <p:txBody>
          <a:bodyPr/>
          <a:lstStyle/>
          <a:p>
            <a:pPr eaLnBrk="1" hangingPunct="1">
              <a:lnSpc>
                <a:spcPct val="90000"/>
              </a:lnSpc>
              <a:buFontTx/>
              <a:buNone/>
            </a:pPr>
            <a:r>
              <a:rPr lang="en-GB"/>
              <a:t>When data is to be stored on secondary or tertiary storage, then we need to devise </a:t>
            </a:r>
            <a:r>
              <a:rPr lang="en-GB" b="1" u="sng"/>
              <a:t>efficient algorithms</a:t>
            </a:r>
            <a:r>
              <a:rPr lang="en-GB"/>
              <a:t> taking into account the dominant cost of </a:t>
            </a:r>
            <a:r>
              <a:rPr lang="en-GB" b="1" u="sng"/>
              <a:t>Input/Output operations</a:t>
            </a:r>
            <a:r>
              <a:rPr lang="en-GB"/>
              <a:t> (I/Os)</a:t>
            </a:r>
          </a:p>
          <a:p>
            <a:pPr eaLnBrk="1" hangingPunct="1">
              <a:lnSpc>
                <a:spcPct val="90000"/>
              </a:lnSpc>
              <a:buFontTx/>
              <a:buNone/>
            </a:pPr>
            <a:endParaRPr lang="en-GB"/>
          </a:p>
          <a:p>
            <a:pPr eaLnBrk="1" hangingPunct="1">
              <a:lnSpc>
                <a:spcPct val="90000"/>
              </a:lnSpc>
              <a:buFontTx/>
              <a:buNone/>
            </a:pPr>
            <a:r>
              <a:rPr lang="en-GB"/>
              <a:t>Such algorithms are called </a:t>
            </a:r>
            <a:r>
              <a:rPr lang="en-GB" b="1" u="sng"/>
              <a:t>external</a:t>
            </a:r>
            <a:r>
              <a:rPr lang="en-GB"/>
              <a:t> algorithms (e.g., </a:t>
            </a:r>
            <a:r>
              <a:rPr lang="en-GB" i="1"/>
              <a:t>external sort</a:t>
            </a:r>
            <a:r>
              <a:rPr lang="en-GB"/>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8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Footer Placeholder 4"/>
          <p:cNvSpPr>
            <a:spLocks noGrp="1"/>
          </p:cNvSpPr>
          <p:nvPr>
            <p:ph type="ftr" sz="quarter" idx="11"/>
          </p:nvPr>
        </p:nvSpPr>
        <p:spPr>
          <a:noFill/>
        </p:spPr>
        <p:txBody>
          <a:bodyPr/>
          <a:lstStyle/>
          <a:p>
            <a:r>
              <a:rPr lang="en-US"/>
              <a:t>Introduction to Database Systems</a:t>
            </a:r>
          </a:p>
        </p:txBody>
      </p:sp>
      <p:sp>
        <p:nvSpPr>
          <p:cNvPr id="8202" name="Rectangle 2"/>
          <p:cNvSpPr>
            <a:spLocks noGrp="1" noChangeArrowheads="1"/>
          </p:cNvSpPr>
          <p:nvPr>
            <p:ph type="title"/>
          </p:nvPr>
        </p:nvSpPr>
        <p:spPr/>
        <p:txBody>
          <a:bodyPr/>
          <a:lstStyle/>
          <a:p>
            <a:pPr eaLnBrk="1" hangingPunct="1"/>
            <a:r>
              <a:rPr lang="en-GB"/>
              <a:t>Data Comes in Large Amounts</a:t>
            </a:r>
            <a:endParaRPr lang="en-US"/>
          </a:p>
        </p:txBody>
      </p:sp>
      <p:sp>
        <p:nvSpPr>
          <p:cNvPr id="508931" name="Rectangle 3"/>
          <p:cNvSpPr>
            <a:spLocks noGrp="1" noChangeArrowheads="1"/>
          </p:cNvSpPr>
          <p:nvPr>
            <p:ph type="body" idx="1"/>
          </p:nvPr>
        </p:nvSpPr>
        <p:spPr/>
        <p:txBody>
          <a:bodyPr/>
          <a:lstStyle/>
          <a:p>
            <a:pPr eaLnBrk="1" hangingPunct="1"/>
            <a:r>
              <a:rPr lang="en-GB" dirty="0"/>
              <a:t>There were </a:t>
            </a:r>
            <a:r>
              <a:rPr lang="en-GB" b="1" u="sng" dirty="0"/>
              <a:t>190 million registered voters</a:t>
            </a:r>
            <a:r>
              <a:rPr lang="en-GB" dirty="0"/>
              <a:t> in the 2014 Indonesian elections </a:t>
            </a:r>
          </a:p>
          <a:p>
            <a:pPr eaLnBrk="1" hangingPunct="1"/>
            <a:r>
              <a:rPr lang="en-GB" dirty="0"/>
              <a:t>Imagine the original tapes contain duplicate entries</a:t>
            </a:r>
          </a:p>
          <a:p>
            <a:pPr eaLnBrk="1" hangingPunct="1"/>
            <a:r>
              <a:rPr lang="en-GB" dirty="0"/>
              <a:t>Think about an algorithm to remove the duplicate entries</a:t>
            </a:r>
          </a:p>
          <a:p>
            <a:pPr eaLnBrk="1" hangingPunct="1">
              <a:buFontTx/>
              <a:buNone/>
            </a:pPr>
            <a:endParaRPr lang="en-US" dirty="0"/>
          </a:p>
        </p:txBody>
      </p:sp>
      <p:pic>
        <p:nvPicPr>
          <p:cNvPr id="8204" name="Picture 12" descr="vote"/>
          <p:cNvPicPr>
            <a:picLocks noChangeAspect="1" noChangeArrowheads="1"/>
          </p:cNvPicPr>
          <p:nvPr/>
        </p:nvPicPr>
        <p:blipFill>
          <a:blip r:embed="rId3" cstate="print"/>
          <a:srcRect/>
          <a:stretch>
            <a:fillRect/>
          </a:stretch>
        </p:blipFill>
        <p:spPr bwMode="auto">
          <a:xfrm>
            <a:off x="2819400" y="4343400"/>
            <a:ext cx="3098800" cy="2106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9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8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Footer Placeholder 5"/>
          <p:cNvSpPr>
            <a:spLocks noGrp="1"/>
          </p:cNvSpPr>
          <p:nvPr>
            <p:ph type="ftr" sz="quarter" idx="11"/>
          </p:nvPr>
        </p:nvSpPr>
        <p:spPr>
          <a:noFill/>
        </p:spPr>
        <p:txBody>
          <a:bodyPr/>
          <a:lstStyle/>
          <a:p>
            <a:r>
              <a:rPr lang="en-US"/>
              <a:t>Introduction to Database Systems</a:t>
            </a:r>
          </a:p>
        </p:txBody>
      </p:sp>
      <p:sp>
        <p:nvSpPr>
          <p:cNvPr id="9228" name="Rectangle 2"/>
          <p:cNvSpPr>
            <a:spLocks noGrp="1" noChangeArrowheads="1"/>
          </p:cNvSpPr>
          <p:nvPr>
            <p:ph type="title"/>
          </p:nvPr>
        </p:nvSpPr>
        <p:spPr/>
        <p:txBody>
          <a:bodyPr/>
          <a:lstStyle/>
          <a:p>
            <a:pPr eaLnBrk="1" hangingPunct="1"/>
            <a:r>
              <a:rPr lang="en-GB"/>
              <a:t>Data Comes in Homogeneous Collections</a:t>
            </a:r>
          </a:p>
        </p:txBody>
      </p:sp>
      <p:pic>
        <p:nvPicPr>
          <p:cNvPr id="510979" name="Picture 3" descr="multicultural"/>
          <p:cNvPicPr>
            <a:picLocks noGrp="1" noChangeAspect="1" noChangeArrowheads="1"/>
          </p:cNvPicPr>
          <p:nvPr>
            <p:ph sz="half" idx="1"/>
          </p:nvPr>
        </p:nvPicPr>
        <p:blipFill>
          <a:blip r:embed="rId3" cstate="print"/>
          <a:srcRect/>
          <a:stretch>
            <a:fillRect/>
          </a:stretch>
        </p:blipFill>
        <p:spPr>
          <a:xfrm>
            <a:off x="1524000" y="990600"/>
            <a:ext cx="2895600" cy="2505075"/>
          </a:xfrm>
          <a:noFill/>
        </p:spPr>
      </p:pic>
      <p:pic>
        <p:nvPicPr>
          <p:cNvPr id="510989" name="Picture 13" descr="MPj03993370000[1]"/>
          <p:cNvPicPr>
            <a:picLocks noChangeAspect="1" noChangeArrowheads="1"/>
          </p:cNvPicPr>
          <p:nvPr/>
        </p:nvPicPr>
        <p:blipFill>
          <a:blip r:embed="rId4" cstate="print"/>
          <a:srcRect/>
          <a:stretch>
            <a:fillRect/>
          </a:stretch>
        </p:blipFill>
        <p:spPr bwMode="auto">
          <a:xfrm>
            <a:off x="5486400" y="2057400"/>
            <a:ext cx="2081213" cy="3121025"/>
          </a:xfrm>
          <a:prstGeom prst="rect">
            <a:avLst/>
          </a:prstGeom>
          <a:noFill/>
          <a:ln w="9525">
            <a:noFill/>
            <a:miter lim="800000"/>
            <a:headEnd/>
            <a:tailEnd/>
          </a:ln>
        </p:spPr>
      </p:pic>
      <p:pic>
        <p:nvPicPr>
          <p:cNvPr id="510990" name="Picture 14" descr="MPj04024730000[1]"/>
          <p:cNvPicPr>
            <a:picLocks noChangeAspect="1" noChangeArrowheads="1"/>
          </p:cNvPicPr>
          <p:nvPr/>
        </p:nvPicPr>
        <p:blipFill>
          <a:blip r:embed="rId5" cstate="print"/>
          <a:srcRect/>
          <a:stretch>
            <a:fillRect/>
          </a:stretch>
        </p:blipFill>
        <p:spPr bwMode="auto">
          <a:xfrm>
            <a:off x="1143000" y="4343400"/>
            <a:ext cx="3276600" cy="2182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979"/>
                                        </p:tgtEl>
                                        <p:attrNameLst>
                                          <p:attrName>style.visibility</p:attrName>
                                        </p:attrNameLst>
                                      </p:cBhvr>
                                      <p:to>
                                        <p:strVal val="visible"/>
                                      </p:to>
                                    </p:set>
                                    <p:animEffect transition="in" filter="fade">
                                      <p:cBhvr>
                                        <p:cTn id="7" dur="500"/>
                                        <p:tgtEl>
                                          <p:spTgt spid="5109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89"/>
                                        </p:tgtEl>
                                        <p:attrNameLst>
                                          <p:attrName>style.visibility</p:attrName>
                                        </p:attrNameLst>
                                      </p:cBhvr>
                                      <p:to>
                                        <p:strVal val="visible"/>
                                      </p:to>
                                    </p:set>
                                    <p:animEffect transition="in" filter="fade">
                                      <p:cBhvr>
                                        <p:cTn id="12" dur="500"/>
                                        <p:tgtEl>
                                          <p:spTgt spid="5109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0990"/>
                                        </p:tgtEl>
                                        <p:attrNameLst>
                                          <p:attrName>style.visibility</p:attrName>
                                        </p:attrNameLst>
                                      </p:cBhvr>
                                      <p:to>
                                        <p:strVal val="visible"/>
                                      </p:to>
                                    </p:set>
                                    <p:animEffect transition="in" filter="fade">
                                      <p:cBhvr>
                                        <p:cTn id="17" dur="500"/>
                                        <p:tgtEl>
                                          <p:spTgt spid="51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Footer Placeholder 4"/>
          <p:cNvSpPr>
            <a:spLocks noGrp="1"/>
          </p:cNvSpPr>
          <p:nvPr>
            <p:ph type="ftr" sz="quarter" idx="11"/>
          </p:nvPr>
        </p:nvSpPr>
        <p:spPr>
          <a:noFill/>
        </p:spPr>
        <p:txBody>
          <a:bodyPr/>
          <a:lstStyle/>
          <a:p>
            <a:r>
              <a:rPr lang="en-US"/>
              <a:t>Introduction to Database Systems</a:t>
            </a:r>
          </a:p>
        </p:txBody>
      </p:sp>
      <p:sp>
        <p:nvSpPr>
          <p:cNvPr id="10252" name="Rectangle 2"/>
          <p:cNvSpPr>
            <a:spLocks noGrp="1" noChangeArrowheads="1"/>
          </p:cNvSpPr>
          <p:nvPr>
            <p:ph type="title"/>
          </p:nvPr>
        </p:nvSpPr>
        <p:spPr/>
        <p:txBody>
          <a:bodyPr/>
          <a:lstStyle/>
          <a:p>
            <a:pPr eaLnBrk="1" hangingPunct="1"/>
            <a:r>
              <a:rPr lang="en-GB"/>
              <a:t>The Good News!</a:t>
            </a:r>
          </a:p>
        </p:txBody>
      </p:sp>
      <p:sp>
        <p:nvSpPr>
          <p:cNvPr id="10253" name="Rectangle 3"/>
          <p:cNvSpPr>
            <a:spLocks noGrp="1" noChangeArrowheads="1"/>
          </p:cNvSpPr>
          <p:nvPr>
            <p:ph type="body" idx="1"/>
          </p:nvPr>
        </p:nvSpPr>
        <p:spPr/>
        <p:txBody>
          <a:bodyPr/>
          <a:lstStyle/>
          <a:p>
            <a:pPr eaLnBrk="1" hangingPunct="1">
              <a:buFontTx/>
              <a:buNone/>
            </a:pPr>
            <a:r>
              <a:rPr lang="en-GB" dirty="0"/>
              <a:t>The DBMS implements </a:t>
            </a:r>
          </a:p>
          <a:p>
            <a:pPr lvl="1" eaLnBrk="1" hangingPunct="1"/>
            <a:r>
              <a:rPr lang="en-GB" b="1" u="sng" dirty="0"/>
              <a:t>access methods</a:t>
            </a:r>
            <a:r>
              <a:rPr lang="en-GB" dirty="0"/>
              <a:t> (the loop)</a:t>
            </a:r>
          </a:p>
          <a:p>
            <a:pPr lvl="1" eaLnBrk="1" hangingPunct="1"/>
            <a:r>
              <a:rPr lang="en-GB" dirty="0"/>
              <a:t>and  </a:t>
            </a:r>
            <a:r>
              <a:rPr lang="en-GB" b="1" u="sng" dirty="0"/>
              <a:t>indexing</a:t>
            </a:r>
            <a:r>
              <a:rPr lang="en-GB" b="1" dirty="0"/>
              <a:t> </a:t>
            </a:r>
            <a:r>
              <a:rPr lang="en-GB" dirty="0"/>
              <a:t>and</a:t>
            </a:r>
            <a:r>
              <a:rPr lang="en-GB" b="1" dirty="0"/>
              <a:t> </a:t>
            </a:r>
            <a:r>
              <a:rPr lang="en-GB" b="1" u="sng" dirty="0"/>
              <a:t>access methods</a:t>
            </a:r>
            <a:r>
              <a:rPr lang="en-GB" dirty="0"/>
              <a:t> for efficient storage, update, and retrieval</a:t>
            </a:r>
          </a:p>
          <a:p>
            <a:pPr eaLnBrk="1" hangingPunct="1"/>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 name="Footer Placeholder 4"/>
          <p:cNvSpPr>
            <a:spLocks noGrp="1"/>
          </p:cNvSpPr>
          <p:nvPr>
            <p:ph type="ftr" sz="quarter" idx="11"/>
          </p:nvPr>
        </p:nvSpPr>
        <p:spPr>
          <a:noFill/>
        </p:spPr>
        <p:txBody>
          <a:bodyPr/>
          <a:lstStyle/>
          <a:p>
            <a:r>
              <a:rPr lang="en-US"/>
              <a:t>Introduction to Database Systems</a:t>
            </a:r>
          </a:p>
        </p:txBody>
      </p:sp>
      <p:sp>
        <p:nvSpPr>
          <p:cNvPr id="11278" name="Rectangle 2"/>
          <p:cNvSpPr>
            <a:spLocks noGrp="1" noChangeArrowheads="1"/>
          </p:cNvSpPr>
          <p:nvPr>
            <p:ph type="title"/>
          </p:nvPr>
        </p:nvSpPr>
        <p:spPr/>
        <p:txBody>
          <a:bodyPr/>
          <a:lstStyle/>
          <a:p>
            <a:pPr eaLnBrk="1" hangingPunct="1"/>
            <a:r>
              <a:rPr lang="en-GB"/>
              <a:t>Data is Structured</a:t>
            </a:r>
          </a:p>
        </p:txBody>
      </p:sp>
      <p:grpSp>
        <p:nvGrpSpPr>
          <p:cNvPr id="11279" name="Group 30"/>
          <p:cNvGrpSpPr>
            <a:grpSpLocks/>
          </p:cNvGrpSpPr>
          <p:nvPr/>
        </p:nvGrpSpPr>
        <p:grpSpPr bwMode="auto">
          <a:xfrm>
            <a:off x="2908300" y="2552700"/>
            <a:ext cx="2819400" cy="3124200"/>
            <a:chOff x="1832" y="1608"/>
            <a:chExt cx="1776" cy="1968"/>
          </a:xfrm>
        </p:grpSpPr>
        <p:sp>
          <p:nvSpPr>
            <p:cNvPr id="11280" name="AutoShape 15"/>
            <p:cNvSpPr>
              <a:spLocks noChangeArrowheads="1"/>
            </p:cNvSpPr>
            <p:nvPr/>
          </p:nvSpPr>
          <p:spPr bwMode="auto">
            <a:xfrm>
              <a:off x="1832" y="1608"/>
              <a:ext cx="1776" cy="624"/>
            </a:xfrm>
            <a:prstGeom prst="flowChartProcess">
              <a:avLst/>
            </a:prstGeom>
            <a:noFill/>
            <a:ln w="28575">
              <a:solidFill>
                <a:schemeClr val="bg1"/>
              </a:solidFill>
              <a:miter lim="800000"/>
              <a:headEnd/>
              <a:tailEnd/>
            </a:ln>
          </p:spPr>
          <p:txBody>
            <a:bodyPr wrap="none" anchor="ctr"/>
            <a:lstStyle/>
            <a:p>
              <a:endParaRPr lang="en-US"/>
            </a:p>
          </p:txBody>
        </p:sp>
        <p:sp>
          <p:nvSpPr>
            <p:cNvPr id="11281" name="Text Box 16"/>
            <p:cNvSpPr txBox="1">
              <a:spLocks noChangeArrowheads="1"/>
            </p:cNvSpPr>
            <p:nvPr/>
          </p:nvSpPr>
          <p:spPr bwMode="auto">
            <a:xfrm>
              <a:off x="2448" y="1776"/>
              <a:ext cx="510" cy="288"/>
            </a:xfrm>
            <a:prstGeom prst="rect">
              <a:avLst/>
            </a:prstGeom>
            <a:noFill/>
            <a:ln w="9525">
              <a:noFill/>
              <a:miter lim="800000"/>
              <a:headEnd/>
              <a:tailEnd/>
            </a:ln>
          </p:spPr>
          <p:txBody>
            <a:bodyPr wrap="none">
              <a:spAutoFit/>
            </a:bodyPr>
            <a:lstStyle/>
            <a:p>
              <a:pPr eaLnBrk="0" hangingPunct="0"/>
              <a:r>
                <a:rPr lang="en-US" sz="2400" baseline="0">
                  <a:solidFill>
                    <a:schemeClr val="bg1"/>
                  </a:solidFill>
                  <a:latin typeface="Times New Roman" pitchFamily="18" charset="0"/>
                </a:rPr>
                <a:t>voter</a:t>
              </a:r>
            </a:p>
          </p:txBody>
        </p:sp>
        <p:grpSp>
          <p:nvGrpSpPr>
            <p:cNvPr id="11282" name="Group 17"/>
            <p:cNvGrpSpPr>
              <a:grpSpLocks/>
            </p:cNvGrpSpPr>
            <p:nvPr/>
          </p:nvGrpSpPr>
          <p:grpSpPr bwMode="auto">
            <a:xfrm rot="5400000">
              <a:off x="2240" y="2592"/>
              <a:ext cx="960" cy="240"/>
              <a:chOff x="3888" y="1584"/>
              <a:chExt cx="960" cy="240"/>
            </a:xfrm>
          </p:grpSpPr>
          <p:sp>
            <p:nvSpPr>
              <p:cNvPr id="11292" name="AutoShape 18"/>
              <p:cNvSpPr>
                <a:spLocks noChangeArrowheads="1"/>
              </p:cNvSpPr>
              <p:nvPr/>
            </p:nvSpPr>
            <p:spPr bwMode="auto">
              <a:xfrm>
                <a:off x="4608" y="1584"/>
                <a:ext cx="240" cy="240"/>
              </a:xfrm>
              <a:prstGeom prst="flowChartConnector">
                <a:avLst/>
              </a:prstGeom>
              <a:noFill/>
              <a:ln w="28575">
                <a:solidFill>
                  <a:schemeClr val="bg1"/>
                </a:solidFill>
                <a:round/>
                <a:headEnd/>
                <a:tailEnd/>
              </a:ln>
            </p:spPr>
            <p:txBody>
              <a:bodyPr wrap="none" anchor="ctr"/>
              <a:lstStyle/>
              <a:p>
                <a:endParaRPr lang="en-US"/>
              </a:p>
            </p:txBody>
          </p:sp>
          <p:sp>
            <p:nvSpPr>
              <p:cNvPr id="11293" name="Line 19"/>
              <p:cNvSpPr>
                <a:spLocks noChangeShapeType="1"/>
              </p:cNvSpPr>
              <p:nvPr/>
            </p:nvSpPr>
            <p:spPr bwMode="auto">
              <a:xfrm flipH="1">
                <a:off x="3888" y="1704"/>
                <a:ext cx="720" cy="0"/>
              </a:xfrm>
              <a:prstGeom prst="line">
                <a:avLst/>
              </a:prstGeom>
              <a:noFill/>
              <a:ln w="28575">
                <a:solidFill>
                  <a:schemeClr val="bg1"/>
                </a:solidFill>
                <a:round/>
                <a:headEnd/>
                <a:tailEnd/>
              </a:ln>
            </p:spPr>
            <p:txBody>
              <a:bodyPr/>
              <a:lstStyle/>
              <a:p>
                <a:endParaRPr lang="en-US"/>
              </a:p>
            </p:txBody>
          </p:sp>
        </p:grpSp>
        <p:grpSp>
          <p:nvGrpSpPr>
            <p:cNvPr id="11283" name="Group 20"/>
            <p:cNvGrpSpPr>
              <a:grpSpLocks/>
            </p:cNvGrpSpPr>
            <p:nvPr/>
          </p:nvGrpSpPr>
          <p:grpSpPr bwMode="auto">
            <a:xfrm rot="5400000">
              <a:off x="1760" y="2592"/>
              <a:ext cx="960" cy="240"/>
              <a:chOff x="3888" y="1584"/>
              <a:chExt cx="960" cy="240"/>
            </a:xfrm>
          </p:grpSpPr>
          <p:sp>
            <p:nvSpPr>
              <p:cNvPr id="11290" name="AutoShape 21"/>
              <p:cNvSpPr>
                <a:spLocks noChangeArrowheads="1"/>
              </p:cNvSpPr>
              <p:nvPr/>
            </p:nvSpPr>
            <p:spPr bwMode="auto">
              <a:xfrm>
                <a:off x="4608" y="1584"/>
                <a:ext cx="240" cy="240"/>
              </a:xfrm>
              <a:prstGeom prst="flowChartConnector">
                <a:avLst/>
              </a:prstGeom>
              <a:noFill/>
              <a:ln w="28575">
                <a:solidFill>
                  <a:schemeClr val="bg1"/>
                </a:solidFill>
                <a:round/>
                <a:headEnd/>
                <a:tailEnd/>
              </a:ln>
            </p:spPr>
            <p:txBody>
              <a:bodyPr wrap="none" anchor="ctr"/>
              <a:lstStyle/>
              <a:p>
                <a:endParaRPr lang="en-US"/>
              </a:p>
            </p:txBody>
          </p:sp>
          <p:sp>
            <p:nvSpPr>
              <p:cNvPr id="11291" name="Line 22"/>
              <p:cNvSpPr>
                <a:spLocks noChangeShapeType="1"/>
              </p:cNvSpPr>
              <p:nvPr/>
            </p:nvSpPr>
            <p:spPr bwMode="auto">
              <a:xfrm flipH="1">
                <a:off x="3888" y="1704"/>
                <a:ext cx="720" cy="0"/>
              </a:xfrm>
              <a:prstGeom prst="line">
                <a:avLst/>
              </a:prstGeom>
              <a:noFill/>
              <a:ln w="28575">
                <a:solidFill>
                  <a:schemeClr val="bg1"/>
                </a:solidFill>
                <a:round/>
                <a:headEnd/>
                <a:tailEnd/>
              </a:ln>
            </p:spPr>
            <p:txBody>
              <a:bodyPr/>
              <a:lstStyle/>
              <a:p>
                <a:endParaRPr lang="en-US"/>
              </a:p>
            </p:txBody>
          </p:sp>
        </p:grpSp>
        <p:grpSp>
          <p:nvGrpSpPr>
            <p:cNvPr id="11284" name="Group 23"/>
            <p:cNvGrpSpPr>
              <a:grpSpLocks/>
            </p:cNvGrpSpPr>
            <p:nvPr/>
          </p:nvGrpSpPr>
          <p:grpSpPr bwMode="auto">
            <a:xfrm rot="5400000">
              <a:off x="2720" y="2592"/>
              <a:ext cx="960" cy="240"/>
              <a:chOff x="3888" y="1584"/>
              <a:chExt cx="960" cy="240"/>
            </a:xfrm>
          </p:grpSpPr>
          <p:sp>
            <p:nvSpPr>
              <p:cNvPr id="11288" name="AutoShape 24"/>
              <p:cNvSpPr>
                <a:spLocks noChangeArrowheads="1"/>
              </p:cNvSpPr>
              <p:nvPr/>
            </p:nvSpPr>
            <p:spPr bwMode="auto">
              <a:xfrm>
                <a:off x="4608" y="1584"/>
                <a:ext cx="240" cy="240"/>
              </a:xfrm>
              <a:prstGeom prst="flowChartConnector">
                <a:avLst/>
              </a:prstGeom>
              <a:noFill/>
              <a:ln w="28575">
                <a:solidFill>
                  <a:schemeClr val="bg1"/>
                </a:solidFill>
                <a:round/>
                <a:headEnd/>
                <a:tailEnd/>
              </a:ln>
            </p:spPr>
            <p:txBody>
              <a:bodyPr wrap="none" anchor="ctr"/>
              <a:lstStyle/>
              <a:p>
                <a:endParaRPr lang="en-US"/>
              </a:p>
            </p:txBody>
          </p:sp>
          <p:sp>
            <p:nvSpPr>
              <p:cNvPr id="11289" name="Line 25"/>
              <p:cNvSpPr>
                <a:spLocks noChangeShapeType="1"/>
              </p:cNvSpPr>
              <p:nvPr/>
            </p:nvSpPr>
            <p:spPr bwMode="auto">
              <a:xfrm flipH="1">
                <a:off x="3888" y="1704"/>
                <a:ext cx="720" cy="0"/>
              </a:xfrm>
              <a:prstGeom prst="line">
                <a:avLst/>
              </a:prstGeom>
              <a:noFill/>
              <a:ln w="28575">
                <a:solidFill>
                  <a:schemeClr val="bg1"/>
                </a:solidFill>
                <a:round/>
                <a:headEnd/>
                <a:tailEnd/>
              </a:ln>
            </p:spPr>
            <p:txBody>
              <a:bodyPr/>
              <a:lstStyle/>
              <a:p>
                <a:endParaRPr lang="en-US"/>
              </a:p>
            </p:txBody>
          </p:sp>
        </p:grpSp>
        <p:sp>
          <p:nvSpPr>
            <p:cNvPr id="11285" name="Text Box 26"/>
            <p:cNvSpPr txBox="1">
              <a:spLocks noChangeArrowheads="1"/>
            </p:cNvSpPr>
            <p:nvPr/>
          </p:nvSpPr>
          <p:spPr bwMode="auto">
            <a:xfrm>
              <a:off x="2024" y="3288"/>
              <a:ext cx="531" cy="288"/>
            </a:xfrm>
            <a:prstGeom prst="rect">
              <a:avLst/>
            </a:prstGeom>
            <a:noFill/>
            <a:ln w="9525">
              <a:noFill/>
              <a:miter lim="800000"/>
              <a:headEnd/>
              <a:tailEnd/>
            </a:ln>
          </p:spPr>
          <p:txBody>
            <a:bodyPr wrap="none">
              <a:spAutoFit/>
            </a:bodyPr>
            <a:lstStyle/>
            <a:p>
              <a:pPr eaLnBrk="0" hangingPunct="0"/>
              <a:r>
                <a:rPr lang="en-US" sz="2400" baseline="0">
                  <a:solidFill>
                    <a:schemeClr val="bg1"/>
                  </a:solidFill>
                  <a:latin typeface="Times New Roman" pitchFamily="18" charset="0"/>
                </a:rPr>
                <a:t>name</a:t>
              </a:r>
            </a:p>
          </p:txBody>
        </p:sp>
        <p:sp>
          <p:nvSpPr>
            <p:cNvPr id="11286" name="Text Box 27"/>
            <p:cNvSpPr txBox="1">
              <a:spLocks noChangeArrowheads="1"/>
            </p:cNvSpPr>
            <p:nvPr/>
          </p:nvSpPr>
          <p:spPr bwMode="auto">
            <a:xfrm>
              <a:off x="2552" y="3288"/>
              <a:ext cx="313" cy="288"/>
            </a:xfrm>
            <a:prstGeom prst="rect">
              <a:avLst/>
            </a:prstGeom>
            <a:noFill/>
            <a:ln w="9525">
              <a:noFill/>
              <a:miter lim="800000"/>
              <a:headEnd/>
              <a:tailEnd/>
            </a:ln>
          </p:spPr>
          <p:txBody>
            <a:bodyPr wrap="none">
              <a:spAutoFit/>
            </a:bodyPr>
            <a:lstStyle/>
            <a:p>
              <a:pPr eaLnBrk="0" hangingPunct="0"/>
              <a:r>
                <a:rPr lang="en-US" sz="2400" baseline="0">
                  <a:solidFill>
                    <a:schemeClr val="bg1"/>
                  </a:solidFill>
                  <a:latin typeface="Times New Roman" pitchFamily="18" charset="0"/>
                </a:rPr>
                <a:t>id </a:t>
              </a:r>
            </a:p>
          </p:txBody>
        </p:sp>
        <p:sp>
          <p:nvSpPr>
            <p:cNvPr id="11287" name="Text Box 28"/>
            <p:cNvSpPr txBox="1">
              <a:spLocks noChangeArrowheads="1"/>
            </p:cNvSpPr>
            <p:nvPr/>
          </p:nvSpPr>
          <p:spPr bwMode="auto">
            <a:xfrm>
              <a:off x="2888" y="3288"/>
              <a:ext cx="692" cy="288"/>
            </a:xfrm>
            <a:prstGeom prst="rect">
              <a:avLst/>
            </a:prstGeom>
            <a:noFill/>
            <a:ln w="9525">
              <a:noFill/>
              <a:miter lim="800000"/>
              <a:headEnd/>
              <a:tailEnd/>
            </a:ln>
          </p:spPr>
          <p:txBody>
            <a:bodyPr wrap="none">
              <a:spAutoFit/>
            </a:bodyPr>
            <a:lstStyle/>
            <a:p>
              <a:pPr eaLnBrk="0" hangingPunct="0"/>
              <a:r>
                <a:rPr lang="en-US" sz="2400" baseline="0">
                  <a:solidFill>
                    <a:schemeClr val="bg1"/>
                  </a:solidFill>
                  <a:latin typeface="Times New Roman" pitchFamily="18" charset="0"/>
                </a:rPr>
                <a:t>address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a:t>Introduction to Database Systems</a:t>
            </a:r>
          </a:p>
        </p:txBody>
      </p:sp>
      <p:sp>
        <p:nvSpPr>
          <p:cNvPr id="22531" name="Rectangle 2"/>
          <p:cNvSpPr>
            <a:spLocks noGrp="1" noChangeArrowheads="1"/>
          </p:cNvSpPr>
          <p:nvPr>
            <p:ph type="title"/>
          </p:nvPr>
        </p:nvSpPr>
        <p:spPr/>
        <p:txBody>
          <a:bodyPr/>
          <a:lstStyle/>
          <a:p>
            <a:pPr eaLnBrk="1" hangingPunct="1"/>
            <a:r>
              <a:rPr lang="en-US"/>
              <a:t>First Lecture</a:t>
            </a:r>
            <a:endParaRPr lang="en-GB"/>
          </a:p>
        </p:txBody>
      </p:sp>
      <p:sp>
        <p:nvSpPr>
          <p:cNvPr id="22532" name="Rectangle 3"/>
          <p:cNvSpPr>
            <a:spLocks noGrp="1" noChangeArrowheads="1"/>
          </p:cNvSpPr>
          <p:nvPr>
            <p:ph type="body" idx="1"/>
          </p:nvPr>
        </p:nvSpPr>
        <p:spPr/>
        <p:txBody>
          <a:bodyPr/>
          <a:lstStyle/>
          <a:p>
            <a:pPr eaLnBrk="1" hangingPunct="1">
              <a:buFontTx/>
              <a:buNone/>
            </a:pPr>
            <a:r>
              <a:rPr lang="en-US" dirty="0"/>
              <a:t>We discuss the </a:t>
            </a:r>
            <a:r>
              <a:rPr lang="en-US" b="1" u="sng" dirty="0"/>
              <a:t>rationale</a:t>
            </a:r>
            <a:r>
              <a:rPr lang="en-US" dirty="0"/>
              <a:t> and motivate and outline the </a:t>
            </a:r>
            <a:r>
              <a:rPr lang="en-US" b="1" u="sng" dirty="0"/>
              <a:t>syllabus</a:t>
            </a:r>
            <a:r>
              <a:rPr lang="en-US" dirty="0"/>
              <a:t> of the course</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Footer Placeholder 4"/>
          <p:cNvSpPr>
            <a:spLocks noGrp="1"/>
          </p:cNvSpPr>
          <p:nvPr>
            <p:ph type="ftr" sz="quarter" idx="11"/>
          </p:nvPr>
        </p:nvSpPr>
        <p:spPr>
          <a:noFill/>
        </p:spPr>
        <p:txBody>
          <a:bodyPr/>
          <a:lstStyle/>
          <a:p>
            <a:r>
              <a:rPr lang="en-US"/>
              <a:t>Introduction to Database Systems</a:t>
            </a:r>
          </a:p>
        </p:txBody>
      </p:sp>
      <p:sp>
        <p:nvSpPr>
          <p:cNvPr id="12302" name="Rectangle 2"/>
          <p:cNvSpPr>
            <a:spLocks noGrp="1" noChangeArrowheads="1"/>
          </p:cNvSpPr>
          <p:nvPr>
            <p:ph type="title"/>
          </p:nvPr>
        </p:nvSpPr>
        <p:spPr/>
        <p:txBody>
          <a:bodyPr/>
          <a:lstStyle/>
          <a:p>
            <a:pPr eaLnBrk="1" hangingPunct="1"/>
            <a:r>
              <a:rPr lang="en-GB"/>
              <a:t>The Good News!</a:t>
            </a:r>
          </a:p>
        </p:txBody>
      </p:sp>
      <p:sp>
        <p:nvSpPr>
          <p:cNvPr id="12303" name="Rectangle 3"/>
          <p:cNvSpPr>
            <a:spLocks noGrp="1" noChangeArrowheads="1"/>
          </p:cNvSpPr>
          <p:nvPr>
            <p:ph type="body" idx="1"/>
          </p:nvPr>
        </p:nvSpPr>
        <p:spPr/>
        <p:txBody>
          <a:bodyPr/>
          <a:lstStyle/>
          <a:p>
            <a:pPr eaLnBrk="1" hangingPunct="1">
              <a:lnSpc>
                <a:spcPct val="90000"/>
              </a:lnSpc>
            </a:pPr>
            <a:r>
              <a:rPr lang="en-GB"/>
              <a:t>The DBMS supports </a:t>
            </a:r>
            <a:r>
              <a:rPr lang="en-GB" b="1" u="sng"/>
              <a:t>data models</a:t>
            </a:r>
            <a:r>
              <a:rPr lang="en-GB"/>
              <a:t> </a:t>
            </a:r>
          </a:p>
          <a:p>
            <a:pPr eaLnBrk="1" hangingPunct="1">
              <a:lnSpc>
                <a:spcPct val="90000"/>
              </a:lnSpc>
              <a:buFontTx/>
              <a:buNone/>
            </a:pPr>
            <a:endParaRPr lang="en-GB"/>
          </a:p>
          <a:p>
            <a:pPr eaLnBrk="1" hangingPunct="1">
              <a:lnSpc>
                <a:spcPct val="90000"/>
              </a:lnSpc>
              <a:buFontTx/>
              <a:buNone/>
            </a:pPr>
            <a:r>
              <a:rPr lang="en-GB"/>
              <a:t>We can </a:t>
            </a:r>
            <a:r>
              <a:rPr lang="en-GB" b="1" u="sng"/>
              <a:t>design</a:t>
            </a:r>
            <a:r>
              <a:rPr lang="en-GB"/>
              <a:t> applications around the data by defining the application </a:t>
            </a:r>
            <a:r>
              <a:rPr lang="en-GB" b="1" u="sng"/>
              <a:t>schema</a:t>
            </a:r>
          </a:p>
          <a:p>
            <a:pPr eaLnBrk="1" hangingPunct="1">
              <a:lnSpc>
                <a:spcPct val="90000"/>
              </a:lnSpc>
              <a:buFontTx/>
              <a:buNone/>
            </a:pPr>
            <a:endParaRPr lang="en-GB" b="1" u="sng"/>
          </a:p>
          <a:p>
            <a:pPr eaLnBrk="1" hangingPunct="1">
              <a:lnSpc>
                <a:spcPct val="90000"/>
              </a:lnSpc>
            </a:pPr>
            <a:r>
              <a:rPr lang="en-GB"/>
              <a:t>The DBMS supports </a:t>
            </a:r>
            <a:r>
              <a:rPr lang="en-GB" b="1" u="sng"/>
              <a:t>languages</a:t>
            </a:r>
            <a:r>
              <a:rPr lang="en-GB"/>
              <a:t> for data </a:t>
            </a:r>
            <a:r>
              <a:rPr lang="en-GB" b="1" u="sng"/>
              <a:t>definition</a:t>
            </a:r>
            <a:r>
              <a:rPr lang="en-GB"/>
              <a:t> and </a:t>
            </a:r>
            <a:r>
              <a:rPr lang="en-GB" b="1" u="sng"/>
              <a:t>manipulation</a:t>
            </a:r>
          </a:p>
          <a:p>
            <a:pPr eaLnBrk="1" hangingPunct="1">
              <a:lnSpc>
                <a:spcPct val="90000"/>
              </a:lnSpc>
              <a:buFontTx/>
              <a:buNone/>
            </a:pPr>
            <a:endParaRPr lang="en-GB" u="sng"/>
          </a:p>
          <a:p>
            <a:pPr eaLnBrk="1" hangingPunct="1">
              <a:lnSpc>
                <a:spcPct val="90000"/>
              </a:lnSpc>
              <a:buFontTx/>
              <a:buNone/>
            </a:pPr>
            <a:r>
              <a:rPr lang="en-GB"/>
              <a:t>We can </a:t>
            </a:r>
            <a:r>
              <a:rPr lang="en-GB" b="1" u="sng"/>
              <a:t>program </a:t>
            </a:r>
            <a:r>
              <a:rPr lang="en-GB"/>
              <a:t>applications using dedicated languages such as </a:t>
            </a:r>
            <a:r>
              <a:rPr lang="en-GB" b="1" u="sng"/>
              <a:t>SQL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Footer Placeholder 4"/>
          <p:cNvSpPr>
            <a:spLocks noGrp="1"/>
          </p:cNvSpPr>
          <p:nvPr>
            <p:ph type="ftr" sz="quarter" idx="11"/>
          </p:nvPr>
        </p:nvSpPr>
        <p:spPr>
          <a:noFill/>
        </p:spPr>
        <p:txBody>
          <a:bodyPr/>
          <a:lstStyle/>
          <a:p>
            <a:r>
              <a:rPr lang="en-US"/>
              <a:t>Introduction to Database Systems</a:t>
            </a:r>
          </a:p>
        </p:txBody>
      </p:sp>
      <p:sp>
        <p:nvSpPr>
          <p:cNvPr id="13326" name="Rectangle 2"/>
          <p:cNvSpPr>
            <a:spLocks noGrp="1" noChangeArrowheads="1"/>
          </p:cNvSpPr>
          <p:nvPr>
            <p:ph type="title"/>
          </p:nvPr>
        </p:nvSpPr>
        <p:spPr/>
        <p:txBody>
          <a:bodyPr/>
          <a:lstStyle/>
          <a:p>
            <a:pPr eaLnBrk="1" hangingPunct="1"/>
            <a:r>
              <a:rPr lang="en-GB"/>
              <a:t>Data is Structured: the Good News!</a:t>
            </a:r>
          </a:p>
        </p:txBody>
      </p:sp>
      <p:sp>
        <p:nvSpPr>
          <p:cNvPr id="13327" name="Rectangle 3"/>
          <p:cNvSpPr>
            <a:spLocks noGrp="1" noChangeArrowheads="1"/>
          </p:cNvSpPr>
          <p:nvPr>
            <p:ph type="body" idx="1"/>
          </p:nvPr>
        </p:nvSpPr>
        <p:spPr/>
        <p:txBody>
          <a:bodyPr/>
          <a:lstStyle/>
          <a:p>
            <a:pPr eaLnBrk="1" hangingPunct="1"/>
            <a:r>
              <a:rPr lang="en-US"/>
              <a:t>DDL: </a:t>
            </a:r>
            <a:r>
              <a:rPr lang="en-US" b="1" u="sng"/>
              <a:t>Data Definition Language</a:t>
            </a:r>
            <a:r>
              <a:rPr lang="en-US"/>
              <a:t>. It includes statements to define the schema </a:t>
            </a:r>
          </a:p>
          <a:p>
            <a:pPr eaLnBrk="1" hangingPunct="1">
              <a:buFontTx/>
              <a:buNone/>
            </a:pPr>
            <a:endParaRPr lang="en-US"/>
          </a:p>
          <a:p>
            <a:pPr eaLnBrk="1" hangingPunct="1"/>
            <a:r>
              <a:rPr lang="en-US"/>
              <a:t>DML: </a:t>
            </a:r>
            <a:r>
              <a:rPr lang="en-US" b="1" u="sng"/>
              <a:t>Data Manipulation Language</a:t>
            </a:r>
            <a:r>
              <a:rPr lang="en-US"/>
              <a:t>. It includes statements for creating, updating, and querying data</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9" name="Footer Placeholder 4"/>
          <p:cNvSpPr>
            <a:spLocks noGrp="1"/>
          </p:cNvSpPr>
          <p:nvPr>
            <p:ph type="ftr" sz="quarter" idx="11"/>
          </p:nvPr>
        </p:nvSpPr>
        <p:spPr>
          <a:noFill/>
        </p:spPr>
        <p:txBody>
          <a:bodyPr/>
          <a:lstStyle/>
          <a:p>
            <a:r>
              <a:rPr lang="en-US"/>
              <a:t>Introduction to Database Systems</a:t>
            </a:r>
          </a:p>
        </p:txBody>
      </p:sp>
      <p:sp>
        <p:nvSpPr>
          <p:cNvPr id="14350" name="Rectangle 2"/>
          <p:cNvSpPr>
            <a:spLocks noGrp="1" noChangeArrowheads="1"/>
          </p:cNvSpPr>
          <p:nvPr>
            <p:ph type="title"/>
          </p:nvPr>
        </p:nvSpPr>
        <p:spPr/>
        <p:txBody>
          <a:bodyPr/>
          <a:lstStyle/>
          <a:p>
            <a:pPr eaLnBrk="1" hangingPunct="1"/>
            <a:r>
              <a:rPr lang="en-GB"/>
              <a:t>Data is Structured</a:t>
            </a:r>
          </a:p>
        </p:txBody>
      </p:sp>
      <p:sp>
        <p:nvSpPr>
          <p:cNvPr id="14351" name="Rectangle 3"/>
          <p:cNvSpPr>
            <a:spLocks noGrp="1" noChangeArrowheads="1"/>
          </p:cNvSpPr>
          <p:nvPr>
            <p:ph type="body" idx="1"/>
          </p:nvPr>
        </p:nvSpPr>
        <p:spPr/>
        <p:txBody>
          <a:bodyPr/>
          <a:lstStyle/>
          <a:p>
            <a:pPr lvl="2" eaLnBrk="1" hangingPunct="1">
              <a:buFontTx/>
              <a:buNone/>
            </a:pPr>
            <a:r>
              <a:rPr lang="en-GB"/>
              <a:t>CREATE TABLE voters </a:t>
            </a:r>
            <a:br>
              <a:rPr lang="en-GB"/>
            </a:br>
            <a:r>
              <a:rPr lang="en-GB"/>
              <a:t>	(first_name char(32), </a:t>
            </a:r>
            <a:br>
              <a:rPr lang="en-GB"/>
            </a:br>
            <a:r>
              <a:rPr lang="en-GB"/>
              <a:t>	last_name CHAR(32),</a:t>
            </a:r>
          </a:p>
          <a:p>
            <a:pPr lvl="2" eaLnBrk="1" hangingPunct="1">
              <a:buFontTx/>
              <a:buNone/>
            </a:pPr>
            <a:r>
              <a:rPr lang="en-GB"/>
              <a:t>		district CHAR(64),</a:t>
            </a:r>
          </a:p>
          <a:p>
            <a:pPr lvl="2" eaLnBrk="1" hangingPunct="1">
              <a:buFontTx/>
              <a:buNone/>
            </a:pPr>
            <a:r>
              <a:rPr lang="en-GB"/>
              <a:t>		national_id NUMBER)</a:t>
            </a:r>
          </a:p>
          <a:p>
            <a:pPr lvl="2" eaLnBrk="1" hangingPunct="1">
              <a:buFontTx/>
              <a:buNone/>
            </a:pPr>
            <a:endParaRPr lang="en-GB"/>
          </a:p>
          <a:p>
            <a:pPr lvl="2" eaLnBrk="1" hangingPunct="1">
              <a:buFontTx/>
              <a:buNone/>
            </a:pPr>
            <a:r>
              <a:rPr lang="en-GB"/>
              <a:t>SELECT last_name </a:t>
            </a:r>
            <a:br>
              <a:rPr lang="en-GB"/>
            </a:br>
            <a:r>
              <a:rPr lang="en-GB"/>
              <a:t>FROM voters </a:t>
            </a:r>
            <a:br>
              <a:rPr lang="en-GB"/>
            </a:br>
            <a:r>
              <a:rPr lang="en-GB"/>
              <a:t>WHERE first_name = ‘Bambang’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US"/>
              <a:t>Introduction to Database Systems</a:t>
            </a:r>
          </a:p>
        </p:txBody>
      </p:sp>
      <p:sp>
        <p:nvSpPr>
          <p:cNvPr id="31747" name="Rectangle 2"/>
          <p:cNvSpPr>
            <a:spLocks noGrp="1" noChangeArrowheads="1"/>
          </p:cNvSpPr>
          <p:nvPr>
            <p:ph type="title"/>
          </p:nvPr>
        </p:nvSpPr>
        <p:spPr/>
        <p:txBody>
          <a:bodyPr/>
          <a:lstStyle/>
          <a:p>
            <a:pPr eaLnBrk="1" hangingPunct="1"/>
            <a:r>
              <a:rPr lang="en-GB"/>
              <a:t>Transactions</a:t>
            </a:r>
          </a:p>
        </p:txBody>
      </p:sp>
      <p:sp>
        <p:nvSpPr>
          <p:cNvPr id="31748" name="Rectangle 3"/>
          <p:cNvSpPr>
            <a:spLocks noGrp="1" noChangeArrowheads="1"/>
          </p:cNvSpPr>
          <p:nvPr>
            <p:ph type="body" idx="1"/>
          </p:nvPr>
        </p:nvSpPr>
        <p:spPr/>
        <p:txBody>
          <a:bodyPr/>
          <a:lstStyle/>
          <a:p>
            <a:pPr eaLnBrk="1" hangingPunct="1">
              <a:buFontTx/>
              <a:buNone/>
            </a:pPr>
            <a:r>
              <a:rPr lang="en-GB" dirty="0"/>
              <a:t>A </a:t>
            </a:r>
            <a:r>
              <a:rPr lang="en-GB" b="1" u="sng" dirty="0"/>
              <a:t>transaction</a:t>
            </a:r>
            <a:r>
              <a:rPr lang="en-GB" dirty="0"/>
              <a:t> is a</a:t>
            </a:r>
            <a:r>
              <a:rPr lang="en-GB" b="1" dirty="0"/>
              <a:t> </a:t>
            </a:r>
            <a:r>
              <a:rPr lang="en-GB" b="1" u="sng" dirty="0"/>
              <a:t>logical unit of work</a:t>
            </a:r>
            <a:r>
              <a:rPr lang="en-GB" b="1" dirty="0"/>
              <a:t> </a:t>
            </a:r>
            <a:r>
              <a:rPr lang="en-GB" dirty="0"/>
              <a:t>carried out by a user or an application</a:t>
            </a:r>
          </a:p>
        </p:txBody>
      </p:sp>
      <p:pic>
        <p:nvPicPr>
          <p:cNvPr id="529428" name="Picture 20" descr="MPj03089970000[1]"/>
          <p:cNvPicPr>
            <a:picLocks noChangeAspect="1" noChangeArrowheads="1"/>
          </p:cNvPicPr>
          <p:nvPr/>
        </p:nvPicPr>
        <p:blipFill>
          <a:blip r:embed="rId3" cstate="print"/>
          <a:srcRect/>
          <a:stretch>
            <a:fillRect/>
          </a:stretch>
        </p:blipFill>
        <p:spPr bwMode="auto">
          <a:xfrm>
            <a:off x="533400" y="2743200"/>
            <a:ext cx="2439988" cy="1601788"/>
          </a:xfrm>
          <a:prstGeom prst="rect">
            <a:avLst/>
          </a:prstGeom>
          <a:noFill/>
          <a:ln w="9525">
            <a:noFill/>
            <a:miter lim="800000"/>
            <a:headEnd/>
            <a:tailEnd/>
          </a:ln>
        </p:spPr>
      </p:pic>
      <p:pic>
        <p:nvPicPr>
          <p:cNvPr id="529429" name="Picture 21" descr="MPj01490590000[1]"/>
          <p:cNvPicPr>
            <a:picLocks noChangeAspect="1" noChangeArrowheads="1"/>
          </p:cNvPicPr>
          <p:nvPr/>
        </p:nvPicPr>
        <p:blipFill>
          <a:blip r:embed="rId4" cstate="print"/>
          <a:srcRect/>
          <a:stretch>
            <a:fillRect/>
          </a:stretch>
        </p:blipFill>
        <p:spPr bwMode="auto">
          <a:xfrm>
            <a:off x="1905000" y="3810000"/>
            <a:ext cx="2438400" cy="1638300"/>
          </a:xfrm>
          <a:prstGeom prst="rect">
            <a:avLst/>
          </a:prstGeom>
          <a:noFill/>
          <a:ln w="9525">
            <a:noFill/>
            <a:miter lim="800000"/>
            <a:headEnd/>
            <a:tailEnd/>
          </a:ln>
        </p:spPr>
      </p:pic>
      <p:pic>
        <p:nvPicPr>
          <p:cNvPr id="529430" name="Picture 22" descr="MPj03092920000[1]"/>
          <p:cNvPicPr>
            <a:picLocks noChangeAspect="1" noChangeArrowheads="1"/>
          </p:cNvPicPr>
          <p:nvPr/>
        </p:nvPicPr>
        <p:blipFill>
          <a:blip r:embed="rId5" cstate="print"/>
          <a:srcRect/>
          <a:stretch>
            <a:fillRect/>
          </a:stretch>
        </p:blipFill>
        <p:spPr bwMode="auto">
          <a:xfrm>
            <a:off x="6172200" y="2743200"/>
            <a:ext cx="2438400" cy="1576388"/>
          </a:xfrm>
          <a:prstGeom prst="rect">
            <a:avLst/>
          </a:prstGeom>
          <a:noFill/>
          <a:ln w="9525">
            <a:noFill/>
            <a:miter lim="800000"/>
            <a:headEnd/>
            <a:tailEnd/>
          </a:ln>
        </p:spPr>
      </p:pic>
      <p:pic>
        <p:nvPicPr>
          <p:cNvPr id="529431" name="Picture 23" descr="MPj01490680000[1]"/>
          <p:cNvPicPr>
            <a:picLocks noChangeAspect="1" noChangeArrowheads="1"/>
          </p:cNvPicPr>
          <p:nvPr/>
        </p:nvPicPr>
        <p:blipFill>
          <a:blip r:embed="rId6" cstate="print"/>
          <a:srcRect/>
          <a:stretch>
            <a:fillRect/>
          </a:stretch>
        </p:blipFill>
        <p:spPr bwMode="auto">
          <a:xfrm>
            <a:off x="5257800" y="3810000"/>
            <a:ext cx="2438400" cy="1630363"/>
          </a:xfrm>
          <a:prstGeom prst="rect">
            <a:avLst/>
          </a:prstGeom>
          <a:noFill/>
          <a:ln w="9525">
            <a:noFill/>
            <a:miter lim="800000"/>
            <a:headEnd/>
            <a:tailEnd/>
          </a:ln>
        </p:spPr>
      </p:pic>
      <p:sp>
        <p:nvSpPr>
          <p:cNvPr id="2" name="TextBox 1"/>
          <p:cNvSpPr txBox="1"/>
          <p:nvPr/>
        </p:nvSpPr>
        <p:spPr>
          <a:xfrm>
            <a:off x="533400" y="5867400"/>
            <a:ext cx="6770893" cy="584775"/>
          </a:xfrm>
          <a:prstGeom prst="rect">
            <a:avLst/>
          </a:prstGeom>
          <a:noFill/>
        </p:spPr>
        <p:txBody>
          <a:bodyPr wrap="none" rtlCol="0">
            <a:spAutoFit/>
          </a:bodyPr>
          <a:lstStyle/>
          <a:p>
            <a:r>
              <a:rPr lang="en-US" baseline="0" dirty="0">
                <a:solidFill>
                  <a:schemeClr val="bg1"/>
                </a:solidFill>
              </a:rPr>
              <a:t>In practice, there are different ways to specify the scope of transactions. </a:t>
            </a:r>
          </a:p>
          <a:p>
            <a:r>
              <a:rPr lang="en-US" baseline="0" dirty="0">
                <a:solidFill>
                  <a:schemeClr val="bg1"/>
                </a:solidFill>
              </a:rPr>
              <a:t>One of them is to use BEGIN END blocks in procedural SQL </a:t>
            </a:r>
            <a:r>
              <a:rPr lang="en-US" dirty="0">
                <a:solidFill>
                  <a:schemeClr val="bg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9428"/>
                                        </p:tgtEl>
                                        <p:attrNameLst>
                                          <p:attrName>style.visibility</p:attrName>
                                        </p:attrNameLst>
                                      </p:cBhvr>
                                      <p:to>
                                        <p:strVal val="visible"/>
                                      </p:to>
                                    </p:set>
                                    <p:animEffect transition="in" filter="fade">
                                      <p:cBhvr>
                                        <p:cTn id="7" dur="2000"/>
                                        <p:tgtEl>
                                          <p:spTgt spid="529428"/>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29429"/>
                                        </p:tgtEl>
                                        <p:attrNameLst>
                                          <p:attrName>style.visibility</p:attrName>
                                        </p:attrNameLst>
                                      </p:cBhvr>
                                      <p:to>
                                        <p:strVal val="visible"/>
                                      </p:to>
                                    </p:set>
                                    <p:animEffect transition="in" filter="fade">
                                      <p:cBhvr>
                                        <p:cTn id="11" dur="2000"/>
                                        <p:tgtEl>
                                          <p:spTgt spid="529429"/>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529430"/>
                                        </p:tgtEl>
                                        <p:attrNameLst>
                                          <p:attrName>style.visibility</p:attrName>
                                        </p:attrNameLst>
                                      </p:cBhvr>
                                      <p:to>
                                        <p:strVal val="visible"/>
                                      </p:to>
                                    </p:set>
                                    <p:animEffect transition="in" filter="fade">
                                      <p:cBhvr>
                                        <p:cTn id="15" dur="2000"/>
                                        <p:tgtEl>
                                          <p:spTgt spid="529430"/>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529431"/>
                                        </p:tgtEl>
                                        <p:attrNameLst>
                                          <p:attrName>style.visibility</p:attrName>
                                        </p:attrNameLst>
                                      </p:cBhvr>
                                      <p:to>
                                        <p:strVal val="visible"/>
                                      </p:to>
                                    </p:set>
                                    <p:animEffect transition="in" filter="fade">
                                      <p:cBhvr>
                                        <p:cTn id="19" dur="2000"/>
                                        <p:tgtEl>
                                          <p:spTgt spid="529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a:t>Introduction to Database Systems</a:t>
            </a:r>
          </a:p>
        </p:txBody>
      </p:sp>
      <p:sp>
        <p:nvSpPr>
          <p:cNvPr id="33795" name="Rectangle 2"/>
          <p:cNvSpPr>
            <a:spLocks noGrp="1" noChangeArrowheads="1"/>
          </p:cNvSpPr>
          <p:nvPr>
            <p:ph type="title"/>
          </p:nvPr>
        </p:nvSpPr>
        <p:spPr/>
        <p:txBody>
          <a:bodyPr/>
          <a:lstStyle/>
          <a:p>
            <a:pPr eaLnBrk="1" hangingPunct="1"/>
            <a:r>
              <a:rPr lang="en-GB" dirty="0"/>
              <a:t>ACID Properties</a:t>
            </a:r>
          </a:p>
        </p:txBody>
      </p:sp>
      <p:sp>
        <p:nvSpPr>
          <p:cNvPr id="531459" name="Rectangle 3"/>
          <p:cNvSpPr>
            <a:spLocks noGrp="1" noChangeArrowheads="1"/>
          </p:cNvSpPr>
          <p:nvPr>
            <p:ph type="body" idx="1"/>
          </p:nvPr>
        </p:nvSpPr>
        <p:spPr/>
        <p:txBody>
          <a:bodyPr/>
          <a:lstStyle/>
          <a:p>
            <a:pPr eaLnBrk="1" hangingPunct="1"/>
            <a:r>
              <a:rPr lang="en-GB" b="1" dirty="0"/>
              <a:t>Recovery</a:t>
            </a:r>
          </a:p>
          <a:p>
            <a:pPr lvl="1" eaLnBrk="1" hangingPunct="1"/>
            <a:r>
              <a:rPr lang="en-GB" b="1" dirty="0"/>
              <a:t>Atomicity: </a:t>
            </a:r>
            <a:r>
              <a:rPr lang="en-GB" dirty="0"/>
              <a:t>all actions in a transaction happen or none happen</a:t>
            </a:r>
            <a:endParaRPr lang="en-GB" b="1" dirty="0"/>
          </a:p>
          <a:p>
            <a:pPr lvl="1" eaLnBrk="1" hangingPunct="1"/>
            <a:r>
              <a:rPr lang="en-GB" b="1" dirty="0"/>
              <a:t>Durability: </a:t>
            </a:r>
            <a:r>
              <a:rPr lang="en-GB" dirty="0"/>
              <a:t>effects of successful transactions last</a:t>
            </a:r>
          </a:p>
          <a:p>
            <a:pPr eaLnBrk="1" hangingPunct="1"/>
            <a:r>
              <a:rPr lang="en-GB" b="1" dirty="0"/>
              <a:t>Concurrency Control</a:t>
            </a:r>
          </a:p>
          <a:p>
            <a:pPr lvl="1" eaLnBrk="1" hangingPunct="1"/>
            <a:r>
              <a:rPr lang="en-GB" b="1" dirty="0"/>
              <a:t>Isolation: </a:t>
            </a:r>
            <a:r>
              <a:rPr lang="en-GB" dirty="0"/>
              <a:t>Transactions can be understood independently from each other</a:t>
            </a:r>
          </a:p>
          <a:p>
            <a:pPr lvl="1" eaLnBrk="1" hangingPunct="1"/>
            <a:r>
              <a:rPr lang="en-GB" b="1" dirty="0"/>
              <a:t>Consistency: </a:t>
            </a:r>
            <a:r>
              <a:rPr lang="en-GB" dirty="0"/>
              <a:t>If individual transactions would leave the application in a consistent state, a concurrent execution should do the same </a:t>
            </a:r>
          </a:p>
          <a:p>
            <a:pPr eaLnBrk="1" hangingPunct="1"/>
            <a:endParaRPr lang="en-GB" dirty="0"/>
          </a:p>
          <a:p>
            <a:pPr lvl="1" eaLnBrk="1" hangingPunct="1"/>
            <a:endParaRPr lang="en-GB" dirty="0"/>
          </a:p>
        </p:txBody>
      </p:sp>
    </p:spTree>
    <p:extLst>
      <p:ext uri="{BB962C8B-B14F-4D97-AF65-F5344CB8AC3E}">
        <p14:creationId xmlns:p14="http://schemas.microsoft.com/office/powerpoint/2010/main" val="167986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1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1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1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1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1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5" name="Footer Placeholder 4"/>
          <p:cNvSpPr>
            <a:spLocks noGrp="1"/>
          </p:cNvSpPr>
          <p:nvPr>
            <p:ph type="ftr" sz="quarter" idx="11"/>
          </p:nvPr>
        </p:nvSpPr>
        <p:spPr>
          <a:noFill/>
        </p:spPr>
        <p:txBody>
          <a:bodyPr/>
          <a:lstStyle/>
          <a:p>
            <a:r>
              <a:rPr lang="en-US"/>
              <a:t>Introduction to Database Systems</a:t>
            </a:r>
          </a:p>
        </p:txBody>
      </p:sp>
      <p:sp>
        <p:nvSpPr>
          <p:cNvPr id="15376" name="Rectangle 2"/>
          <p:cNvSpPr>
            <a:spLocks noGrp="1" noChangeArrowheads="1"/>
          </p:cNvSpPr>
          <p:nvPr>
            <p:ph type="title"/>
          </p:nvPr>
        </p:nvSpPr>
        <p:spPr/>
        <p:txBody>
          <a:bodyPr/>
          <a:lstStyle/>
          <a:p>
            <a:pPr eaLnBrk="1" hangingPunct="1"/>
            <a:r>
              <a:rPr lang="en-GB"/>
              <a:t>Integrity of Data should be Maintained</a:t>
            </a:r>
          </a:p>
        </p:txBody>
      </p:sp>
      <p:sp>
        <p:nvSpPr>
          <p:cNvPr id="15377" name="Rectangle 3"/>
          <p:cNvSpPr>
            <a:spLocks noGrp="1" noChangeArrowheads="1"/>
          </p:cNvSpPr>
          <p:nvPr>
            <p:ph type="body" idx="1"/>
          </p:nvPr>
        </p:nvSpPr>
        <p:spPr/>
        <p:txBody>
          <a:bodyPr/>
          <a:lstStyle/>
          <a:p>
            <a:pPr eaLnBrk="1" hangingPunct="1">
              <a:buFontTx/>
              <a:buNone/>
            </a:pPr>
            <a:r>
              <a:rPr lang="en-GB" dirty="0"/>
              <a:t>How to maintain the integrity of data in spite of possible </a:t>
            </a:r>
            <a:r>
              <a:rPr lang="en-GB" b="1" u="sng" dirty="0"/>
              <a:t>application</a:t>
            </a:r>
            <a:r>
              <a:rPr lang="en-GB" dirty="0"/>
              <a:t>, </a:t>
            </a:r>
            <a:r>
              <a:rPr lang="en-GB" b="1" u="sng" dirty="0"/>
              <a:t>system</a:t>
            </a:r>
            <a:r>
              <a:rPr lang="en-GB" dirty="0"/>
              <a:t>, or </a:t>
            </a:r>
            <a:r>
              <a:rPr lang="en-GB" b="1" u="sng" dirty="0"/>
              <a:t>media failures</a:t>
            </a:r>
            <a:r>
              <a:rPr lang="en-GB" dirty="0"/>
              <a:t>?</a:t>
            </a:r>
          </a:p>
          <a:p>
            <a:pPr eaLnBrk="1" hangingPunct="1">
              <a:buFontTx/>
              <a:buNone/>
            </a:pP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en-US"/>
              <a:t>Introduction to Database Systems</a:t>
            </a:r>
          </a:p>
        </p:txBody>
      </p:sp>
      <p:sp>
        <p:nvSpPr>
          <p:cNvPr id="32771" name="Rectangle 2"/>
          <p:cNvSpPr>
            <a:spLocks noGrp="1" noChangeArrowheads="1"/>
          </p:cNvSpPr>
          <p:nvPr>
            <p:ph type="title"/>
          </p:nvPr>
        </p:nvSpPr>
        <p:spPr/>
        <p:txBody>
          <a:bodyPr/>
          <a:lstStyle/>
          <a:p>
            <a:pPr eaLnBrk="1" hangingPunct="1"/>
            <a:r>
              <a:rPr lang="en-GB"/>
              <a:t>Consistent States</a:t>
            </a:r>
          </a:p>
        </p:txBody>
      </p:sp>
      <p:sp>
        <p:nvSpPr>
          <p:cNvPr id="527363" name="Rectangle 3"/>
          <p:cNvSpPr>
            <a:spLocks noGrp="1" noChangeArrowheads="1"/>
          </p:cNvSpPr>
          <p:nvPr>
            <p:ph type="body" idx="1"/>
          </p:nvPr>
        </p:nvSpPr>
        <p:spPr/>
        <p:txBody>
          <a:bodyPr/>
          <a:lstStyle/>
          <a:p>
            <a:pPr eaLnBrk="1" hangingPunct="1">
              <a:buFontTx/>
              <a:buNone/>
            </a:pPr>
            <a:r>
              <a:rPr lang="en-GB" dirty="0"/>
              <a:t>A </a:t>
            </a:r>
            <a:r>
              <a:rPr lang="en-GB" b="1" u="sng" dirty="0"/>
              <a:t>consistent state</a:t>
            </a:r>
            <a:r>
              <a:rPr lang="en-GB" dirty="0"/>
              <a:t> of the database is a state which complies with the business rules as usually defined by </a:t>
            </a:r>
            <a:r>
              <a:rPr lang="en-GB" b="1" u="sng" dirty="0"/>
              <a:t>integrity constraints</a:t>
            </a:r>
            <a:endParaRPr lang="en-GB" u="sng" dirty="0"/>
          </a:p>
          <a:p>
            <a:pPr lvl="1" eaLnBrk="1" hangingPunct="1">
              <a:buFont typeface="Arial" charset="0"/>
              <a:buNone/>
            </a:pPr>
            <a:endParaRPr lang="en-GB" u="sng" dirty="0"/>
          </a:p>
          <a:p>
            <a:pPr lvl="1" eaLnBrk="1" hangingPunct="1">
              <a:buFont typeface="Arial" charset="0"/>
              <a:buNone/>
            </a:pPr>
            <a:r>
              <a:rPr lang="en-GB" dirty="0"/>
              <a:t>“students who have not passed cs2102 cannot take cs3223”</a:t>
            </a:r>
            <a:r>
              <a:rPr lang="en-US" dirty="0"/>
              <a:t> </a:t>
            </a:r>
          </a:p>
          <a:p>
            <a:pPr lvl="1" eaLnBrk="1" hangingPunct="1">
              <a:buFont typeface="Arial" charset="0"/>
              <a:buNone/>
            </a:pPr>
            <a:endParaRPr lang="en-US" dirty="0"/>
          </a:p>
          <a:p>
            <a:pPr marL="342900" lvl="1" indent="-342900" eaLnBrk="1" hangingPunct="1">
              <a:buNone/>
            </a:pPr>
            <a:r>
              <a:rPr lang="en-US" sz="3200" dirty="0">
                <a:ea typeface="+mn-ea"/>
                <a:cs typeface="+mn-cs"/>
              </a:rPr>
              <a:t>If the integrity constraints are violated by a transaction, the transaction is </a:t>
            </a:r>
            <a:r>
              <a:rPr lang="en-US" sz="3200" b="1" u="sng" dirty="0">
                <a:ea typeface="+mn-ea"/>
                <a:cs typeface="+mn-cs"/>
              </a:rPr>
              <a:t>aborted</a:t>
            </a:r>
            <a:r>
              <a:rPr lang="en-US" sz="3200" dirty="0">
                <a:ea typeface="+mn-ea"/>
                <a:cs typeface="+mn-cs"/>
              </a:rPr>
              <a:t> and </a:t>
            </a:r>
            <a:r>
              <a:rPr lang="en-US" sz="3200" b="1" u="sng" dirty="0">
                <a:ea typeface="+mn-ea"/>
                <a:cs typeface="+mn-cs"/>
              </a:rPr>
              <a:t>rolled back</a:t>
            </a:r>
            <a:r>
              <a:rPr lang="en-US" sz="3200" dirty="0">
                <a:ea typeface="+mn-ea"/>
                <a:cs typeface="+mn-cs"/>
              </a:rPr>
              <a:t>, otherwise, it is </a:t>
            </a:r>
            <a:r>
              <a:rPr lang="en-US" sz="3200" b="1" u="sng" dirty="0">
                <a:ea typeface="+mn-ea"/>
                <a:cs typeface="+mn-cs"/>
              </a:rPr>
              <a:t>committed</a:t>
            </a:r>
            <a:r>
              <a:rPr lang="en-US" sz="3200" dirty="0">
                <a:ea typeface="+mn-ea"/>
                <a:cs typeface="+mn-cs"/>
              </a:rPr>
              <a:t>.</a:t>
            </a:r>
            <a:endParaRPr lang="en-GB" sz="3200" dirty="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7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1" name="Footer Placeholder 4"/>
          <p:cNvSpPr>
            <a:spLocks noGrp="1"/>
          </p:cNvSpPr>
          <p:nvPr>
            <p:ph type="ftr" sz="quarter" idx="11"/>
          </p:nvPr>
        </p:nvSpPr>
        <p:spPr>
          <a:noFill/>
        </p:spPr>
        <p:txBody>
          <a:bodyPr/>
          <a:lstStyle/>
          <a:p>
            <a:r>
              <a:rPr lang="en-US"/>
              <a:t>Introduction to Database Systems</a:t>
            </a:r>
          </a:p>
        </p:txBody>
      </p:sp>
      <p:sp>
        <p:nvSpPr>
          <p:cNvPr id="16402" name="Rectangle 2"/>
          <p:cNvSpPr>
            <a:spLocks noGrp="1" noChangeArrowheads="1"/>
          </p:cNvSpPr>
          <p:nvPr>
            <p:ph type="title"/>
          </p:nvPr>
        </p:nvSpPr>
        <p:spPr/>
        <p:txBody>
          <a:bodyPr/>
          <a:lstStyle/>
          <a:p>
            <a:pPr eaLnBrk="1" hangingPunct="1"/>
            <a:r>
              <a:rPr lang="en-GB"/>
              <a:t>Distributed and Concurrent Access</a:t>
            </a:r>
          </a:p>
        </p:txBody>
      </p:sp>
      <p:sp>
        <p:nvSpPr>
          <p:cNvPr id="16403" name="Rectangle 3"/>
          <p:cNvSpPr>
            <a:spLocks noGrp="1" noChangeArrowheads="1"/>
          </p:cNvSpPr>
          <p:nvPr>
            <p:ph type="body" idx="1"/>
          </p:nvPr>
        </p:nvSpPr>
        <p:spPr/>
        <p:txBody>
          <a:bodyPr/>
          <a:lstStyle/>
          <a:p>
            <a:pPr eaLnBrk="1" hangingPunct="1">
              <a:buFontTx/>
              <a:buNone/>
            </a:pPr>
            <a:r>
              <a:rPr lang="en-GB"/>
              <a:t>How can data be </a:t>
            </a:r>
            <a:r>
              <a:rPr lang="en-GB" b="1" u="sng"/>
              <a:t>shared</a:t>
            </a:r>
            <a:r>
              <a:rPr lang="en-GB"/>
              <a:t> by users and processes that are possibly </a:t>
            </a:r>
            <a:r>
              <a:rPr lang="en-GB" b="1" u="sng"/>
              <a:t>distributed</a:t>
            </a:r>
            <a:r>
              <a:rPr lang="en-GB"/>
              <a:t> over a network?</a:t>
            </a:r>
          </a:p>
          <a:p>
            <a:pPr eaLnBrk="1" hangingPunct="1"/>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7" name="Footer Placeholder 5"/>
          <p:cNvSpPr>
            <a:spLocks noGrp="1"/>
          </p:cNvSpPr>
          <p:nvPr>
            <p:ph type="ftr" sz="quarter" idx="11"/>
          </p:nvPr>
        </p:nvSpPr>
        <p:spPr>
          <a:noFill/>
        </p:spPr>
        <p:txBody>
          <a:bodyPr/>
          <a:lstStyle/>
          <a:p>
            <a:r>
              <a:rPr lang="en-US"/>
              <a:t>Introduction to Database Systems</a:t>
            </a:r>
          </a:p>
        </p:txBody>
      </p:sp>
      <p:sp>
        <p:nvSpPr>
          <p:cNvPr id="17428" name="Rectangle 2"/>
          <p:cNvSpPr>
            <a:spLocks noGrp="1" noChangeArrowheads="1"/>
          </p:cNvSpPr>
          <p:nvPr>
            <p:ph type="title"/>
          </p:nvPr>
        </p:nvSpPr>
        <p:spPr/>
        <p:txBody>
          <a:bodyPr/>
          <a:lstStyle/>
          <a:p>
            <a:pPr eaLnBrk="1" hangingPunct="1"/>
            <a:r>
              <a:rPr lang="en-GB"/>
              <a:t>Security and Access Control of Data is Critical</a:t>
            </a:r>
          </a:p>
        </p:txBody>
      </p:sp>
      <p:sp>
        <p:nvSpPr>
          <p:cNvPr id="17429" name="Rectangle 3"/>
          <p:cNvSpPr>
            <a:spLocks noGrp="1" noChangeArrowheads="1"/>
          </p:cNvSpPr>
          <p:nvPr>
            <p:ph type="body" sz="half" idx="1"/>
          </p:nvPr>
        </p:nvSpPr>
        <p:spPr>
          <a:xfrm>
            <a:off x="457200" y="990600"/>
            <a:ext cx="4032250" cy="5486400"/>
          </a:xfrm>
        </p:spPr>
        <p:txBody>
          <a:bodyPr/>
          <a:lstStyle/>
          <a:p>
            <a:pPr eaLnBrk="1" hangingPunct="1">
              <a:buFontTx/>
              <a:buNone/>
            </a:pPr>
            <a:r>
              <a:rPr lang="en-GB" sz="2800"/>
              <a:t>How to protect the data and define and </a:t>
            </a:r>
            <a:r>
              <a:rPr lang="en-GB" sz="2800" b="1" u="sng"/>
              <a:t>control</a:t>
            </a:r>
            <a:r>
              <a:rPr lang="en-GB" sz="2800"/>
              <a:t> </a:t>
            </a:r>
            <a:r>
              <a:rPr lang="en-GB" sz="2800" b="1" u="sng"/>
              <a:t>access</a:t>
            </a:r>
            <a:r>
              <a:rPr lang="en-GB" sz="2800"/>
              <a:t> to data?</a:t>
            </a:r>
          </a:p>
        </p:txBody>
      </p:sp>
      <p:pic>
        <p:nvPicPr>
          <p:cNvPr id="17430" name="Picture 23" descr="MCj04360890000[1]"/>
          <p:cNvPicPr>
            <a:picLocks noGrp="1" noChangeAspect="1" noChangeArrowheads="1"/>
          </p:cNvPicPr>
          <p:nvPr>
            <p:ph sz="half" idx="2"/>
          </p:nvPr>
        </p:nvPicPr>
        <p:blipFill>
          <a:blip r:embed="rId3" cstate="print"/>
          <a:srcRect/>
          <a:stretch>
            <a:fillRect/>
          </a:stretch>
        </p:blipFill>
        <p:spPr>
          <a:xfrm>
            <a:off x="5257800" y="1524000"/>
            <a:ext cx="3106738" cy="2890838"/>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1" name="Footer Placeholder 4"/>
          <p:cNvSpPr>
            <a:spLocks noGrp="1"/>
          </p:cNvSpPr>
          <p:nvPr>
            <p:ph type="ftr" sz="quarter" idx="11"/>
          </p:nvPr>
        </p:nvSpPr>
        <p:spPr>
          <a:noFill/>
        </p:spPr>
        <p:txBody>
          <a:bodyPr/>
          <a:lstStyle/>
          <a:p>
            <a:r>
              <a:rPr lang="en-US"/>
              <a:t>Introduction to Database Systems</a:t>
            </a:r>
          </a:p>
        </p:txBody>
      </p:sp>
      <p:sp>
        <p:nvSpPr>
          <p:cNvPr id="18452" name="Rectangle 2"/>
          <p:cNvSpPr>
            <a:spLocks noGrp="1" noChangeArrowheads="1"/>
          </p:cNvSpPr>
          <p:nvPr>
            <p:ph type="title"/>
          </p:nvPr>
        </p:nvSpPr>
        <p:spPr/>
        <p:txBody>
          <a:bodyPr/>
          <a:lstStyle/>
          <a:p>
            <a:pPr eaLnBrk="1" hangingPunct="1"/>
            <a:r>
              <a:rPr lang="en-US"/>
              <a:t>Definitions</a:t>
            </a:r>
          </a:p>
        </p:txBody>
      </p:sp>
      <p:sp>
        <p:nvSpPr>
          <p:cNvPr id="18453" name="Rectangle 3"/>
          <p:cNvSpPr>
            <a:spLocks noGrp="1" noChangeArrowheads="1"/>
          </p:cNvSpPr>
          <p:nvPr>
            <p:ph type="body" idx="1"/>
          </p:nvPr>
        </p:nvSpPr>
        <p:spPr/>
        <p:txBody>
          <a:bodyPr/>
          <a:lstStyle/>
          <a:p>
            <a:pPr eaLnBrk="1" hangingPunct="1"/>
            <a:r>
              <a:rPr lang="en-US"/>
              <a:t>DCL: </a:t>
            </a:r>
            <a:r>
              <a:rPr lang="en-US" b="1" u="sng"/>
              <a:t>Database Control Language</a:t>
            </a:r>
            <a:r>
              <a:rPr lang="en-US"/>
              <a:t>. It include statements to administer access privileges and transactions properties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a:t>Introduction to Database Systems</a:t>
            </a:r>
          </a:p>
        </p:txBody>
      </p:sp>
      <p:sp>
        <p:nvSpPr>
          <p:cNvPr id="28675" name="Rectangle 2"/>
          <p:cNvSpPr>
            <a:spLocks noGrp="1" noChangeArrowheads="1"/>
          </p:cNvSpPr>
          <p:nvPr>
            <p:ph type="title"/>
          </p:nvPr>
        </p:nvSpPr>
        <p:spPr/>
        <p:txBody>
          <a:bodyPr/>
          <a:lstStyle/>
          <a:p>
            <a:pPr eaLnBrk="1" hangingPunct="1"/>
            <a:r>
              <a:rPr lang="en-GB"/>
              <a:t>Why are we here?</a:t>
            </a:r>
          </a:p>
        </p:txBody>
      </p:sp>
      <p:sp>
        <p:nvSpPr>
          <p:cNvPr id="28676" name="Rectangle 3"/>
          <p:cNvSpPr>
            <a:spLocks noGrp="1" noChangeArrowheads="1"/>
          </p:cNvSpPr>
          <p:nvPr>
            <p:ph type="body" idx="1"/>
          </p:nvPr>
        </p:nvSpPr>
        <p:spPr/>
        <p:txBody>
          <a:bodyPr/>
          <a:lstStyle/>
          <a:p>
            <a:pPr eaLnBrk="1" hangingPunct="1">
              <a:buFontTx/>
              <a:buNone/>
            </a:pPr>
            <a:r>
              <a:rPr lang="en-GB"/>
              <a:t>Database is </a:t>
            </a:r>
            <a:r>
              <a:rPr lang="en-GB" b="1" u="sng"/>
              <a:t>not taught at MIT</a:t>
            </a:r>
            <a:endParaRPr lang="en-GB"/>
          </a:p>
        </p:txBody>
      </p:sp>
      <p:pic>
        <p:nvPicPr>
          <p:cNvPr id="490503" name="Picture 7" descr="MPj03862240000[1]"/>
          <p:cNvPicPr>
            <a:picLocks noChangeAspect="1" noChangeArrowheads="1"/>
          </p:cNvPicPr>
          <p:nvPr/>
        </p:nvPicPr>
        <p:blipFill>
          <a:blip r:embed="rId3" cstate="print"/>
          <a:srcRect/>
          <a:stretch>
            <a:fillRect/>
          </a:stretch>
        </p:blipFill>
        <p:spPr bwMode="auto">
          <a:xfrm>
            <a:off x="1066800" y="2895600"/>
            <a:ext cx="5181600" cy="3444875"/>
          </a:xfrm>
          <a:prstGeom prst="rect">
            <a:avLst/>
          </a:prstGeom>
          <a:noFill/>
          <a:ln w="9525">
            <a:noFill/>
            <a:miter lim="800000"/>
            <a:headEnd/>
            <a:tailEnd/>
          </a:ln>
        </p:spPr>
      </p:pic>
      <p:sp>
        <p:nvSpPr>
          <p:cNvPr id="490504" name="AutoShape 8"/>
          <p:cNvSpPr>
            <a:spLocks noChangeArrowheads="1"/>
          </p:cNvSpPr>
          <p:nvPr/>
        </p:nvSpPr>
        <p:spPr bwMode="auto">
          <a:xfrm>
            <a:off x="5943600" y="3048000"/>
            <a:ext cx="2667000" cy="990600"/>
          </a:xfrm>
          <a:prstGeom prst="wedgeRoundRectCallout">
            <a:avLst>
              <a:gd name="adj1" fmla="val -59227"/>
              <a:gd name="adj2" fmla="val 74681"/>
              <a:gd name="adj3" fmla="val 16667"/>
            </a:avLst>
          </a:prstGeom>
          <a:solidFill>
            <a:srgbClr val="FF6600"/>
          </a:solidFill>
          <a:ln w="9525">
            <a:solidFill>
              <a:schemeClr val="tx1"/>
            </a:solidFill>
            <a:miter lim="800000"/>
            <a:headEnd/>
            <a:tailEnd/>
          </a:ln>
        </p:spPr>
        <p:txBody>
          <a:bodyPr/>
          <a:lstStyle/>
          <a:p>
            <a:pPr algn="ctr"/>
            <a:r>
              <a:rPr lang="en-GB" sz="1800" baseline="0">
                <a:solidFill>
                  <a:schemeClr val="bg1"/>
                </a:solidFill>
              </a:rPr>
              <a:t>Database is subsumed by </a:t>
            </a:r>
            <a:r>
              <a:rPr lang="en-GB" sz="1800" b="1" i="1" u="sng" baseline="0">
                <a:solidFill>
                  <a:schemeClr val="bg1"/>
                </a:solidFill>
              </a:rPr>
              <a:t>fundamental topics</a:t>
            </a:r>
            <a:endParaRPr lang="en-GB" sz="1800" baseline="0">
              <a:solidFill>
                <a:schemeClr val="bg1"/>
              </a:solidFill>
            </a:endParaRPr>
          </a:p>
        </p:txBody>
      </p:sp>
      <p:sp>
        <p:nvSpPr>
          <p:cNvPr id="490505" name="AutoShape 9"/>
          <p:cNvSpPr>
            <a:spLocks noChangeArrowheads="1"/>
          </p:cNvSpPr>
          <p:nvPr/>
        </p:nvSpPr>
        <p:spPr bwMode="auto">
          <a:xfrm flipH="1">
            <a:off x="304800" y="3124200"/>
            <a:ext cx="2667000" cy="990600"/>
          </a:xfrm>
          <a:prstGeom prst="wedgeRoundRectCallout">
            <a:avLst>
              <a:gd name="adj1" fmla="val -51787"/>
              <a:gd name="adj2" fmla="val 63778"/>
              <a:gd name="adj3" fmla="val 16667"/>
            </a:avLst>
          </a:prstGeom>
          <a:solidFill>
            <a:srgbClr val="FF6600"/>
          </a:solidFill>
          <a:ln w="9525">
            <a:solidFill>
              <a:schemeClr val="tx1"/>
            </a:solidFill>
            <a:miter lim="800000"/>
            <a:headEnd/>
            <a:tailEnd/>
          </a:ln>
        </p:spPr>
        <p:txBody>
          <a:bodyPr/>
          <a:lstStyle/>
          <a:p>
            <a:pPr algn="ctr"/>
            <a:r>
              <a:rPr lang="en-GB" sz="1800" baseline="0">
                <a:solidFill>
                  <a:schemeClr val="bg1"/>
                </a:solidFill>
              </a:rPr>
              <a:t>Database is </a:t>
            </a:r>
            <a:r>
              <a:rPr lang="en-GB" sz="1800" b="1" i="1" u="sng" baseline="0">
                <a:solidFill>
                  <a:schemeClr val="bg1"/>
                </a:solidFill>
              </a:rPr>
              <a:t>just another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0503"/>
                                        </p:tgtEl>
                                        <p:attrNameLst>
                                          <p:attrName>style.visibility</p:attrName>
                                        </p:attrNameLst>
                                      </p:cBhvr>
                                      <p:to>
                                        <p:strVal val="visible"/>
                                      </p:to>
                                    </p:set>
                                    <p:animEffect transition="in" filter="fade">
                                      <p:cBhvr>
                                        <p:cTn id="7" dur="2000"/>
                                        <p:tgtEl>
                                          <p:spTgt spid="4905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0505"/>
                                        </p:tgtEl>
                                        <p:attrNameLst>
                                          <p:attrName>style.visibility</p:attrName>
                                        </p:attrNameLst>
                                      </p:cBhvr>
                                      <p:to>
                                        <p:strVal val="visible"/>
                                      </p:to>
                                    </p:set>
                                    <p:animEffect transition="in" filter="fade">
                                      <p:cBhvr>
                                        <p:cTn id="12" dur="2000"/>
                                        <p:tgtEl>
                                          <p:spTgt spid="4905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0504"/>
                                        </p:tgtEl>
                                        <p:attrNameLst>
                                          <p:attrName>style.visibility</p:attrName>
                                        </p:attrNameLst>
                                      </p:cBhvr>
                                      <p:to>
                                        <p:strVal val="visible"/>
                                      </p:to>
                                    </p:set>
                                    <p:animEffect transition="in" filter="fade">
                                      <p:cBhvr>
                                        <p:cTn id="17" dur="2000"/>
                                        <p:tgtEl>
                                          <p:spTgt spid="49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4" grpId="0" animBg="1"/>
      <p:bldP spid="49050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a:t>Introduction to Database Systems</a:t>
            </a:r>
          </a:p>
        </p:txBody>
      </p:sp>
      <p:sp>
        <p:nvSpPr>
          <p:cNvPr id="36867" name="Rectangle 2"/>
          <p:cNvSpPr>
            <a:spLocks noGrp="1" noChangeArrowheads="1"/>
          </p:cNvSpPr>
          <p:nvPr>
            <p:ph type="title"/>
          </p:nvPr>
        </p:nvSpPr>
        <p:spPr/>
        <p:txBody>
          <a:bodyPr/>
          <a:lstStyle/>
          <a:p>
            <a:pPr eaLnBrk="1" hangingPunct="1"/>
            <a:r>
              <a:rPr lang="en-GB"/>
              <a:t>In Summary</a:t>
            </a:r>
          </a:p>
        </p:txBody>
      </p:sp>
      <p:sp>
        <p:nvSpPr>
          <p:cNvPr id="541699" name="Rectangle 3"/>
          <p:cNvSpPr>
            <a:spLocks noGrp="1" noChangeArrowheads="1"/>
          </p:cNvSpPr>
          <p:nvPr>
            <p:ph type="body" idx="1"/>
          </p:nvPr>
        </p:nvSpPr>
        <p:spPr/>
        <p:txBody>
          <a:bodyPr/>
          <a:lstStyle/>
          <a:p>
            <a:pPr eaLnBrk="1" hangingPunct="1">
              <a:buClr>
                <a:schemeClr val="tx1"/>
              </a:buClr>
              <a:buFontTx/>
              <a:buNone/>
            </a:pPr>
            <a:r>
              <a:rPr lang="en-GB"/>
              <a:t>A database application manages </a:t>
            </a:r>
            <a:r>
              <a:rPr lang="en-GB" b="1" u="sng"/>
              <a:t>homogeneous collections</a:t>
            </a:r>
            <a:r>
              <a:rPr lang="en-GB"/>
              <a:t> containing </a:t>
            </a:r>
            <a:r>
              <a:rPr lang="en-GB" b="1" u="sng"/>
              <a:t>large amounts</a:t>
            </a:r>
            <a:r>
              <a:rPr lang="en-GB"/>
              <a:t> of </a:t>
            </a:r>
            <a:r>
              <a:rPr lang="en-GB" b="1" u="sng"/>
              <a:t>persistent</a:t>
            </a:r>
            <a:r>
              <a:rPr lang="en-GB"/>
              <a:t> </a:t>
            </a:r>
            <a:r>
              <a:rPr lang="en-GB" b="1" u="sng"/>
              <a:t>structured</a:t>
            </a:r>
            <a:r>
              <a:rPr lang="en-GB" u="sng"/>
              <a:t> </a:t>
            </a:r>
            <a:r>
              <a:rPr lang="en-GB" b="1" u="sng"/>
              <a:t>data</a:t>
            </a:r>
            <a:r>
              <a:rPr lang="en-GB"/>
              <a:t> that are </a:t>
            </a:r>
            <a:r>
              <a:rPr lang="en-GB" b="1" u="sng"/>
              <a:t>shared</a:t>
            </a:r>
            <a:r>
              <a:rPr lang="en-GB"/>
              <a:t> among </a:t>
            </a:r>
            <a:r>
              <a:rPr lang="en-GB" b="1" u="sng"/>
              <a:t>distributed</a:t>
            </a:r>
            <a:r>
              <a:rPr lang="en-GB"/>
              <a:t> users and processes and whose </a:t>
            </a:r>
            <a:r>
              <a:rPr lang="en-GB" b="1" u="sng"/>
              <a:t>integrity</a:t>
            </a:r>
            <a:r>
              <a:rPr lang="en-GB"/>
              <a:t> must be maintained and </a:t>
            </a:r>
            <a:r>
              <a:rPr lang="en-GB" b="1" u="sng"/>
              <a:t>security</a:t>
            </a:r>
            <a:r>
              <a:rPr lang="en-GB"/>
              <a:t> controlled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41699">
                                            <p:txEl>
                                              <p:pRg st="0" end="0"/>
                                            </p:txEl>
                                          </p:spTgt>
                                        </p:tgtEl>
                                        <p:attrNameLst>
                                          <p:attrName>style.visibility</p:attrName>
                                        </p:attrNameLst>
                                      </p:cBhvr>
                                      <p:to>
                                        <p:strVal val="visible"/>
                                      </p:to>
                                    </p:set>
                                    <p:anim calcmode="discrete" valueType="clr">
                                      <p:cBhvr override="childStyle">
                                        <p:cTn id="7" dur="80"/>
                                        <p:tgtEl>
                                          <p:spTgt spid="5416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416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4169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a:t>Introduction to Database Systems</a:t>
            </a:r>
          </a:p>
        </p:txBody>
      </p:sp>
      <p:sp>
        <p:nvSpPr>
          <p:cNvPr id="37891" name="Rectangle 2"/>
          <p:cNvSpPr>
            <a:spLocks noGrp="1" noChangeArrowheads="1"/>
          </p:cNvSpPr>
          <p:nvPr>
            <p:ph type="title"/>
          </p:nvPr>
        </p:nvSpPr>
        <p:spPr/>
        <p:txBody>
          <a:bodyPr/>
          <a:lstStyle/>
          <a:p>
            <a:pPr eaLnBrk="1" hangingPunct="1"/>
            <a:r>
              <a:rPr lang="en-GB"/>
              <a:t>Conclusion</a:t>
            </a:r>
          </a:p>
        </p:txBody>
      </p:sp>
      <p:sp>
        <p:nvSpPr>
          <p:cNvPr id="553987" name="Rectangle 3"/>
          <p:cNvSpPr>
            <a:spLocks noGrp="1" noChangeArrowheads="1"/>
          </p:cNvSpPr>
          <p:nvPr>
            <p:ph type="body" idx="1"/>
          </p:nvPr>
        </p:nvSpPr>
        <p:spPr/>
        <p:txBody>
          <a:bodyPr/>
          <a:lstStyle/>
          <a:p>
            <a:pPr eaLnBrk="1" hangingPunct="1"/>
            <a:r>
              <a:rPr lang="en-GB" sz="2800"/>
              <a:t>We have </a:t>
            </a:r>
            <a:r>
              <a:rPr lang="en-GB" sz="2800" b="1" u="sng"/>
              <a:t>identified the typical requirements</a:t>
            </a:r>
            <a:r>
              <a:rPr lang="en-GB" sz="2800"/>
              <a:t> of database applications</a:t>
            </a:r>
          </a:p>
          <a:p>
            <a:pPr eaLnBrk="1" hangingPunct="1"/>
            <a:r>
              <a:rPr lang="en-GB" sz="2800"/>
              <a:t>We have </a:t>
            </a:r>
            <a:r>
              <a:rPr lang="en-GB" sz="2800" b="1" u="sng"/>
              <a:t>identified Database Management Systems</a:t>
            </a:r>
            <a:r>
              <a:rPr lang="en-GB" sz="2800"/>
              <a:t> as the platforms for database applications</a:t>
            </a:r>
          </a:p>
          <a:p>
            <a:pPr eaLnBrk="1" hangingPunct="1"/>
            <a:r>
              <a:rPr lang="en-GB" sz="2800"/>
              <a:t>We have </a:t>
            </a:r>
            <a:r>
              <a:rPr lang="en-GB" sz="2800" b="1" u="sng"/>
              <a:t>identified the topics to study</a:t>
            </a:r>
            <a:r>
              <a:rPr lang="en-GB" sz="2800"/>
              <a:t> in this course: design and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US"/>
              <a:t>Introduction to Database Systems</a:t>
            </a:r>
          </a:p>
        </p:txBody>
      </p:sp>
      <p:sp>
        <p:nvSpPr>
          <p:cNvPr id="38915" name="Rectangle 2"/>
          <p:cNvSpPr>
            <a:spLocks noGrp="1" noChangeArrowheads="1"/>
          </p:cNvSpPr>
          <p:nvPr>
            <p:ph type="title"/>
          </p:nvPr>
        </p:nvSpPr>
        <p:spPr/>
        <p:txBody>
          <a:bodyPr/>
          <a:lstStyle/>
          <a:p>
            <a:pPr eaLnBrk="1" hangingPunct="1"/>
            <a:r>
              <a:rPr lang="en-GB"/>
              <a:t>Syllabus</a:t>
            </a:r>
          </a:p>
        </p:txBody>
      </p:sp>
      <p:sp>
        <p:nvSpPr>
          <p:cNvPr id="551939" name="Rectangle 3"/>
          <p:cNvSpPr>
            <a:spLocks noGrp="1" noChangeArrowheads="1"/>
          </p:cNvSpPr>
          <p:nvPr>
            <p:ph type="body" idx="1"/>
          </p:nvPr>
        </p:nvSpPr>
        <p:spPr/>
        <p:txBody>
          <a:bodyPr/>
          <a:lstStyle/>
          <a:p>
            <a:pPr eaLnBrk="1" hangingPunct="1"/>
            <a:r>
              <a:rPr lang="en-GB" sz="2800" b="1" u="sng"/>
              <a:t>Design</a:t>
            </a:r>
            <a:endParaRPr lang="en-GB" sz="2800" b="1"/>
          </a:p>
          <a:p>
            <a:pPr lvl="1" eaLnBrk="1" hangingPunct="1"/>
            <a:r>
              <a:rPr lang="en-GB" sz="2400"/>
              <a:t>Entity Relationship Model</a:t>
            </a:r>
          </a:p>
          <a:p>
            <a:pPr lvl="1" eaLnBrk="1" hangingPunct="1"/>
            <a:r>
              <a:rPr lang="en-GB" sz="2400"/>
              <a:t>Relational Model</a:t>
            </a:r>
          </a:p>
          <a:p>
            <a:pPr lvl="1" eaLnBrk="1" hangingPunct="1"/>
            <a:r>
              <a:rPr lang="en-GB" sz="2400"/>
              <a:t>Normalisation with Functional Dependencies</a:t>
            </a:r>
          </a:p>
          <a:p>
            <a:pPr eaLnBrk="1" hangingPunct="1"/>
            <a:r>
              <a:rPr lang="en-GB" sz="2800" b="1" u="sng"/>
              <a:t>Programming</a:t>
            </a:r>
            <a:endParaRPr lang="en-GB" sz="2800" b="1"/>
          </a:p>
          <a:p>
            <a:pPr lvl="1" eaLnBrk="1" hangingPunct="1"/>
            <a:r>
              <a:rPr lang="en-GB" sz="2400"/>
              <a:t>Theory of Query Languages: algebra and calculi</a:t>
            </a:r>
          </a:p>
          <a:p>
            <a:pPr lvl="1" eaLnBrk="1" hangingPunct="1"/>
            <a:r>
              <a:rPr lang="en-GB" sz="2400"/>
              <a:t>SQL</a:t>
            </a:r>
          </a:p>
          <a:p>
            <a:pPr lvl="1" eaLnBrk="1" hangingPunct="1"/>
            <a:r>
              <a:rPr lang="en-GB" sz="2400"/>
              <a:t>SQL and Programming Languages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51939">
                                            <p:txEl>
                                              <p:pRg st="4" end="4"/>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51939">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51939">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51939">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51939">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51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Introduction to Database Systems</a:t>
            </a:r>
          </a:p>
        </p:txBody>
      </p:sp>
      <p:sp>
        <p:nvSpPr>
          <p:cNvPr id="324614" name="Rectangle 6"/>
          <p:cNvSpPr>
            <a:spLocks noChangeArrowheads="1"/>
          </p:cNvSpPr>
          <p:nvPr/>
        </p:nvSpPr>
        <p:spPr bwMode="auto">
          <a:xfrm>
            <a:off x="914400" y="381000"/>
            <a:ext cx="3200400" cy="5486400"/>
          </a:xfrm>
          <a:prstGeom prst="rect">
            <a:avLst/>
          </a:prstGeom>
          <a:noFill/>
          <a:ln w="9525">
            <a:noFill/>
            <a:miter lim="800000"/>
            <a:headEnd/>
            <a:tailEnd/>
          </a:ln>
        </p:spPr>
        <p:txBody>
          <a:bodyPr/>
          <a:lstStyle/>
          <a:p>
            <a:pPr marL="342900" indent="-342900" algn="ctr">
              <a:lnSpc>
                <a:spcPct val="80000"/>
              </a:lnSpc>
              <a:spcBef>
                <a:spcPct val="20000"/>
              </a:spcBef>
            </a:pPr>
            <a:r>
              <a:rPr lang="en-US" sz="1400" b="1" baseline="0" dirty="0">
                <a:solidFill>
                  <a:schemeClr val="bg1"/>
                </a:solidFill>
              </a:rPr>
              <a:t>Credits</a:t>
            </a: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r>
              <a:rPr lang="en-US" sz="1400" b="1" baseline="0" dirty="0">
                <a:solidFill>
                  <a:schemeClr val="bg1"/>
                </a:solidFill>
              </a:rPr>
              <a:t>The content of this lecture is based on chapter 1 of the book “Introduction to database Systems” </a:t>
            </a:r>
          </a:p>
          <a:p>
            <a:pPr marL="342900" indent="-342900" algn="ctr">
              <a:lnSpc>
                <a:spcPct val="80000"/>
              </a:lnSpc>
              <a:spcBef>
                <a:spcPct val="20000"/>
              </a:spcBef>
            </a:pPr>
            <a:r>
              <a:rPr lang="en-US" sz="1400" b="1" baseline="0" dirty="0">
                <a:solidFill>
                  <a:schemeClr val="bg1"/>
                </a:solidFill>
              </a:rPr>
              <a:t>By</a:t>
            </a:r>
            <a:br>
              <a:rPr lang="en-US" sz="1400" b="1" baseline="0" dirty="0">
                <a:solidFill>
                  <a:schemeClr val="bg1"/>
                </a:solidFill>
              </a:rPr>
            </a:br>
            <a:r>
              <a:rPr lang="en-US" sz="1400" b="1" baseline="0" dirty="0">
                <a:solidFill>
                  <a:schemeClr val="bg1"/>
                </a:solidFill>
              </a:rPr>
              <a:t> S. Bressan and B. Catania, McGraw Hill publisher</a:t>
            </a: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r>
              <a:rPr lang="en-US" sz="1400" b="1" baseline="0">
                <a:solidFill>
                  <a:schemeClr val="bg1"/>
                </a:solidFill>
              </a:rPr>
              <a:t>Clipart </a:t>
            </a:r>
            <a:r>
              <a:rPr lang="en-US" sz="1400" b="1" baseline="0" dirty="0">
                <a:solidFill>
                  <a:schemeClr val="bg1"/>
                </a:solidFill>
              </a:rPr>
              <a:t>and media are licensed from Microsoft Office Online Clipart and Media</a:t>
            </a:r>
          </a:p>
          <a:p>
            <a:pPr marL="342900" indent="-342900" algn="ctr">
              <a:lnSpc>
                <a:spcPct val="80000"/>
              </a:lnSpc>
              <a:spcBef>
                <a:spcPct val="20000"/>
              </a:spcBef>
            </a:pPr>
            <a:endParaRPr lang="en-US" sz="1400" b="1" baseline="0" dirty="0">
              <a:solidFill>
                <a:schemeClr val="bg1"/>
              </a:solidFill>
            </a:endParaRPr>
          </a:p>
        </p:txBody>
      </p:sp>
      <p:pic>
        <p:nvPicPr>
          <p:cNvPr id="39940" name="Picture 8" descr="j0400323"/>
          <p:cNvPicPr>
            <a:picLocks noChangeAspect="1" noChangeArrowheads="1"/>
          </p:cNvPicPr>
          <p:nvPr/>
        </p:nvPicPr>
        <p:blipFill>
          <a:blip r:embed="rId3" cstate="print"/>
          <a:srcRect/>
          <a:stretch>
            <a:fillRect/>
          </a:stretch>
        </p:blipFill>
        <p:spPr bwMode="auto">
          <a:xfrm>
            <a:off x="4876800" y="2209800"/>
            <a:ext cx="3902075" cy="2600325"/>
          </a:xfrm>
          <a:prstGeom prst="rect">
            <a:avLst/>
          </a:prstGeom>
          <a:noFill/>
          <a:ln w="9525">
            <a:noFill/>
            <a:miter lim="800000"/>
            <a:headEnd/>
            <a:tailEnd/>
          </a:ln>
        </p:spPr>
      </p:pic>
      <p:sp>
        <p:nvSpPr>
          <p:cNvPr id="324617" name="Text Box 9"/>
          <p:cNvSpPr txBox="1">
            <a:spLocks noChangeArrowheads="1"/>
          </p:cNvSpPr>
          <p:nvPr/>
        </p:nvSpPr>
        <p:spPr bwMode="auto">
          <a:xfrm>
            <a:off x="838200" y="4114800"/>
            <a:ext cx="3495675" cy="304800"/>
          </a:xfrm>
          <a:prstGeom prst="rect">
            <a:avLst/>
          </a:prstGeom>
          <a:noFill/>
          <a:ln w="9525">
            <a:noFill/>
            <a:miter lim="800000"/>
            <a:headEnd/>
            <a:tailEnd/>
          </a:ln>
        </p:spPr>
        <p:txBody>
          <a:bodyPr wrap="none">
            <a:spAutoFit/>
          </a:bodyPr>
          <a:lstStyle/>
          <a:p>
            <a:r>
              <a:rPr lang="en-US" sz="1400" b="1" baseline="0" dirty="0">
                <a:solidFill>
                  <a:schemeClr val="bg1"/>
                </a:solidFill>
              </a:rPr>
              <a:t>Copyright © 2016 by </a:t>
            </a:r>
            <a:r>
              <a:rPr lang="en-US" sz="1400" b="1" baseline="0" dirty="0" err="1">
                <a:solidFill>
                  <a:schemeClr val="bg1"/>
                </a:solidFill>
              </a:rPr>
              <a:t>St</a:t>
            </a:r>
            <a:r>
              <a:rPr lang="en-US" sz="1400" b="1" baseline="0" dirty="0" err="1">
                <a:solidFill>
                  <a:schemeClr val="bg1"/>
                </a:solidFill>
                <a:cs typeface="Arial" charset="0"/>
              </a:rPr>
              <a:t>é</a:t>
            </a:r>
            <a:r>
              <a:rPr lang="en-US" sz="1400" b="1" baseline="0" dirty="0" err="1">
                <a:solidFill>
                  <a:schemeClr val="bg1"/>
                </a:solidFill>
              </a:rPr>
              <a:t>phane</a:t>
            </a:r>
            <a:r>
              <a:rPr lang="en-US" sz="1400" b="1" baseline="0" dirty="0">
                <a:solidFill>
                  <a:schemeClr val="bg1"/>
                </a:solidFill>
              </a:rPr>
              <a:t> Bressan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nodeType="withEffect">
                                  <p:stCondLst>
                                    <p:cond delay="0"/>
                                  </p:stCondLst>
                                  <p:childTnLst>
                                    <p:set>
                                      <p:cBhvr>
                                        <p:cTn id="6" dur="1" fill="hold">
                                          <p:stCondLst>
                                            <p:cond delay="0"/>
                                          </p:stCondLst>
                                        </p:cTn>
                                        <p:tgtEl>
                                          <p:spTgt spid="324614">
                                            <p:txEl>
                                              <p:pRg st="0" end="0"/>
                                            </p:txEl>
                                          </p:spTgt>
                                        </p:tgtEl>
                                        <p:attrNameLst>
                                          <p:attrName>style.visibility</p:attrName>
                                        </p:attrNameLst>
                                      </p:cBhvr>
                                      <p:to>
                                        <p:strVal val="visible"/>
                                      </p:to>
                                    </p:set>
                                    <p:anim calcmode="lin" valueType="num">
                                      <p:cBhvr>
                                        <p:cTn id="7" dur="30000" fill="hold"/>
                                        <p:tgtEl>
                                          <p:spTgt spid="324614">
                                            <p:txEl>
                                              <p:pRg st="0" end="0"/>
                                            </p:txEl>
                                          </p:spTgt>
                                        </p:tgtEl>
                                        <p:attrNameLst>
                                          <p:attrName>ppt_x</p:attrName>
                                        </p:attrNameLst>
                                      </p:cBhvr>
                                      <p:tavLst>
                                        <p:tav tm="0">
                                          <p:val>
                                            <p:strVal val="#ppt_x"/>
                                          </p:val>
                                        </p:tav>
                                        <p:tav tm="100000">
                                          <p:val>
                                            <p:strVal val="#ppt_x"/>
                                          </p:val>
                                        </p:tav>
                                      </p:tavLst>
                                    </p:anim>
                                    <p:anim calcmode="lin" valueType="num">
                                      <p:cBhvr>
                                        <p:cTn id="8" dur="30000" fill="hold"/>
                                        <p:tgtEl>
                                          <p:spTgt spid="324614">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nodeType="withEffect">
                                  <p:stCondLst>
                                    <p:cond delay="0"/>
                                  </p:stCondLst>
                                  <p:childTnLst>
                                    <p:set>
                                      <p:cBhvr>
                                        <p:cTn id="10" dur="1" fill="hold">
                                          <p:stCondLst>
                                            <p:cond delay="0"/>
                                          </p:stCondLst>
                                        </p:cTn>
                                        <p:tgtEl>
                                          <p:spTgt spid="324614">
                                            <p:txEl>
                                              <p:pRg st="3" end="3"/>
                                            </p:txEl>
                                          </p:spTgt>
                                        </p:tgtEl>
                                        <p:attrNameLst>
                                          <p:attrName>style.visibility</p:attrName>
                                        </p:attrNameLst>
                                      </p:cBhvr>
                                      <p:to>
                                        <p:strVal val="visible"/>
                                      </p:to>
                                    </p:set>
                                    <p:anim calcmode="lin" valueType="num">
                                      <p:cBhvr>
                                        <p:cTn id="11" dur="30000" fill="hold"/>
                                        <p:tgtEl>
                                          <p:spTgt spid="324614">
                                            <p:txEl>
                                              <p:pRg st="3" end="3"/>
                                            </p:txEl>
                                          </p:spTgt>
                                        </p:tgtEl>
                                        <p:attrNameLst>
                                          <p:attrName>ppt_x</p:attrName>
                                        </p:attrNameLst>
                                      </p:cBhvr>
                                      <p:tavLst>
                                        <p:tav tm="0">
                                          <p:val>
                                            <p:strVal val="#ppt_x"/>
                                          </p:val>
                                        </p:tav>
                                        <p:tav tm="100000">
                                          <p:val>
                                            <p:strVal val="#ppt_x"/>
                                          </p:val>
                                        </p:tav>
                                      </p:tavLst>
                                    </p:anim>
                                    <p:anim calcmode="lin" valueType="num">
                                      <p:cBhvr>
                                        <p:cTn id="12" dur="30000" fill="hold"/>
                                        <p:tgtEl>
                                          <p:spTgt spid="324614">
                                            <p:txEl>
                                              <p:pRg st="3" end="3"/>
                                            </p:txEl>
                                          </p:spTgt>
                                        </p:tgtEl>
                                        <p:attrNameLst>
                                          <p:attrName>ppt_y</p:attrName>
                                        </p:attrNameLst>
                                      </p:cBhvr>
                                      <p:tavLst>
                                        <p:tav tm="0">
                                          <p:val>
                                            <p:strVal val="#ppt_y+1"/>
                                          </p:val>
                                        </p:tav>
                                        <p:tav tm="100000">
                                          <p:val>
                                            <p:strVal val="#ppt_y-1"/>
                                          </p:val>
                                        </p:tav>
                                      </p:tavLst>
                                    </p:anim>
                                  </p:childTnLst>
                                </p:cTn>
                              </p:par>
                              <p:par>
                                <p:cTn id="13" presetID="28" presetClass="entr" presetSubtype="0" fill="hold" nodeType="withEffect">
                                  <p:stCondLst>
                                    <p:cond delay="0"/>
                                  </p:stCondLst>
                                  <p:childTnLst>
                                    <p:set>
                                      <p:cBhvr>
                                        <p:cTn id="14" dur="1" fill="hold">
                                          <p:stCondLst>
                                            <p:cond delay="0"/>
                                          </p:stCondLst>
                                        </p:cTn>
                                        <p:tgtEl>
                                          <p:spTgt spid="324614">
                                            <p:txEl>
                                              <p:pRg st="4" end="4"/>
                                            </p:txEl>
                                          </p:spTgt>
                                        </p:tgtEl>
                                        <p:attrNameLst>
                                          <p:attrName>style.visibility</p:attrName>
                                        </p:attrNameLst>
                                      </p:cBhvr>
                                      <p:to>
                                        <p:strVal val="visible"/>
                                      </p:to>
                                    </p:set>
                                    <p:anim calcmode="lin" valueType="num">
                                      <p:cBhvr>
                                        <p:cTn id="15" dur="30000" fill="hold"/>
                                        <p:tgtEl>
                                          <p:spTgt spid="324614">
                                            <p:txEl>
                                              <p:pRg st="4" end="4"/>
                                            </p:txEl>
                                          </p:spTgt>
                                        </p:tgtEl>
                                        <p:attrNameLst>
                                          <p:attrName>ppt_x</p:attrName>
                                        </p:attrNameLst>
                                      </p:cBhvr>
                                      <p:tavLst>
                                        <p:tav tm="0">
                                          <p:val>
                                            <p:strVal val="#ppt_x"/>
                                          </p:val>
                                        </p:tav>
                                        <p:tav tm="100000">
                                          <p:val>
                                            <p:strVal val="#ppt_x"/>
                                          </p:val>
                                        </p:tav>
                                      </p:tavLst>
                                    </p:anim>
                                    <p:anim calcmode="lin" valueType="num">
                                      <p:cBhvr>
                                        <p:cTn id="16" dur="30000" fill="hold"/>
                                        <p:tgtEl>
                                          <p:spTgt spid="324614">
                                            <p:txEl>
                                              <p:pRg st="4" end="4"/>
                                            </p:txEl>
                                          </p:spTgt>
                                        </p:tgtEl>
                                        <p:attrNameLst>
                                          <p:attrName>ppt_y</p:attrName>
                                        </p:attrNameLst>
                                      </p:cBhvr>
                                      <p:tavLst>
                                        <p:tav tm="0">
                                          <p:val>
                                            <p:strVal val="#ppt_y+1"/>
                                          </p:val>
                                        </p:tav>
                                        <p:tav tm="100000">
                                          <p:val>
                                            <p:strVal val="#ppt_y-1"/>
                                          </p:val>
                                        </p:tav>
                                      </p:tavLst>
                                    </p:anim>
                                  </p:childTnLst>
                                </p:cTn>
                              </p:par>
                              <p:par>
                                <p:cTn id="17" presetID="28" presetClass="entr" presetSubtype="0" fill="hold" nodeType="withEffect">
                                  <p:stCondLst>
                                    <p:cond delay="0"/>
                                  </p:stCondLst>
                                  <p:childTnLst>
                                    <p:set>
                                      <p:cBhvr>
                                        <p:cTn id="18" dur="1" fill="hold">
                                          <p:stCondLst>
                                            <p:cond delay="0"/>
                                          </p:stCondLst>
                                        </p:cTn>
                                        <p:tgtEl>
                                          <p:spTgt spid="324614">
                                            <p:txEl>
                                              <p:pRg st="6" end="6"/>
                                            </p:txEl>
                                          </p:spTgt>
                                        </p:tgtEl>
                                        <p:attrNameLst>
                                          <p:attrName>style.visibility</p:attrName>
                                        </p:attrNameLst>
                                      </p:cBhvr>
                                      <p:to>
                                        <p:strVal val="visible"/>
                                      </p:to>
                                    </p:set>
                                    <p:anim calcmode="lin" valueType="num">
                                      <p:cBhvr>
                                        <p:cTn id="19" dur="30000" fill="hold"/>
                                        <p:tgtEl>
                                          <p:spTgt spid="324614">
                                            <p:txEl>
                                              <p:pRg st="6" end="6"/>
                                            </p:txEl>
                                          </p:spTgt>
                                        </p:tgtEl>
                                        <p:attrNameLst>
                                          <p:attrName>ppt_x</p:attrName>
                                        </p:attrNameLst>
                                      </p:cBhvr>
                                      <p:tavLst>
                                        <p:tav tm="0">
                                          <p:val>
                                            <p:strVal val="#ppt_x"/>
                                          </p:val>
                                        </p:tav>
                                        <p:tav tm="100000">
                                          <p:val>
                                            <p:strVal val="#ppt_x"/>
                                          </p:val>
                                        </p:tav>
                                      </p:tavLst>
                                    </p:anim>
                                    <p:anim calcmode="lin" valueType="num">
                                      <p:cBhvr>
                                        <p:cTn id="20" dur="30000" fill="hold"/>
                                        <p:tgtEl>
                                          <p:spTgt spid="324614">
                                            <p:txEl>
                                              <p:pRg st="6" end="6"/>
                                            </p:txEl>
                                          </p:spTgt>
                                        </p:tgtEl>
                                        <p:attrNameLst>
                                          <p:attrName>ppt_y</p:attrName>
                                        </p:attrNameLst>
                                      </p:cBhvr>
                                      <p:tavLst>
                                        <p:tav tm="0">
                                          <p:val>
                                            <p:strVal val="#ppt_y+1"/>
                                          </p:val>
                                        </p:tav>
                                        <p:tav tm="100000">
                                          <p:val>
                                            <p:strVal val="#ppt_y-1"/>
                                          </p:val>
                                        </p:tav>
                                      </p:tavLst>
                                    </p:anim>
                                  </p:childTnLst>
                                </p:cTn>
                              </p:par>
                            </p:childTnLst>
                          </p:cTn>
                        </p:par>
                        <p:par>
                          <p:cTn id="21" fill="hold">
                            <p:stCondLst>
                              <p:cond delay="30000"/>
                            </p:stCondLst>
                            <p:childTnLst>
                              <p:par>
                                <p:cTn id="22" presetID="10" presetClass="entr" presetSubtype="0" fill="hold" grpId="0" nodeType="afterEffect">
                                  <p:stCondLst>
                                    <p:cond delay="0"/>
                                  </p:stCondLst>
                                  <p:childTnLst>
                                    <p:set>
                                      <p:cBhvr>
                                        <p:cTn id="23" dur="1" fill="hold">
                                          <p:stCondLst>
                                            <p:cond delay="0"/>
                                          </p:stCondLst>
                                        </p:cTn>
                                        <p:tgtEl>
                                          <p:spTgt spid="324617"/>
                                        </p:tgtEl>
                                        <p:attrNameLst>
                                          <p:attrName>style.visibility</p:attrName>
                                        </p:attrNameLst>
                                      </p:cBhvr>
                                      <p:to>
                                        <p:strVal val="visible"/>
                                      </p:to>
                                    </p:set>
                                    <p:animEffect transition="in" filter="fade">
                                      <p:cBhvr>
                                        <p:cTn id="24" dur="50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a:t>Introduction to Database Systems</a:t>
            </a:r>
          </a:p>
        </p:txBody>
      </p:sp>
      <p:sp>
        <p:nvSpPr>
          <p:cNvPr id="23555" name="Rectangle 2"/>
          <p:cNvSpPr>
            <a:spLocks noGrp="1" noChangeArrowheads="1"/>
          </p:cNvSpPr>
          <p:nvPr>
            <p:ph type="title"/>
          </p:nvPr>
        </p:nvSpPr>
        <p:spPr/>
        <p:txBody>
          <a:bodyPr/>
          <a:lstStyle/>
          <a:p>
            <a:pPr eaLnBrk="1" hangingPunct="1"/>
            <a:r>
              <a:rPr lang="en-GB"/>
              <a:t>Database Application</a:t>
            </a:r>
          </a:p>
        </p:txBody>
      </p:sp>
      <p:sp>
        <p:nvSpPr>
          <p:cNvPr id="23556" name="Rectangle 3"/>
          <p:cNvSpPr>
            <a:spLocks noGrp="1" noChangeArrowheads="1"/>
          </p:cNvSpPr>
          <p:nvPr>
            <p:ph type="body" idx="1"/>
          </p:nvPr>
        </p:nvSpPr>
        <p:spPr/>
        <p:txBody>
          <a:bodyPr/>
          <a:lstStyle/>
          <a:p>
            <a:pPr eaLnBrk="1" hangingPunct="1">
              <a:buFontTx/>
              <a:buNone/>
            </a:pPr>
            <a:r>
              <a:rPr lang="en-GB" dirty="0"/>
              <a:t>Can we devise a </a:t>
            </a:r>
            <a:r>
              <a:rPr lang="en-GB" b="1" u="sng" dirty="0"/>
              <a:t>definition</a:t>
            </a:r>
            <a:r>
              <a:rPr lang="en-GB" dirty="0"/>
              <a:t> for a ``</a:t>
            </a:r>
            <a:r>
              <a:rPr lang="en-GB" b="1" u="sng" dirty="0"/>
              <a:t>Database Application</a:t>
            </a:r>
            <a:r>
              <a:rPr lang="en-GB" dirty="0"/>
              <a:t>’’?</a:t>
            </a:r>
          </a:p>
          <a:p>
            <a:pPr eaLnBrk="1" hangingPunct="1">
              <a:buFontTx/>
              <a:buNone/>
            </a:pPr>
            <a:endParaRPr lang="en-GB" dirty="0"/>
          </a:p>
          <a:p>
            <a:pPr algn="ctr" eaLnBrk="1" hangingPunct="1">
              <a:buFontTx/>
              <a:buNone/>
            </a:pPr>
            <a:r>
              <a:rPr lang="en-GB" dirty="0"/>
              <a:t>``A database application is a collection of</a:t>
            </a:r>
            <a:r>
              <a:rPr lang="en-GB" b="1" dirty="0"/>
              <a:t> </a:t>
            </a:r>
            <a:r>
              <a:rPr lang="en-GB" b="1" u="sng" dirty="0"/>
              <a:t>data</a:t>
            </a:r>
            <a:r>
              <a:rPr lang="en-GB" dirty="0"/>
              <a:t> and the </a:t>
            </a:r>
            <a:r>
              <a:rPr lang="en-GB" b="1" u="sng" dirty="0"/>
              <a:t>programs</a:t>
            </a:r>
            <a:r>
              <a:rPr lang="en-GB" dirty="0"/>
              <a:t> that allow the manipulation of these data’’</a:t>
            </a:r>
          </a:p>
          <a:p>
            <a:pPr algn="ctr" eaLnBrk="1" hangingPunct="1">
              <a:buFontTx/>
              <a:buNone/>
            </a:pPr>
            <a:endParaRPr lang="en-GB" dirty="0"/>
          </a:p>
          <a:p>
            <a:pPr eaLnBrk="1" hangingPunct="1">
              <a:buFontTx/>
              <a:buNone/>
            </a:pPr>
            <a:r>
              <a:rPr lang="en-GB" dirty="0"/>
              <a:t>But this definition fits any computer application </a:t>
            </a:r>
            <a:r>
              <a:rPr lang="en-GB" dirty="0">
                <a:sym typeface="Wingdings" panose="05000000000000000000" pitchFamily="2" charset="2"/>
              </a:rPr>
              <a: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a:t>Introduction to Database Systems</a:t>
            </a:r>
          </a:p>
        </p:txBody>
      </p:sp>
      <p:sp>
        <p:nvSpPr>
          <p:cNvPr id="24579" name="Rectangle 2"/>
          <p:cNvSpPr>
            <a:spLocks noGrp="1" noChangeArrowheads="1"/>
          </p:cNvSpPr>
          <p:nvPr>
            <p:ph type="title"/>
          </p:nvPr>
        </p:nvSpPr>
        <p:spPr/>
        <p:txBody>
          <a:bodyPr/>
          <a:lstStyle/>
          <a:p>
            <a:pPr eaLnBrk="1" hangingPunct="1"/>
            <a:r>
              <a:rPr lang="en-GB"/>
              <a:t>Database Application (Examples)</a:t>
            </a:r>
          </a:p>
        </p:txBody>
      </p:sp>
      <p:sp>
        <p:nvSpPr>
          <p:cNvPr id="488451" name="Rectangle 3"/>
          <p:cNvSpPr>
            <a:spLocks noGrp="1" noChangeArrowheads="1"/>
          </p:cNvSpPr>
          <p:nvPr>
            <p:ph type="body" idx="1"/>
          </p:nvPr>
        </p:nvSpPr>
        <p:spPr/>
        <p:txBody>
          <a:bodyPr/>
          <a:lstStyle/>
          <a:p>
            <a:pPr marL="0" indent="0" eaLnBrk="1" hangingPunct="1">
              <a:buNone/>
            </a:pPr>
            <a:r>
              <a:rPr lang="en-GB" sz="2800" dirty="0"/>
              <a:t>Can you find examples of database </a:t>
            </a:r>
            <a:r>
              <a:rPr lang="en-GB" sz="2800" dirty="0" err="1"/>
              <a:t>applciations</a:t>
            </a:r>
            <a:r>
              <a:rPr lang="en-GB" sz="2800" dirty="0"/>
              <a:t>?</a:t>
            </a:r>
          </a:p>
          <a:p>
            <a:pPr eaLnBrk="1" hangingPunct="1"/>
            <a:r>
              <a:rPr lang="en-GB" sz="2800" dirty="0"/>
              <a:t>Banking</a:t>
            </a:r>
          </a:p>
          <a:p>
            <a:pPr eaLnBrk="1" hangingPunct="1"/>
            <a:r>
              <a:rPr lang="en-GB" sz="2800" dirty="0"/>
              <a:t>University	</a:t>
            </a:r>
          </a:p>
          <a:p>
            <a:pPr eaLnBrk="1" hangingPunct="1"/>
            <a:r>
              <a:rPr lang="en-GB" sz="2800" dirty="0"/>
              <a:t>Airline reservations </a:t>
            </a:r>
          </a:p>
          <a:p>
            <a:pPr eaLnBrk="1" hangingPunct="1"/>
            <a:r>
              <a:rPr lang="en-GB" sz="2800" dirty="0"/>
              <a:t>My address book</a:t>
            </a:r>
          </a:p>
          <a:p>
            <a:pPr eaLnBrk="1" hangingPunct="1"/>
            <a:r>
              <a:rPr lang="en-GB" sz="2800" dirty="0"/>
              <a:t>The e-shop around the corner</a:t>
            </a:r>
          </a:p>
        </p:txBody>
      </p:sp>
      <p:pic>
        <p:nvPicPr>
          <p:cNvPr id="488460" name="Picture 12" descr="MPj03167760000[1]"/>
          <p:cNvPicPr>
            <a:picLocks noChangeAspect="1" noChangeArrowheads="1"/>
          </p:cNvPicPr>
          <p:nvPr/>
        </p:nvPicPr>
        <p:blipFill>
          <a:blip r:embed="rId3" cstate="print"/>
          <a:srcRect/>
          <a:stretch>
            <a:fillRect/>
          </a:stretch>
        </p:blipFill>
        <p:spPr bwMode="auto">
          <a:xfrm>
            <a:off x="5105400" y="4029075"/>
            <a:ext cx="3657600" cy="2438400"/>
          </a:xfrm>
          <a:prstGeom prst="rect">
            <a:avLst/>
          </a:prstGeom>
          <a:noFill/>
          <a:ln w="9525">
            <a:noFill/>
            <a:miter lim="800000"/>
            <a:headEnd/>
            <a:tailEnd/>
          </a:ln>
        </p:spPr>
      </p:pic>
      <p:pic>
        <p:nvPicPr>
          <p:cNvPr id="488461" name="Picture 13" descr="MPj03417160000[1]"/>
          <p:cNvPicPr>
            <a:picLocks noChangeAspect="1" noChangeArrowheads="1"/>
          </p:cNvPicPr>
          <p:nvPr/>
        </p:nvPicPr>
        <p:blipFill>
          <a:blip r:embed="rId4" cstate="print"/>
          <a:srcRect/>
          <a:stretch>
            <a:fillRect/>
          </a:stretch>
        </p:blipFill>
        <p:spPr bwMode="auto">
          <a:xfrm>
            <a:off x="5105400" y="4029075"/>
            <a:ext cx="3657600" cy="2438400"/>
          </a:xfrm>
          <a:prstGeom prst="rect">
            <a:avLst/>
          </a:prstGeom>
          <a:noFill/>
          <a:ln w="9525">
            <a:noFill/>
            <a:miter lim="800000"/>
            <a:headEnd/>
            <a:tailEnd/>
          </a:ln>
        </p:spPr>
      </p:pic>
      <p:pic>
        <p:nvPicPr>
          <p:cNvPr id="488462" name="Picture 14" descr="MPj04005520000[1]"/>
          <p:cNvPicPr>
            <a:picLocks noChangeAspect="1" noChangeArrowheads="1"/>
          </p:cNvPicPr>
          <p:nvPr/>
        </p:nvPicPr>
        <p:blipFill>
          <a:blip r:embed="rId5" cstate="print"/>
          <a:srcRect/>
          <a:stretch>
            <a:fillRect/>
          </a:stretch>
        </p:blipFill>
        <p:spPr bwMode="auto">
          <a:xfrm>
            <a:off x="5105400" y="4011613"/>
            <a:ext cx="3657600" cy="2471737"/>
          </a:xfrm>
          <a:prstGeom prst="rect">
            <a:avLst/>
          </a:prstGeom>
          <a:noFill/>
          <a:ln w="9525">
            <a:noFill/>
            <a:miter lim="800000"/>
            <a:headEnd/>
            <a:tailEnd/>
          </a:ln>
        </p:spPr>
      </p:pic>
      <p:pic>
        <p:nvPicPr>
          <p:cNvPr id="488463" name="Picture 15" descr="MPj02850690000[1]"/>
          <p:cNvPicPr>
            <a:picLocks noChangeAspect="1" noChangeArrowheads="1"/>
          </p:cNvPicPr>
          <p:nvPr/>
        </p:nvPicPr>
        <p:blipFill>
          <a:blip r:embed="rId6" cstate="print"/>
          <a:srcRect/>
          <a:stretch>
            <a:fillRect/>
          </a:stretch>
        </p:blipFill>
        <p:spPr bwMode="auto">
          <a:xfrm>
            <a:off x="5105400" y="4043363"/>
            <a:ext cx="3657600" cy="2408237"/>
          </a:xfrm>
          <a:prstGeom prst="rect">
            <a:avLst/>
          </a:prstGeom>
          <a:noFill/>
          <a:ln w="9525">
            <a:noFill/>
            <a:miter lim="800000"/>
            <a:headEnd/>
            <a:tailEnd/>
          </a:ln>
        </p:spPr>
      </p:pic>
      <p:pic>
        <p:nvPicPr>
          <p:cNvPr id="488464" name="Picture 16" descr="MPj02899380000[1]"/>
          <p:cNvPicPr>
            <a:picLocks noChangeAspect="1" noChangeArrowheads="1"/>
          </p:cNvPicPr>
          <p:nvPr/>
        </p:nvPicPr>
        <p:blipFill>
          <a:blip r:embed="rId7" cstate="print"/>
          <a:srcRect/>
          <a:stretch>
            <a:fillRect/>
          </a:stretch>
        </p:blipFill>
        <p:spPr bwMode="auto">
          <a:xfrm>
            <a:off x="5105400" y="4038600"/>
            <a:ext cx="3657600" cy="2419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8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8451">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488460"/>
                                        </p:tgtEl>
                                        <p:attrNameLst>
                                          <p:attrName>style.visibility</p:attrName>
                                        </p:attrNameLst>
                                      </p:cBhvr>
                                      <p:to>
                                        <p:strVal val="visible"/>
                                      </p:to>
                                    </p:set>
                                    <p:animEffect transition="in" filter="fade">
                                      <p:cBhvr>
                                        <p:cTn id="13" dur="2000"/>
                                        <p:tgtEl>
                                          <p:spTgt spid="48846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88451">
                                            <p:txEl>
                                              <p:pRg st="2" end="2"/>
                                            </p:txEl>
                                          </p:spTgt>
                                        </p:tgtEl>
                                        <p:attrNameLst>
                                          <p:attrName>style.visibility</p:attrName>
                                        </p:attrNameLst>
                                      </p:cBhvr>
                                      <p:to>
                                        <p:strVal val="visible"/>
                                      </p:to>
                                    </p:set>
                                  </p:childTnLst>
                                </p:cTn>
                              </p:par>
                              <p:par>
                                <p:cTn id="18" presetID="10" presetClass="exit" presetSubtype="0" fill="hold" nodeType="withEffect">
                                  <p:stCondLst>
                                    <p:cond delay="0"/>
                                  </p:stCondLst>
                                  <p:childTnLst>
                                    <p:animEffect transition="out" filter="fade">
                                      <p:cBhvr>
                                        <p:cTn id="19" dur="2000"/>
                                        <p:tgtEl>
                                          <p:spTgt spid="488460"/>
                                        </p:tgtEl>
                                      </p:cBhvr>
                                    </p:animEffect>
                                    <p:set>
                                      <p:cBhvr>
                                        <p:cTn id="20" dur="1" fill="hold">
                                          <p:stCondLst>
                                            <p:cond delay="1999"/>
                                          </p:stCondLst>
                                        </p:cTn>
                                        <p:tgtEl>
                                          <p:spTgt spid="48846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488461"/>
                                        </p:tgtEl>
                                        <p:attrNameLst>
                                          <p:attrName>style.visibility</p:attrName>
                                        </p:attrNameLst>
                                      </p:cBhvr>
                                      <p:to>
                                        <p:strVal val="visible"/>
                                      </p:to>
                                    </p:set>
                                    <p:animEffect transition="in" filter="fade">
                                      <p:cBhvr>
                                        <p:cTn id="23" dur="2000"/>
                                        <p:tgtEl>
                                          <p:spTgt spid="48846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88451">
                                            <p:txEl>
                                              <p:pRg st="3" end="3"/>
                                            </p:txEl>
                                          </p:spTgt>
                                        </p:tgtEl>
                                        <p:attrNameLst>
                                          <p:attrName>style.visibility</p:attrName>
                                        </p:attrNameLst>
                                      </p:cBhvr>
                                      <p:to>
                                        <p:strVal val="visible"/>
                                      </p:to>
                                    </p:set>
                                  </p:childTnLst>
                                </p:cTn>
                              </p:par>
                              <p:par>
                                <p:cTn id="28" presetID="10" presetClass="exit" presetSubtype="0" fill="hold" nodeType="withEffect">
                                  <p:stCondLst>
                                    <p:cond delay="0"/>
                                  </p:stCondLst>
                                  <p:childTnLst>
                                    <p:animEffect transition="out" filter="fade">
                                      <p:cBhvr>
                                        <p:cTn id="29" dur="2000"/>
                                        <p:tgtEl>
                                          <p:spTgt spid="488461"/>
                                        </p:tgtEl>
                                      </p:cBhvr>
                                    </p:animEffect>
                                    <p:set>
                                      <p:cBhvr>
                                        <p:cTn id="30" dur="1" fill="hold">
                                          <p:stCondLst>
                                            <p:cond delay="1999"/>
                                          </p:stCondLst>
                                        </p:cTn>
                                        <p:tgtEl>
                                          <p:spTgt spid="488461"/>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488462"/>
                                        </p:tgtEl>
                                        <p:attrNameLst>
                                          <p:attrName>style.visibility</p:attrName>
                                        </p:attrNameLst>
                                      </p:cBhvr>
                                      <p:to>
                                        <p:strVal val="visible"/>
                                      </p:to>
                                    </p:set>
                                    <p:animEffect transition="in" filter="fade">
                                      <p:cBhvr>
                                        <p:cTn id="33" dur="2000"/>
                                        <p:tgtEl>
                                          <p:spTgt spid="48846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88451">
                                            <p:txEl>
                                              <p:pRg st="4" end="4"/>
                                            </p:txEl>
                                          </p:spTgt>
                                        </p:tgtEl>
                                        <p:attrNameLst>
                                          <p:attrName>style.visibility</p:attrName>
                                        </p:attrNameLst>
                                      </p:cBhvr>
                                      <p:to>
                                        <p:strVal val="visible"/>
                                      </p:to>
                                    </p:set>
                                  </p:childTnLst>
                                </p:cTn>
                              </p:par>
                              <p:par>
                                <p:cTn id="38" presetID="10" presetClass="exit" presetSubtype="0" fill="hold" nodeType="withEffect">
                                  <p:stCondLst>
                                    <p:cond delay="0"/>
                                  </p:stCondLst>
                                  <p:childTnLst>
                                    <p:animEffect transition="out" filter="fade">
                                      <p:cBhvr>
                                        <p:cTn id="39" dur="2000"/>
                                        <p:tgtEl>
                                          <p:spTgt spid="488462"/>
                                        </p:tgtEl>
                                      </p:cBhvr>
                                    </p:animEffect>
                                    <p:set>
                                      <p:cBhvr>
                                        <p:cTn id="40" dur="1" fill="hold">
                                          <p:stCondLst>
                                            <p:cond delay="1999"/>
                                          </p:stCondLst>
                                        </p:cTn>
                                        <p:tgtEl>
                                          <p:spTgt spid="488462"/>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488463"/>
                                        </p:tgtEl>
                                        <p:attrNameLst>
                                          <p:attrName>style.visibility</p:attrName>
                                        </p:attrNameLst>
                                      </p:cBhvr>
                                      <p:to>
                                        <p:strVal val="visible"/>
                                      </p:to>
                                    </p:set>
                                    <p:animEffect transition="in" filter="fade">
                                      <p:cBhvr>
                                        <p:cTn id="43" dur="2000"/>
                                        <p:tgtEl>
                                          <p:spTgt spid="48846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88451">
                                            <p:txEl>
                                              <p:pRg st="5" end="5"/>
                                            </p:txEl>
                                          </p:spTgt>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2000"/>
                                        <p:tgtEl>
                                          <p:spTgt spid="488463"/>
                                        </p:tgtEl>
                                      </p:cBhvr>
                                    </p:animEffect>
                                    <p:set>
                                      <p:cBhvr>
                                        <p:cTn id="50" dur="1" fill="hold">
                                          <p:stCondLst>
                                            <p:cond delay="1999"/>
                                          </p:stCondLst>
                                        </p:cTn>
                                        <p:tgtEl>
                                          <p:spTgt spid="488463"/>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488464"/>
                                        </p:tgtEl>
                                        <p:attrNameLst>
                                          <p:attrName>style.visibility</p:attrName>
                                        </p:attrNameLst>
                                      </p:cBhvr>
                                      <p:to>
                                        <p:strVal val="visible"/>
                                      </p:to>
                                    </p:set>
                                    <p:animEffect transition="in" filter="fade">
                                      <p:cBhvr>
                                        <p:cTn id="53" dur="2000"/>
                                        <p:tgtEl>
                                          <p:spTgt spid="488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Management Systems</a:t>
            </a:r>
          </a:p>
        </p:txBody>
      </p:sp>
      <p:sp>
        <p:nvSpPr>
          <p:cNvPr id="3" name="Content Placeholder 2"/>
          <p:cNvSpPr>
            <a:spLocks noGrp="1"/>
          </p:cNvSpPr>
          <p:nvPr>
            <p:ph idx="1"/>
          </p:nvPr>
        </p:nvSpPr>
        <p:spPr/>
        <p:txBody>
          <a:bodyPr/>
          <a:lstStyle/>
          <a:p>
            <a:r>
              <a:rPr lang="en-GB" dirty="0"/>
              <a:t>We </a:t>
            </a:r>
            <a:r>
              <a:rPr lang="en-GB" b="1" u="sng" dirty="0"/>
              <a:t>do not program </a:t>
            </a:r>
            <a:r>
              <a:rPr lang="en-GB" dirty="0"/>
              <a:t>database applications from scratch.</a:t>
            </a:r>
          </a:p>
          <a:p>
            <a:r>
              <a:rPr lang="en-GB" dirty="0"/>
              <a:t>We use </a:t>
            </a:r>
            <a:r>
              <a:rPr lang="en-GB" b="1" u="sng" dirty="0"/>
              <a:t>Database Management Systems</a:t>
            </a:r>
            <a:r>
              <a:rPr lang="en-GB" dirty="0"/>
              <a:t> (</a:t>
            </a:r>
            <a:r>
              <a:rPr lang="en-GB" b="1" u="sng" dirty="0"/>
              <a:t>DBMS</a:t>
            </a:r>
            <a:r>
              <a:rPr lang="en-GB" dirty="0"/>
              <a:t>) </a:t>
            </a:r>
          </a:p>
          <a:p>
            <a:r>
              <a:rPr lang="en-GB" dirty="0"/>
              <a:t>DBMS are generic platforms for the </a:t>
            </a:r>
            <a:r>
              <a:rPr lang="en-GB" b="1" u="sng" dirty="0"/>
              <a:t>implementation</a:t>
            </a:r>
            <a:r>
              <a:rPr lang="en-GB" dirty="0"/>
              <a:t> and </a:t>
            </a:r>
            <a:r>
              <a:rPr lang="en-GB" b="1" u="sng" dirty="0"/>
              <a:t>management</a:t>
            </a:r>
            <a:r>
              <a:rPr lang="en-GB" dirty="0"/>
              <a:t> of database applications</a:t>
            </a:r>
          </a:p>
          <a:p>
            <a:endParaRPr lang="en-US" dirty="0"/>
          </a:p>
        </p:txBody>
      </p:sp>
      <p:sp>
        <p:nvSpPr>
          <p:cNvPr id="4" name="Footer Placeholder 3"/>
          <p:cNvSpPr>
            <a:spLocks noGrp="1"/>
          </p:cNvSpPr>
          <p:nvPr>
            <p:ph type="ftr" sz="quarter" idx="11"/>
          </p:nvPr>
        </p:nvSpPr>
        <p:spPr/>
        <p:txBody>
          <a:bodyPr/>
          <a:lstStyle/>
          <a:p>
            <a:pPr>
              <a:defRPr/>
            </a:pPr>
            <a:r>
              <a:rPr lang="en-US"/>
              <a:t>Introduction to Database Systems</a:t>
            </a:r>
          </a:p>
        </p:txBody>
      </p:sp>
      <p:pic>
        <p:nvPicPr>
          <p:cNvPr id="2050" name="Picture 2" descr="http://www.costulessdirect.com/wp-content/uploads/2014/04/vehicle-rollawa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4953000"/>
            <a:ext cx="1878753" cy="12300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voiceofbaltimore.org/wp-content/uploads/2014/06/StickShift-1-36-2012-chevrolet-cruze-eco-review-opt-133711197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834270"/>
            <a:ext cx="1842029" cy="122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77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Database management Systems</a:t>
            </a:r>
            <a:endParaRPr lang="en-SG"/>
          </a:p>
        </p:txBody>
      </p:sp>
      <p:sp>
        <p:nvSpPr>
          <p:cNvPr id="25603" name="Content Placeholder 2"/>
          <p:cNvSpPr>
            <a:spLocks noGrp="1"/>
          </p:cNvSpPr>
          <p:nvPr>
            <p:ph sz="half" idx="1"/>
          </p:nvPr>
        </p:nvSpPr>
        <p:spPr/>
        <p:txBody>
          <a:bodyPr/>
          <a:lstStyle/>
          <a:p>
            <a:r>
              <a:rPr lang="en-US" dirty="0"/>
              <a:t>Example Database management Systems are:</a:t>
            </a:r>
          </a:p>
          <a:p>
            <a:pPr lvl="1"/>
            <a:r>
              <a:rPr lang="en-US" dirty="0"/>
              <a:t>Oracle</a:t>
            </a:r>
          </a:p>
          <a:p>
            <a:pPr lvl="1"/>
            <a:r>
              <a:rPr lang="en-US" dirty="0"/>
              <a:t>SQL Server</a:t>
            </a:r>
          </a:p>
          <a:p>
            <a:pPr lvl="1"/>
            <a:r>
              <a:rPr lang="en-US" dirty="0"/>
              <a:t>Sybase</a:t>
            </a:r>
          </a:p>
          <a:p>
            <a:pPr lvl="1"/>
            <a:r>
              <a:rPr lang="en-US" dirty="0"/>
              <a:t>DB2</a:t>
            </a:r>
          </a:p>
          <a:p>
            <a:pPr lvl="1"/>
            <a:r>
              <a:rPr lang="en-US" dirty="0"/>
              <a:t>PostgreSQL</a:t>
            </a:r>
          </a:p>
          <a:p>
            <a:pPr lvl="1"/>
            <a:r>
              <a:rPr lang="en-US" dirty="0"/>
              <a:t>MySQL</a:t>
            </a:r>
          </a:p>
          <a:p>
            <a:pPr lvl="1"/>
            <a:r>
              <a:rPr lang="en-US" dirty="0"/>
              <a:t>SQLite</a:t>
            </a:r>
          </a:p>
          <a:p>
            <a:pPr lvl="1"/>
            <a:r>
              <a:rPr lang="en-US" dirty="0"/>
              <a:t>MS Access</a:t>
            </a:r>
          </a:p>
          <a:p>
            <a:pPr lvl="1"/>
            <a:endParaRPr lang="en-SG" dirty="0"/>
          </a:p>
        </p:txBody>
      </p:sp>
      <p:sp>
        <p:nvSpPr>
          <p:cNvPr id="25604" name="Content Placeholder 3"/>
          <p:cNvSpPr>
            <a:spLocks noGrp="1"/>
          </p:cNvSpPr>
          <p:nvPr>
            <p:ph sz="half" idx="2"/>
          </p:nvPr>
        </p:nvSpPr>
        <p:spPr/>
        <p:txBody>
          <a:bodyPr/>
          <a:lstStyle/>
          <a:p>
            <a:endParaRPr lang="en-SG" dirty="0"/>
          </a:p>
        </p:txBody>
      </p:sp>
      <p:sp>
        <p:nvSpPr>
          <p:cNvPr id="25605" name="Footer Placeholder 4"/>
          <p:cNvSpPr>
            <a:spLocks noGrp="1"/>
          </p:cNvSpPr>
          <p:nvPr>
            <p:ph type="ftr" sz="quarter" idx="11"/>
          </p:nvPr>
        </p:nvSpPr>
        <p:spPr>
          <a:noFill/>
        </p:spPr>
        <p:txBody>
          <a:bodyPr/>
          <a:lstStyle/>
          <a:p>
            <a:r>
              <a:rPr lang="en-US"/>
              <a:t>Introduction to Database Systems</a:t>
            </a:r>
          </a:p>
        </p:txBody>
      </p:sp>
      <p:pic>
        <p:nvPicPr>
          <p:cNvPr id="6" name="Picture 10" descr="oracle"/>
          <p:cNvPicPr>
            <a:picLocks noChangeAspect="1" noChangeArrowheads="1"/>
          </p:cNvPicPr>
          <p:nvPr/>
        </p:nvPicPr>
        <p:blipFill>
          <a:blip r:embed="rId2" cstate="print"/>
          <a:srcRect/>
          <a:stretch>
            <a:fillRect/>
          </a:stretch>
        </p:blipFill>
        <p:spPr bwMode="auto">
          <a:xfrm>
            <a:off x="6400800" y="3124200"/>
            <a:ext cx="1760538" cy="217488"/>
          </a:xfrm>
          <a:prstGeom prst="rect">
            <a:avLst/>
          </a:prstGeom>
          <a:noFill/>
          <a:ln w="9525">
            <a:noFill/>
            <a:miter lim="800000"/>
            <a:headEnd/>
            <a:tailEnd/>
          </a:ln>
        </p:spPr>
      </p:pic>
      <p:pic>
        <p:nvPicPr>
          <p:cNvPr id="7" name="Picture 11" descr="db2"/>
          <p:cNvPicPr>
            <a:picLocks noChangeAspect="1" noChangeArrowheads="1"/>
          </p:cNvPicPr>
          <p:nvPr/>
        </p:nvPicPr>
        <p:blipFill>
          <a:blip r:embed="rId3" cstate="print"/>
          <a:srcRect/>
          <a:stretch>
            <a:fillRect/>
          </a:stretch>
        </p:blipFill>
        <p:spPr bwMode="auto">
          <a:xfrm>
            <a:off x="4874708" y="4267200"/>
            <a:ext cx="1428750" cy="1474788"/>
          </a:xfrm>
          <a:prstGeom prst="rect">
            <a:avLst/>
          </a:prstGeom>
          <a:noFill/>
          <a:ln w="9525">
            <a:noFill/>
            <a:miter lim="800000"/>
            <a:headEnd/>
            <a:tailEnd/>
          </a:ln>
        </p:spPr>
      </p:pic>
      <p:pic>
        <p:nvPicPr>
          <p:cNvPr id="8" name="Picture 12" descr="mysql"/>
          <p:cNvPicPr>
            <a:picLocks noChangeAspect="1" noChangeArrowheads="1"/>
          </p:cNvPicPr>
          <p:nvPr/>
        </p:nvPicPr>
        <p:blipFill>
          <a:blip r:embed="rId4" cstate="print"/>
          <a:srcRect/>
          <a:stretch>
            <a:fillRect/>
          </a:stretch>
        </p:blipFill>
        <p:spPr bwMode="auto">
          <a:xfrm>
            <a:off x="4876800" y="1524000"/>
            <a:ext cx="1174750" cy="1485900"/>
          </a:xfrm>
          <a:prstGeom prst="rect">
            <a:avLst/>
          </a:prstGeom>
          <a:noFill/>
          <a:ln w="9525">
            <a:noFill/>
            <a:miter lim="800000"/>
            <a:headEnd/>
            <a:tailEnd/>
          </a:ln>
        </p:spPr>
      </p:pic>
      <p:pic>
        <p:nvPicPr>
          <p:cNvPr id="9" name="Picture 13" descr="msaccess"/>
          <p:cNvPicPr>
            <a:picLocks noChangeAspect="1" noChangeArrowheads="1"/>
          </p:cNvPicPr>
          <p:nvPr/>
        </p:nvPicPr>
        <p:blipFill>
          <a:blip r:embed="rId5" cstate="print"/>
          <a:srcRect/>
          <a:stretch>
            <a:fillRect/>
          </a:stretch>
        </p:blipFill>
        <p:spPr bwMode="auto">
          <a:xfrm>
            <a:off x="7086600" y="4758315"/>
            <a:ext cx="1189038" cy="1450975"/>
          </a:xfrm>
          <a:prstGeom prst="rect">
            <a:avLst/>
          </a:prstGeom>
          <a:noFill/>
          <a:ln w="9525">
            <a:noFill/>
            <a:miter lim="800000"/>
            <a:headEnd/>
            <a:tailEnd/>
          </a:ln>
        </p:spPr>
      </p:pic>
      <p:pic>
        <p:nvPicPr>
          <p:cNvPr id="10" name="Picture 14" descr="sybase"/>
          <p:cNvPicPr>
            <a:picLocks noChangeAspect="1" noChangeArrowheads="1"/>
          </p:cNvPicPr>
          <p:nvPr/>
        </p:nvPicPr>
        <p:blipFill>
          <a:blip r:embed="rId6" cstate="print"/>
          <a:srcRect/>
          <a:stretch>
            <a:fillRect/>
          </a:stretch>
        </p:blipFill>
        <p:spPr bwMode="auto">
          <a:xfrm>
            <a:off x="4953000" y="3435926"/>
            <a:ext cx="1589088" cy="468313"/>
          </a:xfrm>
          <a:prstGeom prst="rect">
            <a:avLst/>
          </a:prstGeom>
          <a:noFill/>
          <a:ln w="9525">
            <a:noFill/>
            <a:miter lim="800000"/>
            <a:headEnd/>
            <a:tailEnd/>
          </a:ln>
        </p:spPr>
      </p:pic>
      <p:pic>
        <p:nvPicPr>
          <p:cNvPr id="25611" name="Picture 11" descr="http://powerofthought.files.wordpress.com/2008/12/sql_server_2005.jpg"/>
          <p:cNvPicPr>
            <a:picLocks noChangeAspect="1" noChangeArrowheads="1"/>
          </p:cNvPicPr>
          <p:nvPr/>
        </p:nvPicPr>
        <p:blipFill>
          <a:blip r:embed="rId7" cstate="print"/>
          <a:srcRect/>
          <a:stretch>
            <a:fillRect/>
          </a:stretch>
        </p:blipFill>
        <p:spPr bwMode="auto">
          <a:xfrm>
            <a:off x="6810375" y="1447800"/>
            <a:ext cx="1162050" cy="1479550"/>
          </a:xfrm>
          <a:prstGeom prst="rect">
            <a:avLst/>
          </a:prstGeom>
          <a:noFill/>
          <a:ln w="9525">
            <a:noFill/>
            <a:miter lim="800000"/>
            <a:headEnd/>
            <a:tailEnd/>
          </a:ln>
        </p:spPr>
      </p:pic>
      <p:pic>
        <p:nvPicPr>
          <p:cNvPr id="1026" name="Picture 2" descr="logo.png (200×1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2411" y="3488601"/>
            <a:ext cx="1171575" cy="1077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1"/>
          </p:nvPr>
        </p:nvSpPr>
        <p:spPr>
          <a:noFill/>
        </p:spPr>
        <p:txBody>
          <a:bodyPr/>
          <a:lstStyle/>
          <a:p>
            <a:r>
              <a:rPr lang="en-US"/>
              <a:t>Introduction to Database Systems</a:t>
            </a:r>
          </a:p>
        </p:txBody>
      </p:sp>
      <p:sp>
        <p:nvSpPr>
          <p:cNvPr id="27651" name="Freeform 2"/>
          <p:cNvSpPr>
            <a:spLocks/>
          </p:cNvSpPr>
          <p:nvPr/>
        </p:nvSpPr>
        <p:spPr bwMode="auto">
          <a:xfrm>
            <a:off x="4495800" y="1981200"/>
            <a:ext cx="1143000" cy="457200"/>
          </a:xfrm>
          <a:custGeom>
            <a:avLst/>
            <a:gdLst>
              <a:gd name="T0" fmla="*/ 2147483647 w 1488"/>
              <a:gd name="T1" fmla="*/ 0 h 1104"/>
              <a:gd name="T2" fmla="*/ 2147483647 w 1488"/>
              <a:gd name="T3" fmla="*/ 2147483647 h 1104"/>
              <a:gd name="T4" fmla="*/ 2147483647 w 1488"/>
              <a:gd name="T5" fmla="*/ 2147483647 h 1104"/>
              <a:gd name="T6" fmla="*/ 0 w 1488"/>
              <a:gd name="T7" fmla="*/ 2147483647 h 1104"/>
              <a:gd name="T8" fmla="*/ 0 60000 65536"/>
              <a:gd name="T9" fmla="*/ 0 60000 65536"/>
              <a:gd name="T10" fmla="*/ 0 60000 65536"/>
              <a:gd name="T11" fmla="*/ 0 60000 65536"/>
              <a:gd name="T12" fmla="*/ 0 w 1488"/>
              <a:gd name="T13" fmla="*/ 0 h 1104"/>
              <a:gd name="T14" fmla="*/ 1488 w 1488"/>
              <a:gd name="T15" fmla="*/ 1104 h 1104"/>
            </a:gdLst>
            <a:ahLst/>
            <a:cxnLst>
              <a:cxn ang="T8">
                <a:pos x="T0" y="T1"/>
              </a:cxn>
              <a:cxn ang="T9">
                <a:pos x="T2" y="T3"/>
              </a:cxn>
              <a:cxn ang="T10">
                <a:pos x="T4" y="T5"/>
              </a:cxn>
              <a:cxn ang="T11">
                <a:pos x="T6" y="T7"/>
              </a:cxn>
            </a:cxnLst>
            <a:rect l="T12" t="T13" r="T14" b="T15"/>
            <a:pathLst>
              <a:path w="1488" h="1104">
                <a:moveTo>
                  <a:pt x="1488" y="0"/>
                </a:moveTo>
                <a:cubicBezTo>
                  <a:pt x="1460" y="248"/>
                  <a:pt x="1432" y="496"/>
                  <a:pt x="1248" y="624"/>
                </a:cubicBezTo>
                <a:cubicBezTo>
                  <a:pt x="1064" y="752"/>
                  <a:pt x="592" y="688"/>
                  <a:pt x="384" y="768"/>
                </a:cubicBezTo>
                <a:cubicBezTo>
                  <a:pt x="176" y="848"/>
                  <a:pt x="64" y="1048"/>
                  <a:pt x="0" y="1104"/>
                </a:cubicBezTo>
              </a:path>
            </a:pathLst>
          </a:custGeom>
          <a:noFill/>
          <a:ln w="9525">
            <a:solidFill>
              <a:schemeClr val="bg1"/>
            </a:solidFill>
            <a:round/>
            <a:headEnd type="none" w="med" len="med"/>
            <a:tailEnd type="triangle" w="med" len="med"/>
          </a:ln>
        </p:spPr>
        <p:txBody>
          <a:bodyPr wrap="none" anchor="ctr"/>
          <a:lstStyle/>
          <a:p>
            <a:endParaRPr lang="en-US"/>
          </a:p>
        </p:txBody>
      </p:sp>
      <p:sp>
        <p:nvSpPr>
          <p:cNvPr id="27652" name="Rectangle 3"/>
          <p:cNvSpPr>
            <a:spLocks noGrp="1" noChangeArrowheads="1"/>
          </p:cNvSpPr>
          <p:nvPr>
            <p:ph type="title"/>
          </p:nvPr>
        </p:nvSpPr>
        <p:spPr>
          <a:noFill/>
        </p:spPr>
        <p:txBody>
          <a:bodyPr/>
          <a:lstStyle/>
          <a:p>
            <a:pPr eaLnBrk="1" hangingPunct="1"/>
            <a:r>
              <a:rPr lang="en-GB"/>
              <a:t>DBMS (simplified) Architecture</a:t>
            </a:r>
          </a:p>
        </p:txBody>
      </p:sp>
      <p:sp>
        <p:nvSpPr>
          <p:cNvPr id="27653" name="Text Box 4"/>
          <p:cNvSpPr txBox="1">
            <a:spLocks noChangeArrowheads="1"/>
          </p:cNvSpPr>
          <p:nvPr/>
        </p:nvSpPr>
        <p:spPr bwMode="auto">
          <a:xfrm>
            <a:off x="3008313" y="3676650"/>
            <a:ext cx="2659062" cy="304800"/>
          </a:xfrm>
          <a:prstGeom prst="rect">
            <a:avLst/>
          </a:prstGeom>
          <a:noFill/>
          <a:ln w="9525">
            <a:noFill/>
            <a:miter lim="800000"/>
            <a:headEnd/>
            <a:tailEnd/>
          </a:ln>
        </p:spPr>
        <p:txBody>
          <a:bodyPr wrap="none">
            <a:spAutoFit/>
          </a:bodyPr>
          <a:lstStyle/>
          <a:p>
            <a:pPr eaLnBrk="0" hangingPunct="0"/>
            <a:r>
              <a:rPr lang="en-GB" sz="1400" baseline="0">
                <a:solidFill>
                  <a:schemeClr val="bg1"/>
                </a:solidFill>
                <a:latin typeface="Times New Roman" pitchFamily="18" charset="0"/>
              </a:rPr>
              <a:t>File and Access Methods Manager</a:t>
            </a:r>
          </a:p>
        </p:txBody>
      </p:sp>
      <p:sp>
        <p:nvSpPr>
          <p:cNvPr id="27654" name="Text Box 5"/>
          <p:cNvSpPr txBox="1">
            <a:spLocks noChangeArrowheads="1"/>
          </p:cNvSpPr>
          <p:nvPr/>
        </p:nvSpPr>
        <p:spPr bwMode="auto">
          <a:xfrm>
            <a:off x="3675063" y="4354513"/>
            <a:ext cx="1325562" cy="304800"/>
          </a:xfrm>
          <a:prstGeom prst="rect">
            <a:avLst/>
          </a:prstGeom>
          <a:noFill/>
          <a:ln w="9525">
            <a:noFill/>
            <a:miter lim="800000"/>
            <a:headEnd/>
            <a:tailEnd/>
          </a:ln>
        </p:spPr>
        <p:txBody>
          <a:bodyPr wrap="none">
            <a:spAutoFit/>
          </a:bodyPr>
          <a:lstStyle/>
          <a:p>
            <a:pPr eaLnBrk="0" hangingPunct="0"/>
            <a:r>
              <a:rPr lang="en-GB" sz="1400" baseline="0">
                <a:solidFill>
                  <a:schemeClr val="bg1"/>
                </a:solidFill>
                <a:latin typeface="Times New Roman" pitchFamily="18" charset="0"/>
              </a:rPr>
              <a:t>Buffer Manager</a:t>
            </a:r>
          </a:p>
        </p:txBody>
      </p:sp>
      <p:sp>
        <p:nvSpPr>
          <p:cNvPr id="27655" name="Text Box 6"/>
          <p:cNvSpPr txBox="1">
            <a:spLocks noChangeArrowheads="1"/>
          </p:cNvSpPr>
          <p:nvPr/>
        </p:nvSpPr>
        <p:spPr bwMode="auto">
          <a:xfrm>
            <a:off x="5397500" y="3998913"/>
            <a:ext cx="1690688" cy="517525"/>
          </a:xfrm>
          <a:prstGeom prst="rect">
            <a:avLst/>
          </a:prstGeom>
          <a:noFill/>
          <a:ln w="9525">
            <a:noFill/>
            <a:miter lim="800000"/>
            <a:headEnd/>
            <a:tailEnd/>
          </a:ln>
        </p:spPr>
        <p:txBody>
          <a:bodyPr wrap="none">
            <a:spAutoFit/>
          </a:bodyPr>
          <a:lstStyle/>
          <a:p>
            <a:pPr algn="ctr" eaLnBrk="0" hangingPunct="0"/>
            <a:r>
              <a:rPr lang="en-GB" sz="1400" baseline="0">
                <a:solidFill>
                  <a:schemeClr val="bg1"/>
                </a:solidFill>
                <a:latin typeface="Times New Roman" pitchFamily="18" charset="0"/>
              </a:rPr>
              <a:t>Concurrency Control</a:t>
            </a:r>
          </a:p>
          <a:p>
            <a:pPr algn="ctr" eaLnBrk="0" hangingPunct="0"/>
            <a:r>
              <a:rPr lang="en-GB" sz="1400" baseline="0">
                <a:solidFill>
                  <a:schemeClr val="bg1"/>
                </a:solidFill>
                <a:latin typeface="Times New Roman" pitchFamily="18" charset="0"/>
              </a:rPr>
              <a:t>Manager</a:t>
            </a:r>
          </a:p>
        </p:txBody>
      </p:sp>
      <p:sp>
        <p:nvSpPr>
          <p:cNvPr id="27656" name="Text Box 7"/>
          <p:cNvSpPr txBox="1">
            <a:spLocks noChangeArrowheads="1"/>
          </p:cNvSpPr>
          <p:nvPr/>
        </p:nvSpPr>
        <p:spPr bwMode="auto">
          <a:xfrm>
            <a:off x="1500188" y="3973513"/>
            <a:ext cx="1544637" cy="304800"/>
          </a:xfrm>
          <a:prstGeom prst="rect">
            <a:avLst/>
          </a:prstGeom>
          <a:noFill/>
          <a:ln w="9525">
            <a:noFill/>
            <a:miter lim="800000"/>
            <a:headEnd/>
            <a:tailEnd/>
          </a:ln>
        </p:spPr>
        <p:txBody>
          <a:bodyPr wrap="none">
            <a:spAutoFit/>
          </a:bodyPr>
          <a:lstStyle/>
          <a:p>
            <a:pPr eaLnBrk="0" hangingPunct="0"/>
            <a:r>
              <a:rPr lang="en-GB" sz="1400" baseline="0">
                <a:solidFill>
                  <a:schemeClr val="bg1"/>
                </a:solidFill>
                <a:latin typeface="Times New Roman" pitchFamily="18" charset="0"/>
              </a:rPr>
              <a:t>Recovery Manager</a:t>
            </a:r>
          </a:p>
        </p:txBody>
      </p:sp>
      <p:sp>
        <p:nvSpPr>
          <p:cNvPr id="27657" name="Text Box 8"/>
          <p:cNvSpPr txBox="1">
            <a:spLocks noChangeArrowheads="1"/>
          </p:cNvSpPr>
          <p:nvPr/>
        </p:nvSpPr>
        <p:spPr bwMode="auto">
          <a:xfrm>
            <a:off x="3343275" y="2895600"/>
            <a:ext cx="1990725" cy="304800"/>
          </a:xfrm>
          <a:prstGeom prst="rect">
            <a:avLst/>
          </a:prstGeom>
          <a:noFill/>
          <a:ln w="9525">
            <a:noFill/>
            <a:miter lim="800000"/>
            <a:headEnd/>
            <a:tailEnd/>
          </a:ln>
        </p:spPr>
        <p:txBody>
          <a:bodyPr wrap="none">
            <a:spAutoFit/>
          </a:bodyPr>
          <a:lstStyle/>
          <a:p>
            <a:pPr eaLnBrk="0" hangingPunct="0"/>
            <a:r>
              <a:rPr lang="en-GB" sz="1400" baseline="0">
                <a:solidFill>
                  <a:schemeClr val="bg1"/>
                </a:solidFill>
                <a:latin typeface="Times New Roman" pitchFamily="18" charset="0"/>
              </a:rPr>
              <a:t>Query Evaluation Engine</a:t>
            </a:r>
          </a:p>
        </p:txBody>
      </p:sp>
      <p:sp>
        <p:nvSpPr>
          <p:cNvPr id="27658" name="Text Box 9"/>
          <p:cNvSpPr txBox="1">
            <a:spLocks noChangeArrowheads="1"/>
          </p:cNvSpPr>
          <p:nvPr/>
        </p:nvSpPr>
        <p:spPr bwMode="auto">
          <a:xfrm>
            <a:off x="3646488" y="2500313"/>
            <a:ext cx="1384300" cy="304800"/>
          </a:xfrm>
          <a:prstGeom prst="rect">
            <a:avLst/>
          </a:prstGeom>
          <a:noFill/>
          <a:ln w="9525">
            <a:noFill/>
            <a:miter lim="800000"/>
            <a:headEnd/>
            <a:tailEnd/>
          </a:ln>
        </p:spPr>
        <p:txBody>
          <a:bodyPr wrap="none">
            <a:spAutoFit/>
          </a:bodyPr>
          <a:lstStyle/>
          <a:p>
            <a:pPr eaLnBrk="0" hangingPunct="0"/>
            <a:r>
              <a:rPr lang="en-GB" sz="1400" baseline="0">
                <a:solidFill>
                  <a:schemeClr val="bg1"/>
                </a:solidFill>
                <a:latin typeface="Times New Roman" pitchFamily="18" charset="0"/>
              </a:rPr>
              <a:t>Query Optimiser</a:t>
            </a:r>
          </a:p>
        </p:txBody>
      </p:sp>
      <p:grpSp>
        <p:nvGrpSpPr>
          <p:cNvPr id="27659" name="Group 10"/>
          <p:cNvGrpSpPr>
            <a:grpSpLocks/>
          </p:cNvGrpSpPr>
          <p:nvPr/>
        </p:nvGrpSpPr>
        <p:grpSpPr bwMode="auto">
          <a:xfrm>
            <a:off x="1814513" y="5362575"/>
            <a:ext cx="739775" cy="657225"/>
            <a:chOff x="384" y="2688"/>
            <a:chExt cx="624" cy="672"/>
          </a:xfrm>
        </p:grpSpPr>
        <p:sp>
          <p:nvSpPr>
            <p:cNvPr id="27705" name="Oval 11"/>
            <p:cNvSpPr>
              <a:spLocks noChangeArrowheads="1"/>
            </p:cNvSpPr>
            <p:nvPr/>
          </p:nvSpPr>
          <p:spPr bwMode="auto">
            <a:xfrm>
              <a:off x="384" y="2688"/>
              <a:ext cx="624" cy="144"/>
            </a:xfrm>
            <a:prstGeom prst="ellipse">
              <a:avLst/>
            </a:prstGeom>
            <a:noFill/>
            <a:ln w="9525">
              <a:solidFill>
                <a:schemeClr val="bg1"/>
              </a:solidFill>
              <a:round/>
              <a:headEnd/>
              <a:tailEnd/>
            </a:ln>
          </p:spPr>
          <p:txBody>
            <a:bodyPr wrap="none" anchor="ctr"/>
            <a:lstStyle/>
            <a:p>
              <a:endParaRPr lang="en-US"/>
            </a:p>
          </p:txBody>
        </p:sp>
        <p:sp>
          <p:nvSpPr>
            <p:cNvPr id="27706" name="Oval 12"/>
            <p:cNvSpPr>
              <a:spLocks noChangeArrowheads="1"/>
            </p:cNvSpPr>
            <p:nvPr/>
          </p:nvSpPr>
          <p:spPr bwMode="auto">
            <a:xfrm>
              <a:off x="384" y="3216"/>
              <a:ext cx="624" cy="144"/>
            </a:xfrm>
            <a:prstGeom prst="ellipse">
              <a:avLst/>
            </a:prstGeom>
            <a:noFill/>
            <a:ln w="9525">
              <a:solidFill>
                <a:schemeClr val="bg1"/>
              </a:solidFill>
              <a:round/>
              <a:headEnd/>
              <a:tailEnd/>
            </a:ln>
          </p:spPr>
          <p:txBody>
            <a:bodyPr wrap="none" anchor="ctr"/>
            <a:lstStyle/>
            <a:p>
              <a:endParaRPr lang="en-US"/>
            </a:p>
          </p:txBody>
        </p:sp>
        <p:sp>
          <p:nvSpPr>
            <p:cNvPr id="27707" name="Line 13"/>
            <p:cNvSpPr>
              <a:spLocks noChangeShapeType="1"/>
            </p:cNvSpPr>
            <p:nvPr/>
          </p:nvSpPr>
          <p:spPr bwMode="auto">
            <a:xfrm>
              <a:off x="384" y="2784"/>
              <a:ext cx="0" cy="528"/>
            </a:xfrm>
            <a:prstGeom prst="line">
              <a:avLst/>
            </a:prstGeom>
            <a:noFill/>
            <a:ln w="9525">
              <a:solidFill>
                <a:schemeClr val="bg1"/>
              </a:solidFill>
              <a:round/>
              <a:headEnd/>
              <a:tailEnd/>
            </a:ln>
          </p:spPr>
          <p:txBody>
            <a:bodyPr wrap="none" anchor="ctr"/>
            <a:lstStyle/>
            <a:p>
              <a:endParaRPr lang="en-US"/>
            </a:p>
          </p:txBody>
        </p:sp>
        <p:sp>
          <p:nvSpPr>
            <p:cNvPr id="27708" name="Line 14"/>
            <p:cNvSpPr>
              <a:spLocks noChangeShapeType="1"/>
            </p:cNvSpPr>
            <p:nvPr/>
          </p:nvSpPr>
          <p:spPr bwMode="auto">
            <a:xfrm>
              <a:off x="1008" y="2784"/>
              <a:ext cx="0" cy="480"/>
            </a:xfrm>
            <a:prstGeom prst="line">
              <a:avLst/>
            </a:prstGeom>
            <a:noFill/>
            <a:ln w="9525">
              <a:solidFill>
                <a:schemeClr val="bg1"/>
              </a:solidFill>
              <a:round/>
              <a:headEnd/>
              <a:tailEnd/>
            </a:ln>
          </p:spPr>
          <p:txBody>
            <a:bodyPr wrap="none" anchor="ctr"/>
            <a:lstStyle/>
            <a:p>
              <a:endParaRPr lang="en-US"/>
            </a:p>
          </p:txBody>
        </p:sp>
      </p:grpSp>
      <p:sp>
        <p:nvSpPr>
          <p:cNvPr id="27660" name="Text Box 15"/>
          <p:cNvSpPr txBox="1">
            <a:spLocks noChangeArrowheads="1"/>
          </p:cNvSpPr>
          <p:nvPr/>
        </p:nvSpPr>
        <p:spPr bwMode="auto">
          <a:xfrm>
            <a:off x="3787775" y="4683125"/>
            <a:ext cx="1098550" cy="304800"/>
          </a:xfrm>
          <a:prstGeom prst="rect">
            <a:avLst/>
          </a:prstGeom>
          <a:noFill/>
          <a:ln w="9525">
            <a:noFill/>
            <a:miter lim="800000"/>
            <a:headEnd/>
            <a:tailEnd/>
          </a:ln>
        </p:spPr>
        <p:txBody>
          <a:bodyPr wrap="none">
            <a:spAutoFit/>
          </a:bodyPr>
          <a:lstStyle/>
          <a:p>
            <a:pPr eaLnBrk="0" hangingPunct="0"/>
            <a:r>
              <a:rPr lang="en-GB" sz="1400" baseline="0">
                <a:solidFill>
                  <a:schemeClr val="bg1"/>
                </a:solidFill>
                <a:latin typeface="Times New Roman" pitchFamily="18" charset="0"/>
              </a:rPr>
              <a:t>I/O Manager</a:t>
            </a:r>
          </a:p>
        </p:txBody>
      </p:sp>
      <p:grpSp>
        <p:nvGrpSpPr>
          <p:cNvPr id="27661" name="Group 16"/>
          <p:cNvGrpSpPr>
            <a:grpSpLocks/>
          </p:cNvGrpSpPr>
          <p:nvPr/>
        </p:nvGrpSpPr>
        <p:grpSpPr bwMode="auto">
          <a:xfrm>
            <a:off x="6053138" y="5362575"/>
            <a:ext cx="739775" cy="657225"/>
            <a:chOff x="384" y="2688"/>
            <a:chExt cx="624" cy="672"/>
          </a:xfrm>
        </p:grpSpPr>
        <p:sp>
          <p:nvSpPr>
            <p:cNvPr id="27701" name="Oval 17"/>
            <p:cNvSpPr>
              <a:spLocks noChangeArrowheads="1"/>
            </p:cNvSpPr>
            <p:nvPr/>
          </p:nvSpPr>
          <p:spPr bwMode="auto">
            <a:xfrm>
              <a:off x="384" y="2688"/>
              <a:ext cx="624" cy="144"/>
            </a:xfrm>
            <a:prstGeom prst="ellipse">
              <a:avLst/>
            </a:prstGeom>
            <a:noFill/>
            <a:ln w="9525">
              <a:solidFill>
                <a:schemeClr val="bg1"/>
              </a:solidFill>
              <a:round/>
              <a:headEnd/>
              <a:tailEnd/>
            </a:ln>
          </p:spPr>
          <p:txBody>
            <a:bodyPr wrap="none" anchor="ctr"/>
            <a:lstStyle/>
            <a:p>
              <a:endParaRPr lang="en-US"/>
            </a:p>
          </p:txBody>
        </p:sp>
        <p:sp>
          <p:nvSpPr>
            <p:cNvPr id="27702" name="Oval 18"/>
            <p:cNvSpPr>
              <a:spLocks noChangeArrowheads="1"/>
            </p:cNvSpPr>
            <p:nvPr/>
          </p:nvSpPr>
          <p:spPr bwMode="auto">
            <a:xfrm>
              <a:off x="384" y="3216"/>
              <a:ext cx="624" cy="144"/>
            </a:xfrm>
            <a:prstGeom prst="ellipse">
              <a:avLst/>
            </a:prstGeom>
            <a:noFill/>
            <a:ln w="9525">
              <a:solidFill>
                <a:schemeClr val="bg1"/>
              </a:solidFill>
              <a:round/>
              <a:headEnd/>
              <a:tailEnd/>
            </a:ln>
          </p:spPr>
          <p:txBody>
            <a:bodyPr wrap="none" anchor="ctr"/>
            <a:lstStyle/>
            <a:p>
              <a:endParaRPr lang="en-US"/>
            </a:p>
          </p:txBody>
        </p:sp>
        <p:sp>
          <p:nvSpPr>
            <p:cNvPr id="27703" name="Line 19"/>
            <p:cNvSpPr>
              <a:spLocks noChangeShapeType="1"/>
            </p:cNvSpPr>
            <p:nvPr/>
          </p:nvSpPr>
          <p:spPr bwMode="auto">
            <a:xfrm>
              <a:off x="384" y="2784"/>
              <a:ext cx="0" cy="528"/>
            </a:xfrm>
            <a:prstGeom prst="line">
              <a:avLst/>
            </a:prstGeom>
            <a:noFill/>
            <a:ln w="9525">
              <a:solidFill>
                <a:schemeClr val="bg1"/>
              </a:solidFill>
              <a:round/>
              <a:headEnd/>
              <a:tailEnd/>
            </a:ln>
          </p:spPr>
          <p:txBody>
            <a:bodyPr wrap="none" anchor="ctr"/>
            <a:lstStyle/>
            <a:p>
              <a:endParaRPr lang="en-US"/>
            </a:p>
          </p:txBody>
        </p:sp>
        <p:sp>
          <p:nvSpPr>
            <p:cNvPr id="27704" name="Line 20"/>
            <p:cNvSpPr>
              <a:spLocks noChangeShapeType="1"/>
            </p:cNvSpPr>
            <p:nvPr/>
          </p:nvSpPr>
          <p:spPr bwMode="auto">
            <a:xfrm>
              <a:off x="1008" y="2784"/>
              <a:ext cx="0" cy="480"/>
            </a:xfrm>
            <a:prstGeom prst="line">
              <a:avLst/>
            </a:prstGeom>
            <a:noFill/>
            <a:ln w="9525">
              <a:solidFill>
                <a:schemeClr val="bg1"/>
              </a:solidFill>
              <a:round/>
              <a:headEnd/>
              <a:tailEnd/>
            </a:ln>
          </p:spPr>
          <p:txBody>
            <a:bodyPr wrap="none" anchor="ctr"/>
            <a:lstStyle/>
            <a:p>
              <a:endParaRPr lang="en-US"/>
            </a:p>
          </p:txBody>
        </p:sp>
      </p:grpSp>
      <p:grpSp>
        <p:nvGrpSpPr>
          <p:cNvPr id="27662" name="Group 21"/>
          <p:cNvGrpSpPr>
            <a:grpSpLocks/>
          </p:cNvGrpSpPr>
          <p:nvPr/>
        </p:nvGrpSpPr>
        <p:grpSpPr bwMode="auto">
          <a:xfrm>
            <a:off x="2874963" y="5362575"/>
            <a:ext cx="739775" cy="657225"/>
            <a:chOff x="384" y="2688"/>
            <a:chExt cx="624" cy="672"/>
          </a:xfrm>
        </p:grpSpPr>
        <p:sp>
          <p:nvSpPr>
            <p:cNvPr id="27697" name="Oval 22"/>
            <p:cNvSpPr>
              <a:spLocks noChangeArrowheads="1"/>
            </p:cNvSpPr>
            <p:nvPr/>
          </p:nvSpPr>
          <p:spPr bwMode="auto">
            <a:xfrm>
              <a:off x="384" y="2688"/>
              <a:ext cx="624" cy="144"/>
            </a:xfrm>
            <a:prstGeom prst="ellipse">
              <a:avLst/>
            </a:prstGeom>
            <a:noFill/>
            <a:ln w="9525">
              <a:solidFill>
                <a:schemeClr val="bg1"/>
              </a:solidFill>
              <a:round/>
              <a:headEnd/>
              <a:tailEnd/>
            </a:ln>
          </p:spPr>
          <p:txBody>
            <a:bodyPr wrap="none" anchor="ctr"/>
            <a:lstStyle/>
            <a:p>
              <a:endParaRPr lang="en-US"/>
            </a:p>
          </p:txBody>
        </p:sp>
        <p:sp>
          <p:nvSpPr>
            <p:cNvPr id="27698" name="Oval 23"/>
            <p:cNvSpPr>
              <a:spLocks noChangeArrowheads="1"/>
            </p:cNvSpPr>
            <p:nvPr/>
          </p:nvSpPr>
          <p:spPr bwMode="auto">
            <a:xfrm>
              <a:off x="384" y="3216"/>
              <a:ext cx="624" cy="144"/>
            </a:xfrm>
            <a:prstGeom prst="ellipse">
              <a:avLst/>
            </a:prstGeom>
            <a:noFill/>
            <a:ln w="9525">
              <a:solidFill>
                <a:schemeClr val="bg1"/>
              </a:solidFill>
              <a:round/>
              <a:headEnd/>
              <a:tailEnd/>
            </a:ln>
          </p:spPr>
          <p:txBody>
            <a:bodyPr wrap="none" anchor="ctr"/>
            <a:lstStyle/>
            <a:p>
              <a:endParaRPr lang="en-US"/>
            </a:p>
          </p:txBody>
        </p:sp>
        <p:sp>
          <p:nvSpPr>
            <p:cNvPr id="27699" name="Line 24"/>
            <p:cNvSpPr>
              <a:spLocks noChangeShapeType="1"/>
            </p:cNvSpPr>
            <p:nvPr/>
          </p:nvSpPr>
          <p:spPr bwMode="auto">
            <a:xfrm>
              <a:off x="384" y="2784"/>
              <a:ext cx="0" cy="528"/>
            </a:xfrm>
            <a:prstGeom prst="line">
              <a:avLst/>
            </a:prstGeom>
            <a:noFill/>
            <a:ln w="9525">
              <a:solidFill>
                <a:schemeClr val="bg1"/>
              </a:solidFill>
              <a:round/>
              <a:headEnd/>
              <a:tailEnd/>
            </a:ln>
          </p:spPr>
          <p:txBody>
            <a:bodyPr wrap="none" anchor="ctr"/>
            <a:lstStyle/>
            <a:p>
              <a:endParaRPr lang="en-US"/>
            </a:p>
          </p:txBody>
        </p:sp>
        <p:sp>
          <p:nvSpPr>
            <p:cNvPr id="27700" name="Line 25"/>
            <p:cNvSpPr>
              <a:spLocks noChangeShapeType="1"/>
            </p:cNvSpPr>
            <p:nvPr/>
          </p:nvSpPr>
          <p:spPr bwMode="auto">
            <a:xfrm>
              <a:off x="1008" y="2784"/>
              <a:ext cx="0" cy="480"/>
            </a:xfrm>
            <a:prstGeom prst="line">
              <a:avLst/>
            </a:prstGeom>
            <a:noFill/>
            <a:ln w="9525">
              <a:solidFill>
                <a:schemeClr val="bg1"/>
              </a:solidFill>
              <a:round/>
              <a:headEnd/>
              <a:tailEnd/>
            </a:ln>
          </p:spPr>
          <p:txBody>
            <a:bodyPr wrap="none" anchor="ctr"/>
            <a:lstStyle/>
            <a:p>
              <a:endParaRPr lang="en-US"/>
            </a:p>
          </p:txBody>
        </p:sp>
      </p:grpSp>
      <p:grpSp>
        <p:nvGrpSpPr>
          <p:cNvPr id="27663" name="Group 26"/>
          <p:cNvGrpSpPr>
            <a:grpSpLocks/>
          </p:cNvGrpSpPr>
          <p:nvPr/>
        </p:nvGrpSpPr>
        <p:grpSpPr bwMode="auto">
          <a:xfrm>
            <a:off x="3967163" y="5362575"/>
            <a:ext cx="739775" cy="657225"/>
            <a:chOff x="384" y="2688"/>
            <a:chExt cx="624" cy="672"/>
          </a:xfrm>
        </p:grpSpPr>
        <p:sp>
          <p:nvSpPr>
            <p:cNvPr id="27693" name="Oval 27"/>
            <p:cNvSpPr>
              <a:spLocks noChangeArrowheads="1"/>
            </p:cNvSpPr>
            <p:nvPr/>
          </p:nvSpPr>
          <p:spPr bwMode="auto">
            <a:xfrm>
              <a:off x="384" y="2688"/>
              <a:ext cx="624" cy="144"/>
            </a:xfrm>
            <a:prstGeom prst="ellipse">
              <a:avLst/>
            </a:prstGeom>
            <a:noFill/>
            <a:ln w="9525">
              <a:solidFill>
                <a:schemeClr val="bg1"/>
              </a:solidFill>
              <a:round/>
              <a:headEnd/>
              <a:tailEnd/>
            </a:ln>
          </p:spPr>
          <p:txBody>
            <a:bodyPr wrap="none" anchor="ctr"/>
            <a:lstStyle/>
            <a:p>
              <a:endParaRPr lang="en-US"/>
            </a:p>
          </p:txBody>
        </p:sp>
        <p:sp>
          <p:nvSpPr>
            <p:cNvPr id="27694" name="Oval 28"/>
            <p:cNvSpPr>
              <a:spLocks noChangeArrowheads="1"/>
            </p:cNvSpPr>
            <p:nvPr/>
          </p:nvSpPr>
          <p:spPr bwMode="auto">
            <a:xfrm>
              <a:off x="384" y="3216"/>
              <a:ext cx="624" cy="144"/>
            </a:xfrm>
            <a:prstGeom prst="ellipse">
              <a:avLst/>
            </a:prstGeom>
            <a:noFill/>
            <a:ln w="9525">
              <a:solidFill>
                <a:schemeClr val="bg1"/>
              </a:solidFill>
              <a:round/>
              <a:headEnd/>
              <a:tailEnd/>
            </a:ln>
          </p:spPr>
          <p:txBody>
            <a:bodyPr wrap="none" anchor="ctr"/>
            <a:lstStyle/>
            <a:p>
              <a:endParaRPr lang="en-US"/>
            </a:p>
          </p:txBody>
        </p:sp>
        <p:sp>
          <p:nvSpPr>
            <p:cNvPr id="27695" name="Line 29"/>
            <p:cNvSpPr>
              <a:spLocks noChangeShapeType="1"/>
            </p:cNvSpPr>
            <p:nvPr/>
          </p:nvSpPr>
          <p:spPr bwMode="auto">
            <a:xfrm>
              <a:off x="384" y="2784"/>
              <a:ext cx="0" cy="528"/>
            </a:xfrm>
            <a:prstGeom prst="line">
              <a:avLst/>
            </a:prstGeom>
            <a:noFill/>
            <a:ln w="9525">
              <a:solidFill>
                <a:schemeClr val="bg1"/>
              </a:solidFill>
              <a:round/>
              <a:headEnd/>
              <a:tailEnd/>
            </a:ln>
          </p:spPr>
          <p:txBody>
            <a:bodyPr wrap="none" anchor="ctr"/>
            <a:lstStyle/>
            <a:p>
              <a:endParaRPr lang="en-US"/>
            </a:p>
          </p:txBody>
        </p:sp>
        <p:sp>
          <p:nvSpPr>
            <p:cNvPr id="27696" name="Line 30"/>
            <p:cNvSpPr>
              <a:spLocks noChangeShapeType="1"/>
            </p:cNvSpPr>
            <p:nvPr/>
          </p:nvSpPr>
          <p:spPr bwMode="auto">
            <a:xfrm>
              <a:off x="1008" y="2784"/>
              <a:ext cx="0" cy="480"/>
            </a:xfrm>
            <a:prstGeom prst="line">
              <a:avLst/>
            </a:prstGeom>
            <a:noFill/>
            <a:ln w="9525">
              <a:solidFill>
                <a:schemeClr val="bg1"/>
              </a:solidFill>
              <a:round/>
              <a:headEnd/>
              <a:tailEnd/>
            </a:ln>
          </p:spPr>
          <p:txBody>
            <a:bodyPr wrap="none" anchor="ctr"/>
            <a:lstStyle/>
            <a:p>
              <a:endParaRPr lang="en-US"/>
            </a:p>
          </p:txBody>
        </p:sp>
      </p:grpSp>
      <p:grpSp>
        <p:nvGrpSpPr>
          <p:cNvPr id="27664" name="Group 31"/>
          <p:cNvGrpSpPr>
            <a:grpSpLocks/>
          </p:cNvGrpSpPr>
          <p:nvPr/>
        </p:nvGrpSpPr>
        <p:grpSpPr bwMode="auto">
          <a:xfrm>
            <a:off x="4992688" y="5362575"/>
            <a:ext cx="739775" cy="657225"/>
            <a:chOff x="384" y="2688"/>
            <a:chExt cx="624" cy="672"/>
          </a:xfrm>
        </p:grpSpPr>
        <p:sp>
          <p:nvSpPr>
            <p:cNvPr id="27689" name="Oval 32"/>
            <p:cNvSpPr>
              <a:spLocks noChangeArrowheads="1"/>
            </p:cNvSpPr>
            <p:nvPr/>
          </p:nvSpPr>
          <p:spPr bwMode="auto">
            <a:xfrm>
              <a:off x="384" y="2688"/>
              <a:ext cx="624" cy="144"/>
            </a:xfrm>
            <a:prstGeom prst="ellipse">
              <a:avLst/>
            </a:prstGeom>
            <a:noFill/>
            <a:ln w="9525">
              <a:solidFill>
                <a:schemeClr val="bg1"/>
              </a:solidFill>
              <a:round/>
              <a:headEnd/>
              <a:tailEnd/>
            </a:ln>
          </p:spPr>
          <p:txBody>
            <a:bodyPr wrap="none" anchor="ctr"/>
            <a:lstStyle/>
            <a:p>
              <a:endParaRPr lang="en-US"/>
            </a:p>
          </p:txBody>
        </p:sp>
        <p:sp>
          <p:nvSpPr>
            <p:cNvPr id="27690" name="Oval 33"/>
            <p:cNvSpPr>
              <a:spLocks noChangeArrowheads="1"/>
            </p:cNvSpPr>
            <p:nvPr/>
          </p:nvSpPr>
          <p:spPr bwMode="auto">
            <a:xfrm>
              <a:off x="384" y="3216"/>
              <a:ext cx="624" cy="144"/>
            </a:xfrm>
            <a:prstGeom prst="ellipse">
              <a:avLst/>
            </a:prstGeom>
            <a:noFill/>
            <a:ln w="9525">
              <a:solidFill>
                <a:schemeClr val="bg1"/>
              </a:solidFill>
              <a:round/>
              <a:headEnd/>
              <a:tailEnd/>
            </a:ln>
          </p:spPr>
          <p:txBody>
            <a:bodyPr wrap="none" anchor="ctr"/>
            <a:lstStyle/>
            <a:p>
              <a:endParaRPr lang="en-US"/>
            </a:p>
          </p:txBody>
        </p:sp>
        <p:sp>
          <p:nvSpPr>
            <p:cNvPr id="27691" name="Line 34"/>
            <p:cNvSpPr>
              <a:spLocks noChangeShapeType="1"/>
            </p:cNvSpPr>
            <p:nvPr/>
          </p:nvSpPr>
          <p:spPr bwMode="auto">
            <a:xfrm>
              <a:off x="384" y="2784"/>
              <a:ext cx="0" cy="528"/>
            </a:xfrm>
            <a:prstGeom prst="line">
              <a:avLst/>
            </a:prstGeom>
            <a:noFill/>
            <a:ln w="9525">
              <a:solidFill>
                <a:schemeClr val="bg1"/>
              </a:solidFill>
              <a:round/>
              <a:headEnd/>
              <a:tailEnd/>
            </a:ln>
          </p:spPr>
          <p:txBody>
            <a:bodyPr wrap="none" anchor="ctr"/>
            <a:lstStyle/>
            <a:p>
              <a:endParaRPr lang="en-US"/>
            </a:p>
          </p:txBody>
        </p:sp>
        <p:sp>
          <p:nvSpPr>
            <p:cNvPr id="27692" name="Line 35"/>
            <p:cNvSpPr>
              <a:spLocks noChangeShapeType="1"/>
            </p:cNvSpPr>
            <p:nvPr/>
          </p:nvSpPr>
          <p:spPr bwMode="auto">
            <a:xfrm>
              <a:off x="1008" y="2784"/>
              <a:ext cx="0" cy="480"/>
            </a:xfrm>
            <a:prstGeom prst="line">
              <a:avLst/>
            </a:prstGeom>
            <a:noFill/>
            <a:ln w="9525">
              <a:solidFill>
                <a:schemeClr val="bg1"/>
              </a:solidFill>
              <a:round/>
              <a:headEnd/>
              <a:tailEnd/>
            </a:ln>
          </p:spPr>
          <p:txBody>
            <a:bodyPr wrap="none" anchor="ctr"/>
            <a:lstStyle/>
            <a:p>
              <a:endParaRPr lang="en-US"/>
            </a:p>
          </p:txBody>
        </p:sp>
      </p:grpSp>
      <p:sp>
        <p:nvSpPr>
          <p:cNvPr id="27665" name="Rectangle 36"/>
          <p:cNvSpPr>
            <a:spLocks noChangeArrowheads="1"/>
          </p:cNvSpPr>
          <p:nvPr/>
        </p:nvSpPr>
        <p:spPr bwMode="auto">
          <a:xfrm>
            <a:off x="2857500" y="2209800"/>
            <a:ext cx="2960688" cy="1184275"/>
          </a:xfrm>
          <a:prstGeom prst="rect">
            <a:avLst/>
          </a:prstGeom>
          <a:noFill/>
          <a:ln w="9525">
            <a:solidFill>
              <a:schemeClr val="bg1"/>
            </a:solidFill>
            <a:miter lim="800000"/>
            <a:headEnd/>
            <a:tailEnd/>
          </a:ln>
        </p:spPr>
        <p:txBody>
          <a:bodyPr wrap="none" anchor="ctr"/>
          <a:lstStyle/>
          <a:p>
            <a:endParaRPr lang="en-US"/>
          </a:p>
        </p:txBody>
      </p:sp>
      <p:sp>
        <p:nvSpPr>
          <p:cNvPr id="27666" name="Rectangle 37"/>
          <p:cNvSpPr>
            <a:spLocks noChangeArrowheads="1"/>
          </p:cNvSpPr>
          <p:nvPr/>
        </p:nvSpPr>
        <p:spPr bwMode="auto">
          <a:xfrm>
            <a:off x="1360488" y="3581400"/>
            <a:ext cx="5878512" cy="1452563"/>
          </a:xfrm>
          <a:prstGeom prst="rect">
            <a:avLst/>
          </a:prstGeom>
          <a:noFill/>
          <a:ln w="9525">
            <a:solidFill>
              <a:schemeClr val="bg1"/>
            </a:solidFill>
            <a:miter lim="800000"/>
            <a:headEnd/>
            <a:tailEnd/>
          </a:ln>
        </p:spPr>
        <p:txBody>
          <a:bodyPr wrap="none" anchor="ctr"/>
          <a:lstStyle/>
          <a:p>
            <a:pPr algn="ctr" eaLnBrk="0" hangingPunct="0"/>
            <a:endParaRPr lang="en-GB" sz="2400" baseline="0">
              <a:solidFill>
                <a:schemeClr val="bg1"/>
              </a:solidFill>
              <a:latin typeface="Times New Roman" pitchFamily="18" charset="0"/>
            </a:endParaRPr>
          </a:p>
        </p:txBody>
      </p:sp>
      <p:sp>
        <p:nvSpPr>
          <p:cNvPr id="27667" name="Rectangle 38"/>
          <p:cNvSpPr>
            <a:spLocks noChangeArrowheads="1"/>
          </p:cNvSpPr>
          <p:nvPr/>
        </p:nvSpPr>
        <p:spPr bwMode="auto">
          <a:xfrm>
            <a:off x="2824163" y="3697288"/>
            <a:ext cx="3027362" cy="263525"/>
          </a:xfrm>
          <a:prstGeom prst="rect">
            <a:avLst/>
          </a:prstGeom>
          <a:noFill/>
          <a:ln w="9525">
            <a:solidFill>
              <a:schemeClr val="bg1"/>
            </a:solidFill>
            <a:miter lim="800000"/>
            <a:headEnd/>
            <a:tailEnd/>
          </a:ln>
        </p:spPr>
        <p:txBody>
          <a:bodyPr wrap="none" anchor="ctr"/>
          <a:lstStyle/>
          <a:p>
            <a:endParaRPr lang="en-US"/>
          </a:p>
        </p:txBody>
      </p:sp>
      <p:sp>
        <p:nvSpPr>
          <p:cNvPr id="27668" name="Rectangle 39"/>
          <p:cNvSpPr>
            <a:spLocks noChangeArrowheads="1"/>
          </p:cNvSpPr>
          <p:nvPr/>
        </p:nvSpPr>
        <p:spPr bwMode="auto">
          <a:xfrm>
            <a:off x="1500188" y="3994150"/>
            <a:ext cx="1681162" cy="261938"/>
          </a:xfrm>
          <a:prstGeom prst="rect">
            <a:avLst/>
          </a:prstGeom>
          <a:noFill/>
          <a:ln w="9525">
            <a:solidFill>
              <a:schemeClr val="bg1"/>
            </a:solidFill>
            <a:miter lim="800000"/>
            <a:headEnd/>
            <a:tailEnd/>
          </a:ln>
        </p:spPr>
        <p:txBody>
          <a:bodyPr wrap="none" anchor="ctr"/>
          <a:lstStyle/>
          <a:p>
            <a:endParaRPr lang="en-US"/>
          </a:p>
        </p:txBody>
      </p:sp>
      <p:sp>
        <p:nvSpPr>
          <p:cNvPr id="27669" name="Rectangle 40"/>
          <p:cNvSpPr>
            <a:spLocks noChangeArrowheads="1"/>
          </p:cNvSpPr>
          <p:nvPr/>
        </p:nvSpPr>
        <p:spPr bwMode="auto">
          <a:xfrm>
            <a:off x="3630613" y="4375150"/>
            <a:ext cx="1412875" cy="261938"/>
          </a:xfrm>
          <a:prstGeom prst="rect">
            <a:avLst/>
          </a:prstGeom>
          <a:noFill/>
          <a:ln w="9525">
            <a:solidFill>
              <a:schemeClr val="bg1"/>
            </a:solidFill>
            <a:miter lim="800000"/>
            <a:headEnd/>
            <a:tailEnd/>
          </a:ln>
        </p:spPr>
        <p:txBody>
          <a:bodyPr wrap="none" anchor="ctr"/>
          <a:lstStyle/>
          <a:p>
            <a:endParaRPr lang="en-US"/>
          </a:p>
        </p:txBody>
      </p:sp>
      <p:sp>
        <p:nvSpPr>
          <p:cNvPr id="27670" name="Rectangle 41"/>
          <p:cNvSpPr>
            <a:spLocks noChangeArrowheads="1"/>
          </p:cNvSpPr>
          <p:nvPr/>
        </p:nvSpPr>
        <p:spPr bwMode="auto">
          <a:xfrm>
            <a:off x="3698875" y="4703763"/>
            <a:ext cx="1277938" cy="261937"/>
          </a:xfrm>
          <a:prstGeom prst="rect">
            <a:avLst/>
          </a:prstGeom>
          <a:noFill/>
          <a:ln w="9525">
            <a:solidFill>
              <a:schemeClr val="bg1"/>
            </a:solidFill>
            <a:miter lim="800000"/>
            <a:headEnd/>
            <a:tailEnd/>
          </a:ln>
        </p:spPr>
        <p:txBody>
          <a:bodyPr wrap="none" anchor="ctr"/>
          <a:lstStyle/>
          <a:p>
            <a:endParaRPr lang="en-US"/>
          </a:p>
        </p:txBody>
      </p:sp>
      <p:sp>
        <p:nvSpPr>
          <p:cNvPr id="27671" name="Rectangle 42"/>
          <p:cNvSpPr>
            <a:spLocks noChangeArrowheads="1"/>
          </p:cNvSpPr>
          <p:nvPr/>
        </p:nvSpPr>
        <p:spPr bwMode="auto">
          <a:xfrm>
            <a:off x="5334000" y="4011613"/>
            <a:ext cx="1816100" cy="492125"/>
          </a:xfrm>
          <a:prstGeom prst="rect">
            <a:avLst/>
          </a:prstGeom>
          <a:noFill/>
          <a:ln w="9525">
            <a:solidFill>
              <a:schemeClr val="bg1"/>
            </a:solidFill>
            <a:miter lim="800000"/>
            <a:headEnd/>
            <a:tailEnd/>
          </a:ln>
        </p:spPr>
        <p:txBody>
          <a:bodyPr wrap="none" anchor="ctr"/>
          <a:lstStyle/>
          <a:p>
            <a:endParaRPr lang="en-US"/>
          </a:p>
        </p:txBody>
      </p:sp>
      <p:cxnSp>
        <p:nvCxnSpPr>
          <p:cNvPr id="27672" name="AutoShape 43"/>
          <p:cNvCxnSpPr>
            <a:cxnSpLocks noChangeShapeType="1"/>
            <a:stCxn id="27686" idx="2"/>
            <a:endCxn id="27667" idx="0"/>
          </p:cNvCxnSpPr>
          <p:nvPr/>
        </p:nvCxnSpPr>
        <p:spPr bwMode="auto">
          <a:xfrm>
            <a:off x="4338638" y="3211513"/>
            <a:ext cx="0" cy="485775"/>
          </a:xfrm>
          <a:prstGeom prst="straightConnector1">
            <a:avLst/>
          </a:prstGeom>
          <a:noFill/>
          <a:ln w="9525">
            <a:solidFill>
              <a:schemeClr val="bg1"/>
            </a:solidFill>
            <a:round/>
            <a:headEnd/>
            <a:tailEnd type="triangle" w="med" len="med"/>
          </a:ln>
        </p:spPr>
      </p:cxnSp>
      <p:cxnSp>
        <p:nvCxnSpPr>
          <p:cNvPr id="27673" name="AutoShape 44"/>
          <p:cNvCxnSpPr>
            <a:cxnSpLocks noChangeShapeType="1"/>
            <a:stCxn id="27667" idx="2"/>
            <a:endCxn id="27669" idx="0"/>
          </p:cNvCxnSpPr>
          <p:nvPr/>
        </p:nvCxnSpPr>
        <p:spPr bwMode="auto">
          <a:xfrm rot="5400000">
            <a:off x="4130675" y="4167188"/>
            <a:ext cx="414337" cy="1588"/>
          </a:xfrm>
          <a:prstGeom prst="bentConnector3">
            <a:avLst>
              <a:gd name="adj1" fmla="val 49810"/>
            </a:avLst>
          </a:prstGeom>
          <a:noFill/>
          <a:ln w="9525">
            <a:solidFill>
              <a:schemeClr val="bg1"/>
            </a:solidFill>
            <a:miter lim="800000"/>
            <a:headEnd/>
            <a:tailEnd type="triangle" w="med" len="med"/>
          </a:ln>
        </p:spPr>
      </p:cxnSp>
      <p:cxnSp>
        <p:nvCxnSpPr>
          <p:cNvPr id="27674" name="AutoShape 45"/>
          <p:cNvCxnSpPr>
            <a:cxnSpLocks noChangeShapeType="1"/>
            <a:stCxn id="27668" idx="3"/>
            <a:endCxn id="27687" idx="2"/>
          </p:cNvCxnSpPr>
          <p:nvPr/>
        </p:nvCxnSpPr>
        <p:spPr bwMode="auto">
          <a:xfrm>
            <a:off x="3181350" y="4125913"/>
            <a:ext cx="1022350" cy="0"/>
          </a:xfrm>
          <a:prstGeom prst="straightConnector1">
            <a:avLst/>
          </a:prstGeom>
          <a:noFill/>
          <a:ln w="9525">
            <a:solidFill>
              <a:schemeClr val="bg1"/>
            </a:solidFill>
            <a:round/>
            <a:headEnd type="triangle" w="med" len="med"/>
            <a:tailEnd type="triangle" w="med" len="med"/>
          </a:ln>
        </p:spPr>
      </p:cxnSp>
      <p:cxnSp>
        <p:nvCxnSpPr>
          <p:cNvPr id="27675" name="AutoShape 46"/>
          <p:cNvCxnSpPr>
            <a:cxnSpLocks noChangeShapeType="1"/>
            <a:stCxn id="27687" idx="6"/>
            <a:endCxn id="27671" idx="1"/>
          </p:cNvCxnSpPr>
          <p:nvPr/>
        </p:nvCxnSpPr>
        <p:spPr bwMode="auto">
          <a:xfrm>
            <a:off x="4471988" y="4125913"/>
            <a:ext cx="862012" cy="131762"/>
          </a:xfrm>
          <a:prstGeom prst="bentConnector3">
            <a:avLst>
              <a:gd name="adj1" fmla="val 49907"/>
            </a:avLst>
          </a:prstGeom>
          <a:noFill/>
          <a:ln w="9525">
            <a:solidFill>
              <a:schemeClr val="bg1"/>
            </a:solidFill>
            <a:miter lim="800000"/>
            <a:headEnd type="triangle" w="med" len="med"/>
            <a:tailEnd type="triangle" w="med" len="med"/>
          </a:ln>
        </p:spPr>
      </p:cxnSp>
      <p:cxnSp>
        <p:nvCxnSpPr>
          <p:cNvPr id="27676" name="AutoShape 47"/>
          <p:cNvCxnSpPr>
            <a:cxnSpLocks noChangeShapeType="1"/>
            <a:stCxn id="27670" idx="2"/>
            <a:endCxn id="27705" idx="0"/>
          </p:cNvCxnSpPr>
          <p:nvPr/>
        </p:nvCxnSpPr>
        <p:spPr bwMode="auto">
          <a:xfrm rot="5400000">
            <a:off x="3063081" y="4087019"/>
            <a:ext cx="396875" cy="2154238"/>
          </a:xfrm>
          <a:prstGeom prst="bentConnector3">
            <a:avLst>
              <a:gd name="adj1" fmla="val 49602"/>
            </a:avLst>
          </a:prstGeom>
          <a:noFill/>
          <a:ln w="9525">
            <a:solidFill>
              <a:schemeClr val="bg1"/>
            </a:solidFill>
            <a:miter lim="800000"/>
            <a:headEnd type="triangle" w="med" len="med"/>
            <a:tailEnd type="triangle" w="med" len="med"/>
          </a:ln>
        </p:spPr>
      </p:cxnSp>
      <p:cxnSp>
        <p:nvCxnSpPr>
          <p:cNvPr id="27677" name="AutoShape 48"/>
          <p:cNvCxnSpPr>
            <a:cxnSpLocks noChangeShapeType="1"/>
            <a:stCxn id="27670" idx="2"/>
            <a:endCxn id="27697" idx="0"/>
          </p:cNvCxnSpPr>
          <p:nvPr/>
        </p:nvCxnSpPr>
        <p:spPr bwMode="auto">
          <a:xfrm rot="5400000">
            <a:off x="3593306" y="4617244"/>
            <a:ext cx="396875" cy="1093788"/>
          </a:xfrm>
          <a:prstGeom prst="bentConnector3">
            <a:avLst>
              <a:gd name="adj1" fmla="val 49602"/>
            </a:avLst>
          </a:prstGeom>
          <a:noFill/>
          <a:ln w="9525">
            <a:solidFill>
              <a:schemeClr val="bg1"/>
            </a:solidFill>
            <a:miter lim="800000"/>
            <a:headEnd type="triangle" w="med" len="med"/>
            <a:tailEnd type="triangle" w="med" len="med"/>
          </a:ln>
        </p:spPr>
      </p:cxnSp>
      <p:cxnSp>
        <p:nvCxnSpPr>
          <p:cNvPr id="27678" name="AutoShape 49"/>
          <p:cNvCxnSpPr>
            <a:cxnSpLocks noChangeShapeType="1"/>
            <a:stCxn id="27670" idx="2"/>
            <a:endCxn id="27693" idx="0"/>
          </p:cNvCxnSpPr>
          <p:nvPr/>
        </p:nvCxnSpPr>
        <p:spPr bwMode="auto">
          <a:xfrm rot="5400000">
            <a:off x="4139406" y="5163344"/>
            <a:ext cx="396875" cy="1588"/>
          </a:xfrm>
          <a:prstGeom prst="bentConnector3">
            <a:avLst>
              <a:gd name="adj1" fmla="val 49602"/>
            </a:avLst>
          </a:prstGeom>
          <a:noFill/>
          <a:ln w="9525">
            <a:solidFill>
              <a:schemeClr val="bg1"/>
            </a:solidFill>
            <a:miter lim="800000"/>
            <a:headEnd type="triangle" w="med" len="med"/>
            <a:tailEnd type="triangle" w="med" len="med"/>
          </a:ln>
        </p:spPr>
      </p:cxnSp>
      <p:cxnSp>
        <p:nvCxnSpPr>
          <p:cNvPr id="27679" name="AutoShape 50"/>
          <p:cNvCxnSpPr>
            <a:cxnSpLocks noChangeShapeType="1"/>
            <a:stCxn id="27670" idx="2"/>
            <a:endCxn id="27689" idx="0"/>
          </p:cNvCxnSpPr>
          <p:nvPr/>
        </p:nvCxnSpPr>
        <p:spPr bwMode="auto">
          <a:xfrm rot="16200000" flipH="1">
            <a:off x="4652169" y="4652169"/>
            <a:ext cx="396875" cy="1023937"/>
          </a:xfrm>
          <a:prstGeom prst="bentConnector3">
            <a:avLst>
              <a:gd name="adj1" fmla="val 49602"/>
            </a:avLst>
          </a:prstGeom>
          <a:noFill/>
          <a:ln w="9525">
            <a:solidFill>
              <a:schemeClr val="bg1"/>
            </a:solidFill>
            <a:miter lim="800000"/>
            <a:headEnd type="triangle" w="med" len="med"/>
            <a:tailEnd type="triangle" w="med" len="med"/>
          </a:ln>
        </p:spPr>
      </p:cxnSp>
      <p:cxnSp>
        <p:nvCxnSpPr>
          <p:cNvPr id="27680" name="AutoShape 51"/>
          <p:cNvCxnSpPr>
            <a:cxnSpLocks noChangeShapeType="1"/>
            <a:stCxn id="27670" idx="2"/>
            <a:endCxn id="27701" idx="0"/>
          </p:cNvCxnSpPr>
          <p:nvPr/>
        </p:nvCxnSpPr>
        <p:spPr bwMode="auto">
          <a:xfrm rot="16200000" flipH="1">
            <a:off x="5182394" y="4121944"/>
            <a:ext cx="396875" cy="2084387"/>
          </a:xfrm>
          <a:prstGeom prst="bentConnector3">
            <a:avLst>
              <a:gd name="adj1" fmla="val 49602"/>
            </a:avLst>
          </a:prstGeom>
          <a:noFill/>
          <a:ln w="9525">
            <a:solidFill>
              <a:schemeClr val="bg1"/>
            </a:solidFill>
            <a:miter lim="800000"/>
            <a:headEnd type="triangle" w="med" len="med"/>
            <a:tailEnd type="triangle" w="med" len="med"/>
          </a:ln>
        </p:spPr>
      </p:cxnSp>
      <p:sp>
        <p:nvSpPr>
          <p:cNvPr id="27681" name="Text Box 52"/>
          <p:cNvSpPr txBox="1">
            <a:spLocks noChangeArrowheads="1"/>
          </p:cNvSpPr>
          <p:nvPr/>
        </p:nvSpPr>
        <p:spPr bwMode="auto">
          <a:xfrm>
            <a:off x="1219200" y="1447800"/>
            <a:ext cx="3095625" cy="304800"/>
          </a:xfrm>
          <a:prstGeom prst="rect">
            <a:avLst/>
          </a:prstGeom>
          <a:noFill/>
          <a:ln w="9525">
            <a:noFill/>
            <a:miter lim="800000"/>
            <a:headEnd/>
            <a:tailEnd/>
          </a:ln>
        </p:spPr>
        <p:txBody>
          <a:bodyPr wrap="none">
            <a:spAutoFit/>
          </a:bodyPr>
          <a:lstStyle/>
          <a:p>
            <a:pPr eaLnBrk="0" hangingPunct="0"/>
            <a:r>
              <a:rPr lang="en-GB" sz="1400" baseline="0" dirty="0">
                <a:solidFill>
                  <a:schemeClr val="bg1"/>
                </a:solidFill>
                <a:latin typeface="Times New Roman" pitchFamily="18" charset="0"/>
              </a:rPr>
              <a:t>Data Manipulation Language Statements</a:t>
            </a:r>
          </a:p>
        </p:txBody>
      </p:sp>
      <p:sp>
        <p:nvSpPr>
          <p:cNvPr id="27682" name="Text Box 53"/>
          <p:cNvSpPr txBox="1">
            <a:spLocks noChangeArrowheads="1"/>
          </p:cNvSpPr>
          <p:nvPr/>
        </p:nvSpPr>
        <p:spPr bwMode="auto">
          <a:xfrm>
            <a:off x="4343400" y="1676400"/>
            <a:ext cx="2867025" cy="304800"/>
          </a:xfrm>
          <a:prstGeom prst="rect">
            <a:avLst/>
          </a:prstGeom>
          <a:noFill/>
          <a:ln w="9525">
            <a:noFill/>
            <a:miter lim="800000"/>
            <a:headEnd/>
            <a:tailEnd/>
          </a:ln>
        </p:spPr>
        <p:txBody>
          <a:bodyPr wrap="none">
            <a:spAutoFit/>
          </a:bodyPr>
          <a:lstStyle/>
          <a:p>
            <a:pPr eaLnBrk="0" hangingPunct="0"/>
            <a:r>
              <a:rPr lang="en-GB" sz="1400" baseline="0">
                <a:solidFill>
                  <a:schemeClr val="bg1"/>
                </a:solidFill>
                <a:latin typeface="Times New Roman" pitchFamily="18" charset="0"/>
              </a:rPr>
              <a:t>Data Definition Language Statements</a:t>
            </a:r>
          </a:p>
        </p:txBody>
      </p:sp>
      <p:sp>
        <p:nvSpPr>
          <p:cNvPr id="27683" name="Text Box 54"/>
          <p:cNvSpPr txBox="1">
            <a:spLocks noChangeArrowheads="1"/>
          </p:cNvSpPr>
          <p:nvPr/>
        </p:nvSpPr>
        <p:spPr bwMode="auto">
          <a:xfrm>
            <a:off x="1427163" y="4687888"/>
            <a:ext cx="1435100" cy="304800"/>
          </a:xfrm>
          <a:prstGeom prst="rect">
            <a:avLst/>
          </a:prstGeom>
          <a:noFill/>
          <a:ln w="9525">
            <a:noFill/>
            <a:miter lim="800000"/>
            <a:headEnd/>
            <a:tailEnd/>
          </a:ln>
        </p:spPr>
        <p:txBody>
          <a:bodyPr wrap="none">
            <a:spAutoFit/>
          </a:bodyPr>
          <a:lstStyle/>
          <a:p>
            <a:pPr eaLnBrk="0" hangingPunct="0"/>
            <a:r>
              <a:rPr lang="en-GB" sz="1400" i="1" baseline="0">
                <a:solidFill>
                  <a:schemeClr val="bg1"/>
                </a:solidFill>
                <a:latin typeface="Times New Roman" pitchFamily="18" charset="0"/>
              </a:rPr>
              <a:t>Storage Manager</a:t>
            </a:r>
          </a:p>
        </p:txBody>
      </p:sp>
      <p:sp>
        <p:nvSpPr>
          <p:cNvPr id="27684" name="Text Box 55"/>
          <p:cNvSpPr txBox="1">
            <a:spLocks noChangeArrowheads="1"/>
          </p:cNvSpPr>
          <p:nvPr/>
        </p:nvSpPr>
        <p:spPr bwMode="auto">
          <a:xfrm>
            <a:off x="4343400" y="1447800"/>
            <a:ext cx="2997200" cy="304800"/>
          </a:xfrm>
          <a:prstGeom prst="rect">
            <a:avLst/>
          </a:prstGeom>
          <a:noFill/>
          <a:ln w="9525">
            <a:noFill/>
            <a:miter lim="800000"/>
            <a:headEnd/>
            <a:tailEnd/>
          </a:ln>
        </p:spPr>
        <p:txBody>
          <a:bodyPr wrap="none">
            <a:spAutoFit/>
          </a:bodyPr>
          <a:lstStyle/>
          <a:p>
            <a:pPr eaLnBrk="0" hangingPunct="0"/>
            <a:r>
              <a:rPr lang="en-GB" sz="1400" baseline="0">
                <a:solidFill>
                  <a:schemeClr val="bg1"/>
                </a:solidFill>
                <a:latin typeface="Times New Roman" pitchFamily="18" charset="0"/>
              </a:rPr>
              <a:t>Database Control Language Statements</a:t>
            </a:r>
          </a:p>
        </p:txBody>
      </p:sp>
      <p:sp>
        <p:nvSpPr>
          <p:cNvPr id="27685" name="Rectangle 56"/>
          <p:cNvSpPr>
            <a:spLocks noChangeArrowheads="1"/>
          </p:cNvSpPr>
          <p:nvPr/>
        </p:nvSpPr>
        <p:spPr bwMode="auto">
          <a:xfrm>
            <a:off x="3563938" y="2487613"/>
            <a:ext cx="1547812" cy="328612"/>
          </a:xfrm>
          <a:prstGeom prst="rect">
            <a:avLst/>
          </a:prstGeom>
          <a:noFill/>
          <a:ln w="9525">
            <a:solidFill>
              <a:schemeClr val="bg1"/>
            </a:solidFill>
            <a:miter lim="800000"/>
            <a:headEnd/>
            <a:tailEnd/>
          </a:ln>
        </p:spPr>
        <p:txBody>
          <a:bodyPr wrap="none" anchor="ctr"/>
          <a:lstStyle/>
          <a:p>
            <a:endParaRPr lang="en-US"/>
          </a:p>
        </p:txBody>
      </p:sp>
      <p:sp>
        <p:nvSpPr>
          <p:cNvPr id="27686" name="Rectangle 57"/>
          <p:cNvSpPr>
            <a:spLocks noChangeArrowheads="1"/>
          </p:cNvSpPr>
          <p:nvPr/>
        </p:nvSpPr>
        <p:spPr bwMode="auto">
          <a:xfrm>
            <a:off x="3262313" y="2881313"/>
            <a:ext cx="2152650" cy="330200"/>
          </a:xfrm>
          <a:prstGeom prst="rect">
            <a:avLst/>
          </a:prstGeom>
          <a:noFill/>
          <a:ln w="9525">
            <a:solidFill>
              <a:schemeClr val="bg1"/>
            </a:solidFill>
            <a:miter lim="800000"/>
            <a:headEnd/>
            <a:tailEnd/>
          </a:ln>
        </p:spPr>
        <p:txBody>
          <a:bodyPr wrap="none" anchor="ctr"/>
          <a:lstStyle/>
          <a:p>
            <a:endParaRPr lang="en-US"/>
          </a:p>
        </p:txBody>
      </p:sp>
      <p:sp>
        <p:nvSpPr>
          <p:cNvPr id="27687" name="Oval 58"/>
          <p:cNvSpPr>
            <a:spLocks noChangeArrowheads="1"/>
          </p:cNvSpPr>
          <p:nvPr/>
        </p:nvSpPr>
        <p:spPr bwMode="auto">
          <a:xfrm>
            <a:off x="4203700" y="4059238"/>
            <a:ext cx="268288" cy="131762"/>
          </a:xfrm>
          <a:prstGeom prst="ellipse">
            <a:avLst/>
          </a:prstGeom>
          <a:solidFill>
            <a:schemeClr val="bg1"/>
          </a:solidFill>
          <a:ln w="9525">
            <a:solidFill>
              <a:schemeClr val="bg1"/>
            </a:solidFill>
            <a:round/>
            <a:headEnd/>
            <a:tailEnd/>
          </a:ln>
        </p:spPr>
        <p:txBody>
          <a:bodyPr wrap="none" anchor="ctr"/>
          <a:lstStyle/>
          <a:p>
            <a:endParaRPr lang="en-US"/>
          </a:p>
        </p:txBody>
      </p:sp>
      <p:sp>
        <p:nvSpPr>
          <p:cNvPr id="27688" name="Freeform 59"/>
          <p:cNvSpPr>
            <a:spLocks/>
          </p:cNvSpPr>
          <p:nvPr/>
        </p:nvSpPr>
        <p:spPr bwMode="auto">
          <a:xfrm>
            <a:off x="2971800" y="1828800"/>
            <a:ext cx="1143000" cy="609600"/>
          </a:xfrm>
          <a:custGeom>
            <a:avLst/>
            <a:gdLst>
              <a:gd name="T0" fmla="*/ 0 w 768"/>
              <a:gd name="T1" fmla="*/ 0 h 432"/>
              <a:gd name="T2" fmla="*/ 2147483647 w 768"/>
              <a:gd name="T3" fmla="*/ 2147483647 h 432"/>
              <a:gd name="T4" fmla="*/ 2147483647 w 768"/>
              <a:gd name="T5" fmla="*/ 2147483647 h 432"/>
              <a:gd name="T6" fmla="*/ 2147483647 w 768"/>
              <a:gd name="T7" fmla="*/ 2147483647 h 432"/>
              <a:gd name="T8" fmla="*/ 0 60000 65536"/>
              <a:gd name="T9" fmla="*/ 0 60000 65536"/>
              <a:gd name="T10" fmla="*/ 0 60000 65536"/>
              <a:gd name="T11" fmla="*/ 0 60000 65536"/>
              <a:gd name="T12" fmla="*/ 0 w 768"/>
              <a:gd name="T13" fmla="*/ 0 h 432"/>
              <a:gd name="T14" fmla="*/ 768 w 768"/>
              <a:gd name="T15" fmla="*/ 432 h 432"/>
            </a:gdLst>
            <a:ahLst/>
            <a:cxnLst>
              <a:cxn ang="T8">
                <a:pos x="T0" y="T1"/>
              </a:cxn>
              <a:cxn ang="T9">
                <a:pos x="T2" y="T3"/>
              </a:cxn>
              <a:cxn ang="T10">
                <a:pos x="T4" y="T5"/>
              </a:cxn>
              <a:cxn ang="T11">
                <a:pos x="T6" y="T7"/>
              </a:cxn>
            </a:cxnLst>
            <a:rect l="T12" t="T13" r="T14" b="T15"/>
            <a:pathLst>
              <a:path w="768" h="432">
                <a:moveTo>
                  <a:pt x="0" y="0"/>
                </a:moveTo>
                <a:cubicBezTo>
                  <a:pt x="40" y="60"/>
                  <a:pt x="80" y="120"/>
                  <a:pt x="144" y="144"/>
                </a:cubicBezTo>
                <a:cubicBezTo>
                  <a:pt x="208" y="168"/>
                  <a:pt x="280" y="96"/>
                  <a:pt x="384" y="144"/>
                </a:cubicBezTo>
                <a:cubicBezTo>
                  <a:pt x="488" y="192"/>
                  <a:pt x="628" y="312"/>
                  <a:pt x="768" y="432"/>
                </a:cubicBezTo>
              </a:path>
            </a:pathLst>
          </a:custGeom>
          <a:noFill/>
          <a:ln w="9525">
            <a:solidFill>
              <a:schemeClr val="bg1"/>
            </a:solidFill>
            <a:round/>
            <a:headEnd/>
            <a:tailEnd type="triangle" w="med" len="med"/>
          </a:ln>
        </p:spPr>
        <p:txBody>
          <a:bodyPr/>
          <a:lstStyle/>
          <a:p>
            <a:endParaRPr lang="en-US"/>
          </a:p>
        </p:txBody>
      </p:sp>
      <p:sp>
        <p:nvSpPr>
          <p:cNvPr id="61" name="Text Box 52"/>
          <p:cNvSpPr txBox="1">
            <a:spLocks noChangeArrowheads="1"/>
          </p:cNvSpPr>
          <p:nvPr/>
        </p:nvSpPr>
        <p:spPr bwMode="auto">
          <a:xfrm>
            <a:off x="4053375" y="990600"/>
            <a:ext cx="522900" cy="307777"/>
          </a:xfrm>
          <a:prstGeom prst="rect">
            <a:avLst/>
          </a:prstGeom>
          <a:noFill/>
          <a:ln w="9525">
            <a:noFill/>
            <a:miter lim="800000"/>
            <a:headEnd/>
            <a:tailEnd/>
          </a:ln>
        </p:spPr>
        <p:txBody>
          <a:bodyPr wrap="none">
            <a:spAutoFit/>
          </a:bodyPr>
          <a:lstStyle/>
          <a:p>
            <a:pPr eaLnBrk="0" hangingPunct="0"/>
            <a:r>
              <a:rPr lang="en-GB" sz="1400" baseline="0" dirty="0">
                <a:solidFill>
                  <a:schemeClr val="bg1"/>
                </a:solidFill>
                <a:latin typeface="Times New Roman" pitchFamily="18" charset="0"/>
              </a:rPr>
              <a:t>SQL</a:t>
            </a:r>
          </a:p>
        </p:txBody>
      </p:sp>
      <p:sp>
        <p:nvSpPr>
          <p:cNvPr id="62" name="Text Box 52"/>
          <p:cNvSpPr txBox="1">
            <a:spLocks noChangeArrowheads="1"/>
          </p:cNvSpPr>
          <p:nvPr/>
        </p:nvSpPr>
        <p:spPr bwMode="auto">
          <a:xfrm>
            <a:off x="7186991" y="5406882"/>
            <a:ext cx="1008546" cy="307777"/>
          </a:xfrm>
          <a:prstGeom prst="rect">
            <a:avLst/>
          </a:prstGeom>
          <a:noFill/>
          <a:ln w="9525">
            <a:noFill/>
            <a:miter lim="800000"/>
            <a:headEnd/>
            <a:tailEnd/>
          </a:ln>
        </p:spPr>
        <p:txBody>
          <a:bodyPr wrap="none">
            <a:spAutoFit/>
          </a:bodyPr>
          <a:lstStyle/>
          <a:p>
            <a:pPr eaLnBrk="0" hangingPunct="0"/>
            <a:r>
              <a:rPr lang="en-GB" sz="1400" baseline="0" dirty="0">
                <a:solidFill>
                  <a:schemeClr val="bg1"/>
                </a:solidFill>
                <a:latin typeface="Times New Roman" pitchFamily="18" charset="0"/>
              </a:rPr>
              <a:t>STORAGE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rver"/>
          <p:cNvSpPr>
            <a:spLocks noEditPoints="1" noChangeArrowheads="1"/>
          </p:cNvSpPr>
          <p:nvPr/>
        </p:nvSpPr>
        <p:spPr bwMode="auto">
          <a:xfrm>
            <a:off x="3962400" y="1371600"/>
            <a:ext cx="4800600" cy="44958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15875">
            <a:solidFill>
              <a:srgbClr val="000000"/>
            </a:solidFill>
            <a:miter lim="800000"/>
            <a:headEnd/>
            <a:tailEnd/>
          </a:ln>
        </p:spPr>
        <p:txBody>
          <a:bodyPr/>
          <a:lstStyle/>
          <a:p>
            <a:endParaRPr lang="en-US"/>
          </a:p>
        </p:txBody>
      </p:sp>
      <p:sp>
        <p:nvSpPr>
          <p:cNvPr id="26627" name="Footer Placeholder 3"/>
          <p:cNvSpPr>
            <a:spLocks noGrp="1"/>
          </p:cNvSpPr>
          <p:nvPr>
            <p:ph type="ftr" sz="quarter" idx="11"/>
          </p:nvPr>
        </p:nvSpPr>
        <p:spPr>
          <a:noFill/>
        </p:spPr>
        <p:txBody>
          <a:bodyPr/>
          <a:lstStyle/>
          <a:p>
            <a:r>
              <a:rPr lang="en-US"/>
              <a:t>Introduction to Database Systems</a:t>
            </a:r>
          </a:p>
        </p:txBody>
      </p:sp>
      <p:sp>
        <p:nvSpPr>
          <p:cNvPr id="26628" name="Rectangle 3"/>
          <p:cNvSpPr>
            <a:spLocks noGrp="1" noChangeArrowheads="1"/>
          </p:cNvSpPr>
          <p:nvPr>
            <p:ph type="title"/>
          </p:nvPr>
        </p:nvSpPr>
        <p:spPr>
          <a:noFill/>
        </p:spPr>
        <p:txBody>
          <a:bodyPr/>
          <a:lstStyle/>
          <a:p>
            <a:pPr eaLnBrk="1" hangingPunct="1"/>
            <a:r>
              <a:rPr lang="en-GB"/>
              <a:t>DBMS Client/Server Architecture</a:t>
            </a:r>
          </a:p>
        </p:txBody>
      </p:sp>
      <p:grpSp>
        <p:nvGrpSpPr>
          <p:cNvPr id="26629" name="Group 61"/>
          <p:cNvGrpSpPr>
            <a:grpSpLocks/>
          </p:cNvGrpSpPr>
          <p:nvPr/>
        </p:nvGrpSpPr>
        <p:grpSpPr bwMode="auto">
          <a:xfrm>
            <a:off x="4038600" y="3886200"/>
            <a:ext cx="2286000" cy="1905000"/>
            <a:chOff x="1436136" y="2209800"/>
            <a:chExt cx="5802864" cy="3810000"/>
          </a:xfrm>
        </p:grpSpPr>
        <p:grpSp>
          <p:nvGrpSpPr>
            <p:cNvPr id="26643" name="Group 10"/>
            <p:cNvGrpSpPr>
              <a:grpSpLocks/>
            </p:cNvGrpSpPr>
            <p:nvPr/>
          </p:nvGrpSpPr>
          <p:grpSpPr bwMode="auto">
            <a:xfrm>
              <a:off x="1824033" y="5362575"/>
              <a:ext cx="730255" cy="657225"/>
              <a:chOff x="384" y="2688"/>
              <a:chExt cx="624" cy="672"/>
            </a:xfrm>
          </p:grpSpPr>
          <p:sp>
            <p:nvSpPr>
              <p:cNvPr id="26683" name="Oval 11"/>
              <p:cNvSpPr>
                <a:spLocks noChangeArrowheads="1"/>
              </p:cNvSpPr>
              <p:nvPr/>
            </p:nvSpPr>
            <p:spPr bwMode="auto">
              <a:xfrm>
                <a:off x="384" y="2688"/>
                <a:ext cx="624" cy="144"/>
              </a:xfrm>
              <a:prstGeom prst="ellipse">
                <a:avLst/>
              </a:prstGeom>
              <a:noFill/>
              <a:ln w="15875">
                <a:solidFill>
                  <a:schemeClr val="tx1"/>
                </a:solidFill>
                <a:round/>
                <a:headEnd/>
                <a:tailEnd/>
              </a:ln>
            </p:spPr>
            <p:txBody>
              <a:bodyPr wrap="none" anchor="ctr"/>
              <a:lstStyle/>
              <a:p>
                <a:endParaRPr lang="en-US"/>
              </a:p>
            </p:txBody>
          </p:sp>
          <p:sp>
            <p:nvSpPr>
              <p:cNvPr id="26684" name="Oval 12"/>
              <p:cNvSpPr>
                <a:spLocks noChangeArrowheads="1"/>
              </p:cNvSpPr>
              <p:nvPr/>
            </p:nvSpPr>
            <p:spPr bwMode="auto">
              <a:xfrm>
                <a:off x="384" y="3216"/>
                <a:ext cx="624" cy="144"/>
              </a:xfrm>
              <a:prstGeom prst="ellipse">
                <a:avLst/>
              </a:prstGeom>
              <a:noFill/>
              <a:ln w="15875">
                <a:solidFill>
                  <a:schemeClr val="tx1"/>
                </a:solidFill>
                <a:round/>
                <a:headEnd/>
                <a:tailEnd/>
              </a:ln>
            </p:spPr>
            <p:txBody>
              <a:bodyPr wrap="none" anchor="ctr"/>
              <a:lstStyle/>
              <a:p>
                <a:endParaRPr lang="en-US"/>
              </a:p>
            </p:txBody>
          </p:sp>
          <p:sp>
            <p:nvSpPr>
              <p:cNvPr id="26685" name="Line 13"/>
              <p:cNvSpPr>
                <a:spLocks noChangeShapeType="1"/>
              </p:cNvSpPr>
              <p:nvPr/>
            </p:nvSpPr>
            <p:spPr bwMode="auto">
              <a:xfrm>
                <a:off x="384" y="2784"/>
                <a:ext cx="0" cy="528"/>
              </a:xfrm>
              <a:prstGeom prst="line">
                <a:avLst/>
              </a:prstGeom>
              <a:noFill/>
              <a:ln w="15875">
                <a:solidFill>
                  <a:schemeClr val="tx1"/>
                </a:solidFill>
                <a:round/>
                <a:headEnd/>
                <a:tailEnd/>
              </a:ln>
            </p:spPr>
            <p:txBody>
              <a:bodyPr wrap="none" anchor="ctr"/>
              <a:lstStyle/>
              <a:p>
                <a:endParaRPr lang="en-US"/>
              </a:p>
            </p:txBody>
          </p:sp>
          <p:sp>
            <p:nvSpPr>
              <p:cNvPr id="26686" name="Line 14"/>
              <p:cNvSpPr>
                <a:spLocks noChangeShapeType="1"/>
              </p:cNvSpPr>
              <p:nvPr/>
            </p:nvSpPr>
            <p:spPr bwMode="auto">
              <a:xfrm>
                <a:off x="1008" y="2784"/>
                <a:ext cx="0" cy="480"/>
              </a:xfrm>
              <a:prstGeom prst="line">
                <a:avLst/>
              </a:prstGeom>
              <a:noFill/>
              <a:ln w="15875">
                <a:solidFill>
                  <a:schemeClr val="tx1"/>
                </a:solidFill>
                <a:round/>
                <a:headEnd/>
                <a:tailEnd/>
              </a:ln>
            </p:spPr>
            <p:txBody>
              <a:bodyPr wrap="none" anchor="ctr"/>
              <a:lstStyle/>
              <a:p>
                <a:endParaRPr lang="en-US"/>
              </a:p>
            </p:txBody>
          </p:sp>
        </p:grpSp>
        <p:grpSp>
          <p:nvGrpSpPr>
            <p:cNvPr id="26644" name="Group 16"/>
            <p:cNvGrpSpPr>
              <a:grpSpLocks/>
            </p:cNvGrpSpPr>
            <p:nvPr/>
          </p:nvGrpSpPr>
          <p:grpSpPr bwMode="auto">
            <a:xfrm>
              <a:off x="6062658" y="5362575"/>
              <a:ext cx="730255" cy="657225"/>
              <a:chOff x="384" y="2688"/>
              <a:chExt cx="624" cy="672"/>
            </a:xfrm>
          </p:grpSpPr>
          <p:sp>
            <p:nvSpPr>
              <p:cNvPr id="26679" name="Oval 17"/>
              <p:cNvSpPr>
                <a:spLocks noChangeArrowheads="1"/>
              </p:cNvSpPr>
              <p:nvPr/>
            </p:nvSpPr>
            <p:spPr bwMode="auto">
              <a:xfrm>
                <a:off x="384" y="2688"/>
                <a:ext cx="624" cy="144"/>
              </a:xfrm>
              <a:prstGeom prst="ellipse">
                <a:avLst/>
              </a:prstGeom>
              <a:noFill/>
              <a:ln w="15875">
                <a:solidFill>
                  <a:schemeClr val="tx1"/>
                </a:solidFill>
                <a:round/>
                <a:headEnd/>
                <a:tailEnd/>
              </a:ln>
            </p:spPr>
            <p:txBody>
              <a:bodyPr wrap="none" anchor="ctr"/>
              <a:lstStyle/>
              <a:p>
                <a:endParaRPr lang="en-US"/>
              </a:p>
            </p:txBody>
          </p:sp>
          <p:sp>
            <p:nvSpPr>
              <p:cNvPr id="26680" name="Oval 18"/>
              <p:cNvSpPr>
                <a:spLocks noChangeArrowheads="1"/>
              </p:cNvSpPr>
              <p:nvPr/>
            </p:nvSpPr>
            <p:spPr bwMode="auto">
              <a:xfrm>
                <a:off x="384" y="3216"/>
                <a:ext cx="624" cy="144"/>
              </a:xfrm>
              <a:prstGeom prst="ellipse">
                <a:avLst/>
              </a:prstGeom>
              <a:noFill/>
              <a:ln w="15875">
                <a:solidFill>
                  <a:schemeClr val="tx1"/>
                </a:solidFill>
                <a:round/>
                <a:headEnd/>
                <a:tailEnd/>
              </a:ln>
            </p:spPr>
            <p:txBody>
              <a:bodyPr wrap="none" anchor="ctr"/>
              <a:lstStyle/>
              <a:p>
                <a:endParaRPr lang="en-US"/>
              </a:p>
            </p:txBody>
          </p:sp>
          <p:sp>
            <p:nvSpPr>
              <p:cNvPr id="26681" name="Line 19"/>
              <p:cNvSpPr>
                <a:spLocks noChangeShapeType="1"/>
              </p:cNvSpPr>
              <p:nvPr/>
            </p:nvSpPr>
            <p:spPr bwMode="auto">
              <a:xfrm>
                <a:off x="384" y="2784"/>
                <a:ext cx="0" cy="528"/>
              </a:xfrm>
              <a:prstGeom prst="line">
                <a:avLst/>
              </a:prstGeom>
              <a:noFill/>
              <a:ln w="15875">
                <a:solidFill>
                  <a:schemeClr val="tx1"/>
                </a:solidFill>
                <a:round/>
                <a:headEnd/>
                <a:tailEnd/>
              </a:ln>
            </p:spPr>
            <p:txBody>
              <a:bodyPr wrap="none" anchor="ctr"/>
              <a:lstStyle/>
              <a:p>
                <a:endParaRPr lang="en-US"/>
              </a:p>
            </p:txBody>
          </p:sp>
          <p:sp>
            <p:nvSpPr>
              <p:cNvPr id="26682" name="Line 20"/>
              <p:cNvSpPr>
                <a:spLocks noChangeShapeType="1"/>
              </p:cNvSpPr>
              <p:nvPr/>
            </p:nvSpPr>
            <p:spPr bwMode="auto">
              <a:xfrm>
                <a:off x="1008" y="2784"/>
                <a:ext cx="0" cy="480"/>
              </a:xfrm>
              <a:prstGeom prst="line">
                <a:avLst/>
              </a:prstGeom>
              <a:noFill/>
              <a:ln w="15875">
                <a:solidFill>
                  <a:schemeClr val="tx1"/>
                </a:solidFill>
                <a:round/>
                <a:headEnd/>
                <a:tailEnd/>
              </a:ln>
            </p:spPr>
            <p:txBody>
              <a:bodyPr wrap="none" anchor="ctr"/>
              <a:lstStyle/>
              <a:p>
                <a:endParaRPr lang="en-US"/>
              </a:p>
            </p:txBody>
          </p:sp>
        </p:grpSp>
        <p:grpSp>
          <p:nvGrpSpPr>
            <p:cNvPr id="26645" name="Group 21"/>
            <p:cNvGrpSpPr>
              <a:grpSpLocks/>
            </p:cNvGrpSpPr>
            <p:nvPr/>
          </p:nvGrpSpPr>
          <p:grpSpPr bwMode="auto">
            <a:xfrm>
              <a:off x="2884483" y="5362575"/>
              <a:ext cx="730255" cy="657225"/>
              <a:chOff x="384" y="2688"/>
              <a:chExt cx="624" cy="672"/>
            </a:xfrm>
          </p:grpSpPr>
          <p:sp>
            <p:nvSpPr>
              <p:cNvPr id="26675" name="Oval 22"/>
              <p:cNvSpPr>
                <a:spLocks noChangeArrowheads="1"/>
              </p:cNvSpPr>
              <p:nvPr/>
            </p:nvSpPr>
            <p:spPr bwMode="auto">
              <a:xfrm>
                <a:off x="384" y="2688"/>
                <a:ext cx="624" cy="144"/>
              </a:xfrm>
              <a:prstGeom prst="ellipse">
                <a:avLst/>
              </a:prstGeom>
              <a:noFill/>
              <a:ln w="15875">
                <a:solidFill>
                  <a:schemeClr val="tx1"/>
                </a:solidFill>
                <a:round/>
                <a:headEnd/>
                <a:tailEnd/>
              </a:ln>
            </p:spPr>
            <p:txBody>
              <a:bodyPr wrap="none" anchor="ctr"/>
              <a:lstStyle/>
              <a:p>
                <a:endParaRPr lang="en-US"/>
              </a:p>
            </p:txBody>
          </p:sp>
          <p:sp>
            <p:nvSpPr>
              <p:cNvPr id="26676" name="Oval 23"/>
              <p:cNvSpPr>
                <a:spLocks noChangeArrowheads="1"/>
              </p:cNvSpPr>
              <p:nvPr/>
            </p:nvSpPr>
            <p:spPr bwMode="auto">
              <a:xfrm>
                <a:off x="384" y="3216"/>
                <a:ext cx="624" cy="144"/>
              </a:xfrm>
              <a:prstGeom prst="ellipse">
                <a:avLst/>
              </a:prstGeom>
              <a:noFill/>
              <a:ln w="15875">
                <a:solidFill>
                  <a:schemeClr val="tx1"/>
                </a:solidFill>
                <a:round/>
                <a:headEnd/>
                <a:tailEnd/>
              </a:ln>
            </p:spPr>
            <p:txBody>
              <a:bodyPr wrap="none" anchor="ctr"/>
              <a:lstStyle/>
              <a:p>
                <a:endParaRPr lang="en-US"/>
              </a:p>
            </p:txBody>
          </p:sp>
          <p:sp>
            <p:nvSpPr>
              <p:cNvPr id="26677" name="Line 24"/>
              <p:cNvSpPr>
                <a:spLocks noChangeShapeType="1"/>
              </p:cNvSpPr>
              <p:nvPr/>
            </p:nvSpPr>
            <p:spPr bwMode="auto">
              <a:xfrm>
                <a:off x="384" y="2784"/>
                <a:ext cx="0" cy="528"/>
              </a:xfrm>
              <a:prstGeom prst="line">
                <a:avLst/>
              </a:prstGeom>
              <a:noFill/>
              <a:ln w="15875">
                <a:solidFill>
                  <a:schemeClr val="tx1"/>
                </a:solidFill>
                <a:round/>
                <a:headEnd/>
                <a:tailEnd/>
              </a:ln>
            </p:spPr>
            <p:txBody>
              <a:bodyPr wrap="none" anchor="ctr"/>
              <a:lstStyle/>
              <a:p>
                <a:endParaRPr lang="en-US"/>
              </a:p>
            </p:txBody>
          </p:sp>
          <p:sp>
            <p:nvSpPr>
              <p:cNvPr id="26678" name="Line 25"/>
              <p:cNvSpPr>
                <a:spLocks noChangeShapeType="1"/>
              </p:cNvSpPr>
              <p:nvPr/>
            </p:nvSpPr>
            <p:spPr bwMode="auto">
              <a:xfrm>
                <a:off x="1008" y="2784"/>
                <a:ext cx="0" cy="480"/>
              </a:xfrm>
              <a:prstGeom prst="line">
                <a:avLst/>
              </a:prstGeom>
              <a:noFill/>
              <a:ln w="15875">
                <a:solidFill>
                  <a:schemeClr val="tx1"/>
                </a:solidFill>
                <a:round/>
                <a:headEnd/>
                <a:tailEnd/>
              </a:ln>
            </p:spPr>
            <p:txBody>
              <a:bodyPr wrap="none" anchor="ctr"/>
              <a:lstStyle/>
              <a:p>
                <a:endParaRPr lang="en-US"/>
              </a:p>
            </p:txBody>
          </p:sp>
        </p:grpSp>
        <p:grpSp>
          <p:nvGrpSpPr>
            <p:cNvPr id="26646" name="Group 26"/>
            <p:cNvGrpSpPr>
              <a:grpSpLocks/>
            </p:cNvGrpSpPr>
            <p:nvPr/>
          </p:nvGrpSpPr>
          <p:grpSpPr bwMode="auto">
            <a:xfrm>
              <a:off x="3976683" y="5362575"/>
              <a:ext cx="730255" cy="657225"/>
              <a:chOff x="384" y="2688"/>
              <a:chExt cx="624" cy="672"/>
            </a:xfrm>
          </p:grpSpPr>
          <p:sp>
            <p:nvSpPr>
              <p:cNvPr id="26671" name="Oval 27"/>
              <p:cNvSpPr>
                <a:spLocks noChangeArrowheads="1"/>
              </p:cNvSpPr>
              <p:nvPr/>
            </p:nvSpPr>
            <p:spPr bwMode="auto">
              <a:xfrm>
                <a:off x="384" y="2688"/>
                <a:ext cx="624" cy="144"/>
              </a:xfrm>
              <a:prstGeom prst="ellipse">
                <a:avLst/>
              </a:prstGeom>
              <a:noFill/>
              <a:ln w="15875">
                <a:solidFill>
                  <a:schemeClr val="tx1"/>
                </a:solidFill>
                <a:round/>
                <a:headEnd/>
                <a:tailEnd/>
              </a:ln>
            </p:spPr>
            <p:txBody>
              <a:bodyPr wrap="none" anchor="ctr"/>
              <a:lstStyle/>
              <a:p>
                <a:endParaRPr lang="en-US"/>
              </a:p>
            </p:txBody>
          </p:sp>
          <p:sp>
            <p:nvSpPr>
              <p:cNvPr id="26672" name="Oval 28"/>
              <p:cNvSpPr>
                <a:spLocks noChangeArrowheads="1"/>
              </p:cNvSpPr>
              <p:nvPr/>
            </p:nvSpPr>
            <p:spPr bwMode="auto">
              <a:xfrm>
                <a:off x="384" y="3216"/>
                <a:ext cx="624" cy="144"/>
              </a:xfrm>
              <a:prstGeom prst="ellipse">
                <a:avLst/>
              </a:prstGeom>
              <a:noFill/>
              <a:ln w="15875">
                <a:solidFill>
                  <a:schemeClr val="tx1"/>
                </a:solidFill>
                <a:round/>
                <a:headEnd/>
                <a:tailEnd/>
              </a:ln>
            </p:spPr>
            <p:txBody>
              <a:bodyPr wrap="none" anchor="ctr"/>
              <a:lstStyle/>
              <a:p>
                <a:endParaRPr lang="en-US"/>
              </a:p>
            </p:txBody>
          </p:sp>
          <p:sp>
            <p:nvSpPr>
              <p:cNvPr id="26673" name="Line 29"/>
              <p:cNvSpPr>
                <a:spLocks noChangeShapeType="1"/>
              </p:cNvSpPr>
              <p:nvPr/>
            </p:nvSpPr>
            <p:spPr bwMode="auto">
              <a:xfrm>
                <a:off x="384" y="2784"/>
                <a:ext cx="0" cy="528"/>
              </a:xfrm>
              <a:prstGeom prst="line">
                <a:avLst/>
              </a:prstGeom>
              <a:noFill/>
              <a:ln w="15875">
                <a:solidFill>
                  <a:schemeClr val="tx1"/>
                </a:solidFill>
                <a:round/>
                <a:headEnd/>
                <a:tailEnd/>
              </a:ln>
            </p:spPr>
            <p:txBody>
              <a:bodyPr wrap="none" anchor="ctr"/>
              <a:lstStyle/>
              <a:p>
                <a:endParaRPr lang="en-US"/>
              </a:p>
            </p:txBody>
          </p:sp>
          <p:sp>
            <p:nvSpPr>
              <p:cNvPr id="26674" name="Line 30"/>
              <p:cNvSpPr>
                <a:spLocks noChangeShapeType="1"/>
              </p:cNvSpPr>
              <p:nvPr/>
            </p:nvSpPr>
            <p:spPr bwMode="auto">
              <a:xfrm>
                <a:off x="1008" y="2784"/>
                <a:ext cx="0" cy="480"/>
              </a:xfrm>
              <a:prstGeom prst="line">
                <a:avLst/>
              </a:prstGeom>
              <a:noFill/>
              <a:ln w="15875">
                <a:solidFill>
                  <a:schemeClr val="tx1"/>
                </a:solidFill>
                <a:round/>
                <a:headEnd/>
                <a:tailEnd/>
              </a:ln>
            </p:spPr>
            <p:txBody>
              <a:bodyPr wrap="none" anchor="ctr"/>
              <a:lstStyle/>
              <a:p>
                <a:endParaRPr lang="en-US"/>
              </a:p>
            </p:txBody>
          </p:sp>
        </p:grpSp>
        <p:grpSp>
          <p:nvGrpSpPr>
            <p:cNvPr id="26647" name="Group 31"/>
            <p:cNvGrpSpPr>
              <a:grpSpLocks/>
            </p:cNvGrpSpPr>
            <p:nvPr/>
          </p:nvGrpSpPr>
          <p:grpSpPr bwMode="auto">
            <a:xfrm>
              <a:off x="5002208" y="5362575"/>
              <a:ext cx="730255" cy="657225"/>
              <a:chOff x="384" y="2688"/>
              <a:chExt cx="624" cy="672"/>
            </a:xfrm>
          </p:grpSpPr>
          <p:sp>
            <p:nvSpPr>
              <p:cNvPr id="26667" name="Oval 32"/>
              <p:cNvSpPr>
                <a:spLocks noChangeArrowheads="1"/>
              </p:cNvSpPr>
              <p:nvPr/>
            </p:nvSpPr>
            <p:spPr bwMode="auto">
              <a:xfrm>
                <a:off x="384" y="2688"/>
                <a:ext cx="624" cy="144"/>
              </a:xfrm>
              <a:prstGeom prst="ellipse">
                <a:avLst/>
              </a:prstGeom>
              <a:noFill/>
              <a:ln w="15875">
                <a:solidFill>
                  <a:schemeClr val="tx1"/>
                </a:solidFill>
                <a:round/>
                <a:headEnd/>
                <a:tailEnd/>
              </a:ln>
            </p:spPr>
            <p:txBody>
              <a:bodyPr wrap="none" anchor="ctr"/>
              <a:lstStyle/>
              <a:p>
                <a:endParaRPr lang="en-US"/>
              </a:p>
            </p:txBody>
          </p:sp>
          <p:sp>
            <p:nvSpPr>
              <p:cNvPr id="26668" name="Oval 33"/>
              <p:cNvSpPr>
                <a:spLocks noChangeArrowheads="1"/>
              </p:cNvSpPr>
              <p:nvPr/>
            </p:nvSpPr>
            <p:spPr bwMode="auto">
              <a:xfrm>
                <a:off x="384" y="3216"/>
                <a:ext cx="624" cy="144"/>
              </a:xfrm>
              <a:prstGeom prst="ellipse">
                <a:avLst/>
              </a:prstGeom>
              <a:noFill/>
              <a:ln w="15875">
                <a:solidFill>
                  <a:schemeClr val="tx1"/>
                </a:solidFill>
                <a:round/>
                <a:headEnd/>
                <a:tailEnd/>
              </a:ln>
            </p:spPr>
            <p:txBody>
              <a:bodyPr wrap="none" anchor="ctr"/>
              <a:lstStyle/>
              <a:p>
                <a:endParaRPr lang="en-US"/>
              </a:p>
            </p:txBody>
          </p:sp>
          <p:sp>
            <p:nvSpPr>
              <p:cNvPr id="26669" name="Line 34"/>
              <p:cNvSpPr>
                <a:spLocks noChangeShapeType="1"/>
              </p:cNvSpPr>
              <p:nvPr/>
            </p:nvSpPr>
            <p:spPr bwMode="auto">
              <a:xfrm>
                <a:off x="384" y="2784"/>
                <a:ext cx="0" cy="528"/>
              </a:xfrm>
              <a:prstGeom prst="line">
                <a:avLst/>
              </a:prstGeom>
              <a:noFill/>
              <a:ln w="15875">
                <a:solidFill>
                  <a:schemeClr val="tx1"/>
                </a:solidFill>
                <a:round/>
                <a:headEnd/>
                <a:tailEnd/>
              </a:ln>
            </p:spPr>
            <p:txBody>
              <a:bodyPr wrap="none" anchor="ctr"/>
              <a:lstStyle/>
              <a:p>
                <a:endParaRPr lang="en-US"/>
              </a:p>
            </p:txBody>
          </p:sp>
          <p:sp>
            <p:nvSpPr>
              <p:cNvPr id="26670" name="Line 35"/>
              <p:cNvSpPr>
                <a:spLocks noChangeShapeType="1"/>
              </p:cNvSpPr>
              <p:nvPr/>
            </p:nvSpPr>
            <p:spPr bwMode="auto">
              <a:xfrm>
                <a:off x="1008" y="2784"/>
                <a:ext cx="0" cy="480"/>
              </a:xfrm>
              <a:prstGeom prst="line">
                <a:avLst/>
              </a:prstGeom>
              <a:noFill/>
              <a:ln w="15875">
                <a:solidFill>
                  <a:schemeClr val="tx1"/>
                </a:solidFill>
                <a:round/>
                <a:headEnd/>
                <a:tailEnd/>
              </a:ln>
            </p:spPr>
            <p:txBody>
              <a:bodyPr wrap="none" anchor="ctr"/>
              <a:lstStyle/>
              <a:p>
                <a:endParaRPr lang="en-US"/>
              </a:p>
            </p:txBody>
          </p:sp>
        </p:grpSp>
        <p:sp>
          <p:nvSpPr>
            <p:cNvPr id="26648" name="Rectangle 36"/>
            <p:cNvSpPr>
              <a:spLocks noChangeArrowheads="1"/>
            </p:cNvSpPr>
            <p:nvPr/>
          </p:nvSpPr>
          <p:spPr bwMode="auto">
            <a:xfrm>
              <a:off x="2895600" y="2209800"/>
              <a:ext cx="2922588" cy="1184275"/>
            </a:xfrm>
            <a:prstGeom prst="rect">
              <a:avLst/>
            </a:prstGeom>
            <a:noFill/>
            <a:ln w="15875">
              <a:solidFill>
                <a:schemeClr val="tx1"/>
              </a:solidFill>
              <a:miter lim="800000"/>
              <a:headEnd/>
              <a:tailEnd/>
            </a:ln>
          </p:spPr>
          <p:txBody>
            <a:bodyPr wrap="none" anchor="ctr"/>
            <a:lstStyle/>
            <a:p>
              <a:endParaRPr lang="en-US"/>
            </a:p>
          </p:txBody>
        </p:sp>
        <p:sp>
          <p:nvSpPr>
            <p:cNvPr id="26649" name="Rectangle 37"/>
            <p:cNvSpPr>
              <a:spLocks noChangeArrowheads="1"/>
            </p:cNvSpPr>
            <p:nvPr/>
          </p:nvSpPr>
          <p:spPr bwMode="auto">
            <a:xfrm>
              <a:off x="1436136" y="3581400"/>
              <a:ext cx="5802864" cy="1452563"/>
            </a:xfrm>
            <a:prstGeom prst="rect">
              <a:avLst/>
            </a:prstGeom>
            <a:noFill/>
            <a:ln w="15875">
              <a:solidFill>
                <a:schemeClr val="tx1"/>
              </a:solidFill>
              <a:miter lim="800000"/>
              <a:headEnd/>
              <a:tailEnd/>
            </a:ln>
          </p:spPr>
          <p:txBody>
            <a:bodyPr wrap="none" anchor="ctr"/>
            <a:lstStyle/>
            <a:p>
              <a:pPr algn="ctr" eaLnBrk="0" hangingPunct="0"/>
              <a:endParaRPr lang="en-GB" sz="2400" baseline="0">
                <a:solidFill>
                  <a:schemeClr val="bg1"/>
                </a:solidFill>
                <a:latin typeface="Times New Roman" pitchFamily="18" charset="0"/>
              </a:endParaRPr>
            </a:p>
          </p:txBody>
        </p:sp>
        <p:sp>
          <p:nvSpPr>
            <p:cNvPr id="26650" name="Rectangle 38"/>
            <p:cNvSpPr>
              <a:spLocks noChangeArrowheads="1"/>
            </p:cNvSpPr>
            <p:nvPr/>
          </p:nvSpPr>
          <p:spPr bwMode="auto">
            <a:xfrm>
              <a:off x="2863121" y="3697288"/>
              <a:ext cx="2988404" cy="263525"/>
            </a:xfrm>
            <a:prstGeom prst="rect">
              <a:avLst/>
            </a:prstGeom>
            <a:noFill/>
            <a:ln w="15875">
              <a:solidFill>
                <a:schemeClr val="tx1"/>
              </a:solidFill>
              <a:miter lim="800000"/>
              <a:headEnd/>
              <a:tailEnd/>
            </a:ln>
          </p:spPr>
          <p:txBody>
            <a:bodyPr wrap="none" anchor="ctr"/>
            <a:lstStyle/>
            <a:p>
              <a:endParaRPr lang="en-US"/>
            </a:p>
          </p:txBody>
        </p:sp>
        <p:sp>
          <p:nvSpPr>
            <p:cNvPr id="26651" name="Rectangle 39"/>
            <p:cNvSpPr>
              <a:spLocks noChangeArrowheads="1"/>
            </p:cNvSpPr>
            <p:nvPr/>
          </p:nvSpPr>
          <p:spPr bwMode="auto">
            <a:xfrm>
              <a:off x="1521822" y="3994150"/>
              <a:ext cx="1659528" cy="261938"/>
            </a:xfrm>
            <a:prstGeom prst="rect">
              <a:avLst/>
            </a:prstGeom>
            <a:noFill/>
            <a:ln w="15875">
              <a:solidFill>
                <a:schemeClr val="tx1"/>
              </a:solidFill>
              <a:miter lim="800000"/>
              <a:headEnd/>
              <a:tailEnd/>
            </a:ln>
          </p:spPr>
          <p:txBody>
            <a:bodyPr wrap="none" anchor="ctr"/>
            <a:lstStyle/>
            <a:p>
              <a:endParaRPr lang="en-US"/>
            </a:p>
          </p:txBody>
        </p:sp>
        <p:sp>
          <p:nvSpPr>
            <p:cNvPr id="26652" name="Rectangle 40"/>
            <p:cNvSpPr>
              <a:spLocks noChangeArrowheads="1"/>
            </p:cNvSpPr>
            <p:nvPr/>
          </p:nvSpPr>
          <p:spPr bwMode="auto">
            <a:xfrm>
              <a:off x="3648795" y="4375150"/>
              <a:ext cx="1394693" cy="261938"/>
            </a:xfrm>
            <a:prstGeom prst="rect">
              <a:avLst/>
            </a:prstGeom>
            <a:noFill/>
            <a:ln w="15875">
              <a:solidFill>
                <a:schemeClr val="tx1"/>
              </a:solidFill>
              <a:miter lim="800000"/>
              <a:headEnd/>
              <a:tailEnd/>
            </a:ln>
          </p:spPr>
          <p:txBody>
            <a:bodyPr wrap="none" anchor="ctr"/>
            <a:lstStyle/>
            <a:p>
              <a:endParaRPr lang="en-US"/>
            </a:p>
          </p:txBody>
        </p:sp>
        <p:sp>
          <p:nvSpPr>
            <p:cNvPr id="26653" name="Rectangle 41"/>
            <p:cNvSpPr>
              <a:spLocks noChangeArrowheads="1"/>
            </p:cNvSpPr>
            <p:nvPr/>
          </p:nvSpPr>
          <p:spPr bwMode="auto">
            <a:xfrm>
              <a:off x="3715319" y="4703763"/>
              <a:ext cx="1261493" cy="261937"/>
            </a:xfrm>
            <a:prstGeom prst="rect">
              <a:avLst/>
            </a:prstGeom>
            <a:noFill/>
            <a:ln w="15875">
              <a:solidFill>
                <a:schemeClr val="tx1"/>
              </a:solidFill>
              <a:miter lim="800000"/>
              <a:headEnd/>
              <a:tailEnd/>
            </a:ln>
          </p:spPr>
          <p:txBody>
            <a:bodyPr wrap="none" anchor="ctr"/>
            <a:lstStyle/>
            <a:p>
              <a:endParaRPr lang="en-US"/>
            </a:p>
          </p:txBody>
        </p:sp>
        <p:sp>
          <p:nvSpPr>
            <p:cNvPr id="26654" name="Rectangle 42"/>
            <p:cNvSpPr>
              <a:spLocks noChangeArrowheads="1"/>
            </p:cNvSpPr>
            <p:nvPr/>
          </p:nvSpPr>
          <p:spPr bwMode="auto">
            <a:xfrm>
              <a:off x="5357370" y="4011613"/>
              <a:ext cx="1792729" cy="492125"/>
            </a:xfrm>
            <a:prstGeom prst="rect">
              <a:avLst/>
            </a:prstGeom>
            <a:noFill/>
            <a:ln w="15875">
              <a:solidFill>
                <a:schemeClr val="tx1"/>
              </a:solidFill>
              <a:miter lim="800000"/>
              <a:headEnd/>
              <a:tailEnd/>
            </a:ln>
          </p:spPr>
          <p:txBody>
            <a:bodyPr wrap="none" anchor="ctr"/>
            <a:lstStyle/>
            <a:p>
              <a:endParaRPr lang="en-US"/>
            </a:p>
          </p:txBody>
        </p:sp>
        <p:cxnSp>
          <p:nvCxnSpPr>
            <p:cNvPr id="26655" name="AutoShape 43"/>
            <p:cNvCxnSpPr>
              <a:cxnSpLocks noChangeShapeType="1"/>
              <a:stCxn id="26665" idx="2"/>
              <a:endCxn id="26650" idx="0"/>
            </p:cNvCxnSpPr>
            <p:nvPr/>
          </p:nvCxnSpPr>
          <p:spPr bwMode="auto">
            <a:xfrm rot="16200000" flipH="1">
              <a:off x="4112019" y="3451983"/>
              <a:ext cx="485775" cy="4834"/>
            </a:xfrm>
            <a:prstGeom prst="straightConnector1">
              <a:avLst/>
            </a:prstGeom>
            <a:noFill/>
            <a:ln w="15875">
              <a:solidFill>
                <a:schemeClr val="tx1"/>
              </a:solidFill>
              <a:round/>
              <a:headEnd/>
              <a:tailEnd type="triangle" w="med" len="med"/>
            </a:ln>
          </p:spPr>
        </p:cxnSp>
        <p:cxnSp>
          <p:nvCxnSpPr>
            <p:cNvPr id="26656" name="AutoShape 44"/>
            <p:cNvCxnSpPr>
              <a:cxnSpLocks noChangeShapeType="1"/>
              <a:stCxn id="26650" idx="2"/>
              <a:endCxn id="26652" idx="0"/>
            </p:cNvCxnSpPr>
            <p:nvPr/>
          </p:nvCxnSpPr>
          <p:spPr bwMode="auto">
            <a:xfrm rot="5400000">
              <a:off x="4144565" y="4162391"/>
              <a:ext cx="414337" cy="11181"/>
            </a:xfrm>
            <a:prstGeom prst="bentConnector3">
              <a:avLst>
                <a:gd name="adj1" fmla="val 50000"/>
              </a:avLst>
            </a:prstGeom>
            <a:noFill/>
            <a:ln w="15875">
              <a:solidFill>
                <a:schemeClr val="tx1"/>
              </a:solidFill>
              <a:miter lim="800000"/>
              <a:headEnd/>
              <a:tailEnd type="triangle" w="med" len="med"/>
            </a:ln>
          </p:spPr>
        </p:cxnSp>
        <p:cxnSp>
          <p:nvCxnSpPr>
            <p:cNvPr id="26657" name="AutoShape 45"/>
            <p:cNvCxnSpPr>
              <a:cxnSpLocks noChangeShapeType="1"/>
              <a:stCxn id="26651" idx="3"/>
              <a:endCxn id="26666" idx="2"/>
            </p:cNvCxnSpPr>
            <p:nvPr/>
          </p:nvCxnSpPr>
          <p:spPr bwMode="auto">
            <a:xfrm>
              <a:off x="3181350" y="4125119"/>
              <a:ext cx="1025802" cy="1588"/>
            </a:xfrm>
            <a:prstGeom prst="straightConnector1">
              <a:avLst/>
            </a:prstGeom>
            <a:noFill/>
            <a:ln w="15875">
              <a:solidFill>
                <a:schemeClr val="tx1"/>
              </a:solidFill>
              <a:round/>
              <a:headEnd type="triangle" w="med" len="med"/>
              <a:tailEnd type="triangle" w="med" len="med"/>
            </a:ln>
          </p:spPr>
        </p:cxnSp>
        <p:cxnSp>
          <p:nvCxnSpPr>
            <p:cNvPr id="26658" name="AutoShape 46"/>
            <p:cNvCxnSpPr>
              <a:cxnSpLocks noChangeShapeType="1"/>
              <a:stCxn id="26666" idx="6"/>
              <a:endCxn id="26654" idx="1"/>
            </p:cNvCxnSpPr>
            <p:nvPr/>
          </p:nvCxnSpPr>
          <p:spPr bwMode="auto">
            <a:xfrm>
              <a:off x="4471988" y="4125119"/>
              <a:ext cx="885382" cy="132557"/>
            </a:xfrm>
            <a:prstGeom prst="bentConnector3">
              <a:avLst>
                <a:gd name="adj1" fmla="val 50000"/>
              </a:avLst>
            </a:prstGeom>
            <a:noFill/>
            <a:ln w="15875">
              <a:solidFill>
                <a:schemeClr val="tx1"/>
              </a:solidFill>
              <a:miter lim="800000"/>
              <a:headEnd type="triangle" w="med" len="med"/>
              <a:tailEnd type="triangle" w="med" len="med"/>
            </a:ln>
          </p:spPr>
        </p:cxnSp>
        <p:cxnSp>
          <p:nvCxnSpPr>
            <p:cNvPr id="26659" name="AutoShape 47"/>
            <p:cNvCxnSpPr>
              <a:cxnSpLocks noChangeShapeType="1"/>
              <a:stCxn id="26653" idx="2"/>
              <a:endCxn id="26683" idx="0"/>
            </p:cNvCxnSpPr>
            <p:nvPr/>
          </p:nvCxnSpPr>
          <p:spPr bwMode="auto">
            <a:xfrm rot="5400000">
              <a:off x="3069177" y="4085685"/>
              <a:ext cx="396875" cy="2156905"/>
            </a:xfrm>
            <a:prstGeom prst="bentConnector3">
              <a:avLst>
                <a:gd name="adj1" fmla="val 50000"/>
              </a:avLst>
            </a:prstGeom>
            <a:noFill/>
            <a:ln w="15875">
              <a:solidFill>
                <a:schemeClr val="tx1"/>
              </a:solidFill>
              <a:miter lim="800000"/>
              <a:headEnd type="triangle" w="med" len="med"/>
              <a:tailEnd type="triangle" w="med" len="med"/>
            </a:ln>
          </p:spPr>
        </p:cxnSp>
        <p:cxnSp>
          <p:nvCxnSpPr>
            <p:cNvPr id="26660" name="AutoShape 48"/>
            <p:cNvCxnSpPr>
              <a:cxnSpLocks noChangeShapeType="1"/>
              <a:stCxn id="26653" idx="2"/>
              <a:endCxn id="26675" idx="0"/>
            </p:cNvCxnSpPr>
            <p:nvPr/>
          </p:nvCxnSpPr>
          <p:spPr bwMode="auto">
            <a:xfrm rot="5400000">
              <a:off x="3599402" y="4615910"/>
              <a:ext cx="396875" cy="1096455"/>
            </a:xfrm>
            <a:prstGeom prst="bentConnector3">
              <a:avLst>
                <a:gd name="adj1" fmla="val 50000"/>
              </a:avLst>
            </a:prstGeom>
            <a:noFill/>
            <a:ln w="15875">
              <a:solidFill>
                <a:schemeClr val="tx1"/>
              </a:solidFill>
              <a:miter lim="800000"/>
              <a:headEnd type="triangle" w="med" len="med"/>
              <a:tailEnd type="triangle" w="med" len="med"/>
            </a:ln>
          </p:spPr>
        </p:cxnSp>
        <p:cxnSp>
          <p:nvCxnSpPr>
            <p:cNvPr id="26661" name="AutoShape 49"/>
            <p:cNvCxnSpPr>
              <a:cxnSpLocks noChangeShapeType="1"/>
              <a:stCxn id="26653" idx="2"/>
              <a:endCxn id="26671" idx="0"/>
            </p:cNvCxnSpPr>
            <p:nvPr/>
          </p:nvCxnSpPr>
          <p:spPr bwMode="auto">
            <a:xfrm rot="5400000">
              <a:off x="4145502" y="5162010"/>
              <a:ext cx="396875" cy="4255"/>
            </a:xfrm>
            <a:prstGeom prst="bentConnector3">
              <a:avLst>
                <a:gd name="adj1" fmla="val 50000"/>
              </a:avLst>
            </a:prstGeom>
            <a:noFill/>
            <a:ln w="15875">
              <a:solidFill>
                <a:schemeClr val="tx1"/>
              </a:solidFill>
              <a:miter lim="800000"/>
              <a:headEnd type="triangle" w="med" len="med"/>
              <a:tailEnd type="triangle" w="med" len="med"/>
            </a:ln>
          </p:spPr>
        </p:cxnSp>
        <p:cxnSp>
          <p:nvCxnSpPr>
            <p:cNvPr id="26662" name="AutoShape 50"/>
            <p:cNvCxnSpPr>
              <a:cxnSpLocks noChangeShapeType="1"/>
              <a:stCxn id="26653" idx="2"/>
              <a:endCxn id="26667" idx="0"/>
            </p:cNvCxnSpPr>
            <p:nvPr/>
          </p:nvCxnSpPr>
          <p:spPr bwMode="auto">
            <a:xfrm rot="16200000" flipH="1">
              <a:off x="4658264" y="4653502"/>
              <a:ext cx="396875" cy="1021270"/>
            </a:xfrm>
            <a:prstGeom prst="bentConnector3">
              <a:avLst>
                <a:gd name="adj1" fmla="val 50000"/>
              </a:avLst>
            </a:prstGeom>
            <a:noFill/>
            <a:ln w="15875">
              <a:solidFill>
                <a:schemeClr val="tx1"/>
              </a:solidFill>
              <a:miter lim="800000"/>
              <a:headEnd type="triangle" w="med" len="med"/>
              <a:tailEnd type="triangle" w="med" len="med"/>
            </a:ln>
          </p:spPr>
        </p:cxnSp>
        <p:cxnSp>
          <p:nvCxnSpPr>
            <p:cNvPr id="26663" name="AutoShape 51"/>
            <p:cNvCxnSpPr>
              <a:cxnSpLocks noChangeShapeType="1"/>
              <a:stCxn id="26653" idx="2"/>
              <a:endCxn id="26679" idx="0"/>
            </p:cNvCxnSpPr>
            <p:nvPr/>
          </p:nvCxnSpPr>
          <p:spPr bwMode="auto">
            <a:xfrm rot="16200000" flipH="1">
              <a:off x="5188489" y="4123277"/>
              <a:ext cx="396875" cy="2081720"/>
            </a:xfrm>
            <a:prstGeom prst="bentConnector3">
              <a:avLst>
                <a:gd name="adj1" fmla="val 50000"/>
              </a:avLst>
            </a:prstGeom>
            <a:noFill/>
            <a:ln w="15875">
              <a:solidFill>
                <a:schemeClr val="tx1"/>
              </a:solidFill>
              <a:miter lim="800000"/>
              <a:headEnd type="triangle" w="med" len="med"/>
              <a:tailEnd type="triangle" w="med" len="med"/>
            </a:ln>
          </p:spPr>
        </p:cxnSp>
        <p:sp>
          <p:nvSpPr>
            <p:cNvPr id="26664" name="Rectangle 56"/>
            <p:cNvSpPr>
              <a:spLocks noChangeArrowheads="1"/>
            </p:cNvSpPr>
            <p:nvPr/>
          </p:nvSpPr>
          <p:spPr bwMode="auto">
            <a:xfrm>
              <a:off x="3583856" y="2487613"/>
              <a:ext cx="1527894" cy="328612"/>
            </a:xfrm>
            <a:prstGeom prst="rect">
              <a:avLst/>
            </a:prstGeom>
            <a:noFill/>
            <a:ln w="15875">
              <a:solidFill>
                <a:schemeClr val="tx1"/>
              </a:solidFill>
              <a:miter lim="800000"/>
              <a:headEnd/>
              <a:tailEnd/>
            </a:ln>
          </p:spPr>
          <p:txBody>
            <a:bodyPr wrap="none" anchor="ctr"/>
            <a:lstStyle/>
            <a:p>
              <a:endParaRPr lang="en-US"/>
            </a:p>
          </p:txBody>
        </p:sp>
        <p:sp>
          <p:nvSpPr>
            <p:cNvPr id="26665" name="Rectangle 57"/>
            <p:cNvSpPr>
              <a:spLocks noChangeArrowheads="1"/>
            </p:cNvSpPr>
            <p:nvPr/>
          </p:nvSpPr>
          <p:spPr bwMode="auto">
            <a:xfrm>
              <a:off x="3290015" y="2881313"/>
              <a:ext cx="2124948" cy="330200"/>
            </a:xfrm>
            <a:prstGeom prst="rect">
              <a:avLst/>
            </a:prstGeom>
            <a:noFill/>
            <a:ln w="15875">
              <a:solidFill>
                <a:schemeClr val="tx1"/>
              </a:solidFill>
              <a:miter lim="800000"/>
              <a:headEnd/>
              <a:tailEnd/>
            </a:ln>
          </p:spPr>
          <p:txBody>
            <a:bodyPr wrap="none" anchor="ctr"/>
            <a:lstStyle/>
            <a:p>
              <a:endParaRPr lang="en-US"/>
            </a:p>
          </p:txBody>
        </p:sp>
        <p:sp>
          <p:nvSpPr>
            <p:cNvPr id="26666" name="Oval 58"/>
            <p:cNvSpPr>
              <a:spLocks noChangeArrowheads="1"/>
            </p:cNvSpPr>
            <p:nvPr/>
          </p:nvSpPr>
          <p:spPr bwMode="auto">
            <a:xfrm>
              <a:off x="4207152" y="4059238"/>
              <a:ext cx="264836" cy="131762"/>
            </a:xfrm>
            <a:prstGeom prst="ellipse">
              <a:avLst/>
            </a:prstGeom>
            <a:solidFill>
              <a:schemeClr val="bg1"/>
            </a:solidFill>
            <a:ln w="15875">
              <a:solidFill>
                <a:schemeClr val="tx1"/>
              </a:solidFill>
              <a:round/>
              <a:headEnd/>
              <a:tailEnd/>
            </a:ln>
          </p:spPr>
          <p:txBody>
            <a:bodyPr wrap="none" anchor="ctr"/>
            <a:lstStyle/>
            <a:p>
              <a:endParaRPr lang="en-US"/>
            </a:p>
          </p:txBody>
        </p:sp>
      </p:grpSp>
      <p:sp>
        <p:nvSpPr>
          <p:cNvPr id="26630" name="TextBox 68"/>
          <p:cNvSpPr txBox="1">
            <a:spLocks noChangeArrowheads="1"/>
          </p:cNvSpPr>
          <p:nvPr/>
        </p:nvSpPr>
        <p:spPr bwMode="auto">
          <a:xfrm>
            <a:off x="4572000" y="2514600"/>
            <a:ext cx="1304925" cy="420688"/>
          </a:xfrm>
          <a:prstGeom prst="rect">
            <a:avLst/>
          </a:prstGeom>
          <a:noFill/>
          <a:ln w="9525">
            <a:noFill/>
            <a:miter lim="800000"/>
            <a:headEnd/>
            <a:tailEnd/>
          </a:ln>
        </p:spPr>
        <p:txBody>
          <a:bodyPr wrap="none">
            <a:spAutoFit/>
          </a:bodyPr>
          <a:lstStyle/>
          <a:p>
            <a:r>
              <a:rPr lang="en-US" sz="3200"/>
              <a:t>SERVER</a:t>
            </a:r>
          </a:p>
        </p:txBody>
      </p:sp>
      <p:grpSp>
        <p:nvGrpSpPr>
          <p:cNvPr id="26631" name="Group 70"/>
          <p:cNvGrpSpPr>
            <a:grpSpLocks/>
          </p:cNvGrpSpPr>
          <p:nvPr/>
        </p:nvGrpSpPr>
        <p:grpSpPr bwMode="auto">
          <a:xfrm>
            <a:off x="1676400" y="1143000"/>
            <a:ext cx="1047750" cy="819150"/>
            <a:chOff x="1676400" y="1143000"/>
            <a:chExt cx="1047750" cy="819150"/>
          </a:xfrm>
        </p:grpSpPr>
        <p:sp>
          <p:nvSpPr>
            <p:cNvPr id="26641" name="computr2"/>
            <p:cNvSpPr>
              <a:spLocks noEditPoints="1" noChangeArrowheads="1"/>
            </p:cNvSpPr>
            <p:nvPr/>
          </p:nvSpPr>
          <p:spPr bwMode="auto">
            <a:xfrm>
              <a:off x="1676400" y="1143000"/>
              <a:ext cx="1047750" cy="81915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26642" name="TextBox 69"/>
            <p:cNvSpPr txBox="1">
              <a:spLocks noChangeArrowheads="1"/>
            </p:cNvSpPr>
            <p:nvPr/>
          </p:nvSpPr>
          <p:spPr bwMode="auto">
            <a:xfrm>
              <a:off x="1933215" y="1219200"/>
              <a:ext cx="534121" cy="256480"/>
            </a:xfrm>
            <a:prstGeom prst="rect">
              <a:avLst/>
            </a:prstGeom>
            <a:noFill/>
            <a:ln w="9525">
              <a:noFill/>
              <a:miter lim="800000"/>
              <a:headEnd/>
              <a:tailEnd/>
            </a:ln>
          </p:spPr>
          <p:txBody>
            <a:bodyPr>
              <a:spAutoFit/>
            </a:bodyPr>
            <a:lstStyle/>
            <a:p>
              <a:r>
                <a:rPr lang="en-US"/>
                <a:t>Client</a:t>
              </a:r>
            </a:p>
          </p:txBody>
        </p:sp>
      </p:grpSp>
      <p:grpSp>
        <p:nvGrpSpPr>
          <p:cNvPr id="26632" name="Group 71"/>
          <p:cNvGrpSpPr>
            <a:grpSpLocks/>
          </p:cNvGrpSpPr>
          <p:nvPr/>
        </p:nvGrpSpPr>
        <p:grpSpPr bwMode="auto">
          <a:xfrm>
            <a:off x="533400" y="2362200"/>
            <a:ext cx="1047750" cy="819150"/>
            <a:chOff x="1676400" y="1143000"/>
            <a:chExt cx="1047750" cy="819150"/>
          </a:xfrm>
        </p:grpSpPr>
        <p:sp>
          <p:nvSpPr>
            <p:cNvPr id="26639" name="computr2"/>
            <p:cNvSpPr>
              <a:spLocks noEditPoints="1" noChangeArrowheads="1"/>
            </p:cNvSpPr>
            <p:nvPr/>
          </p:nvSpPr>
          <p:spPr bwMode="auto">
            <a:xfrm>
              <a:off x="1676400" y="1143000"/>
              <a:ext cx="1047750" cy="81915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26640" name="TextBox 73"/>
            <p:cNvSpPr txBox="1">
              <a:spLocks noChangeArrowheads="1"/>
            </p:cNvSpPr>
            <p:nvPr/>
          </p:nvSpPr>
          <p:spPr bwMode="auto">
            <a:xfrm>
              <a:off x="1933215" y="1219200"/>
              <a:ext cx="534121" cy="256480"/>
            </a:xfrm>
            <a:prstGeom prst="rect">
              <a:avLst/>
            </a:prstGeom>
            <a:noFill/>
            <a:ln w="9525">
              <a:noFill/>
              <a:miter lim="800000"/>
              <a:headEnd/>
              <a:tailEnd/>
            </a:ln>
          </p:spPr>
          <p:txBody>
            <a:bodyPr>
              <a:spAutoFit/>
            </a:bodyPr>
            <a:lstStyle/>
            <a:p>
              <a:r>
                <a:rPr lang="en-US"/>
                <a:t>Client</a:t>
              </a:r>
            </a:p>
          </p:txBody>
        </p:sp>
      </p:grpSp>
      <p:grpSp>
        <p:nvGrpSpPr>
          <p:cNvPr id="26633" name="Group 74"/>
          <p:cNvGrpSpPr>
            <a:grpSpLocks/>
          </p:cNvGrpSpPr>
          <p:nvPr/>
        </p:nvGrpSpPr>
        <p:grpSpPr bwMode="auto">
          <a:xfrm>
            <a:off x="762000" y="3886200"/>
            <a:ext cx="1047750" cy="819150"/>
            <a:chOff x="1676400" y="1143000"/>
            <a:chExt cx="1047750" cy="819150"/>
          </a:xfrm>
        </p:grpSpPr>
        <p:sp>
          <p:nvSpPr>
            <p:cNvPr id="26637" name="computr2"/>
            <p:cNvSpPr>
              <a:spLocks noEditPoints="1" noChangeArrowheads="1"/>
            </p:cNvSpPr>
            <p:nvPr/>
          </p:nvSpPr>
          <p:spPr bwMode="auto">
            <a:xfrm>
              <a:off x="1676400" y="1143000"/>
              <a:ext cx="1047750" cy="81915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26638" name="TextBox 76"/>
            <p:cNvSpPr txBox="1">
              <a:spLocks noChangeArrowheads="1"/>
            </p:cNvSpPr>
            <p:nvPr/>
          </p:nvSpPr>
          <p:spPr bwMode="auto">
            <a:xfrm>
              <a:off x="1933215" y="1219200"/>
              <a:ext cx="534121" cy="256480"/>
            </a:xfrm>
            <a:prstGeom prst="rect">
              <a:avLst/>
            </a:prstGeom>
            <a:noFill/>
            <a:ln w="9525">
              <a:noFill/>
              <a:miter lim="800000"/>
              <a:headEnd/>
              <a:tailEnd/>
            </a:ln>
          </p:spPr>
          <p:txBody>
            <a:bodyPr>
              <a:spAutoFit/>
            </a:bodyPr>
            <a:lstStyle/>
            <a:p>
              <a:r>
                <a:rPr lang="en-US"/>
                <a:t>Client</a:t>
              </a:r>
            </a:p>
          </p:txBody>
        </p:sp>
      </p:grpSp>
      <p:grpSp>
        <p:nvGrpSpPr>
          <p:cNvPr id="26634" name="Group 77"/>
          <p:cNvGrpSpPr>
            <a:grpSpLocks/>
          </p:cNvGrpSpPr>
          <p:nvPr/>
        </p:nvGrpSpPr>
        <p:grpSpPr bwMode="auto">
          <a:xfrm>
            <a:off x="1219200" y="5257800"/>
            <a:ext cx="1047750" cy="819150"/>
            <a:chOff x="1676400" y="1143000"/>
            <a:chExt cx="1047750" cy="819150"/>
          </a:xfrm>
        </p:grpSpPr>
        <p:sp>
          <p:nvSpPr>
            <p:cNvPr id="26635" name="computr2"/>
            <p:cNvSpPr>
              <a:spLocks noEditPoints="1" noChangeArrowheads="1"/>
            </p:cNvSpPr>
            <p:nvPr/>
          </p:nvSpPr>
          <p:spPr bwMode="auto">
            <a:xfrm>
              <a:off x="1676400" y="1143000"/>
              <a:ext cx="1047750" cy="81915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26636" name="TextBox 79"/>
            <p:cNvSpPr txBox="1">
              <a:spLocks noChangeArrowheads="1"/>
            </p:cNvSpPr>
            <p:nvPr/>
          </p:nvSpPr>
          <p:spPr bwMode="auto">
            <a:xfrm>
              <a:off x="1933215" y="1219200"/>
              <a:ext cx="534121" cy="256480"/>
            </a:xfrm>
            <a:prstGeom prst="rect">
              <a:avLst/>
            </a:prstGeom>
            <a:noFill/>
            <a:ln w="9525">
              <a:noFill/>
              <a:miter lim="800000"/>
              <a:headEnd/>
              <a:tailEnd/>
            </a:ln>
          </p:spPr>
          <p:txBody>
            <a:bodyPr>
              <a:spAutoFit/>
            </a:bodyPr>
            <a:lstStyle/>
            <a:p>
              <a:r>
                <a:rPr lang="en-US"/>
                <a:t>Client</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10006PHOTO" val="iVBORw0KGgoAAAANSUhEUgAAAGQAAACACAMAAAG97gxkAAAACXBIWXMAAAsTAAALEwEAmpwYAAAABGdBTUEAALGOfPtRkwAAACBjSFJNAAB6JQAAgIMAAPn/AACA6QAAdTAAAOpgAAA6mAAAF2+SX8VGAAADAFBMVEX//////8z//5n//2b//zP//wD/zP//zMz/zJn/zGb/zDP/zAD/mf//mcz/mZn/mWb/mTP/mQD/Zv//Zsz/Zpn/Zmb/ZjP/ZgD/M///M8z/M5n/M2b/MzP/MwD/AP//AMz/AJn/AGb/ADP/AADM///M/8zM/5nM/2bM/zPM/wDMzP/MzMzMzJnMzGbMzDPMzADMmf/MmczMmZnMmWbMmTPMmQDMZv/MZszMZpnMZmbMZjPMZgDMM//MM8zMM5nMM2bMMzPMMwDMAP/MAMzMAJnMAGbMADPMAACZ//+Z/8yZ/5mZ/2aZ/zOZ/wCZzP+ZzMyZzJmZzGaZzDOZzACZmf+ZmcyZmZmZmWaZmTOZmQCZZv+ZZsyZZpmZZmaZZjOZZgCZM/+ZM8yZM5mZM2aZMzOZMwCZAP+ZAMyZAJmZAGaZADOZAABm//9m/8xm/5lm/2Zm/zNm/wBmzP9mzMxmzJlmzGZmzDNmzABmmf9mmcxmmZlmmWZmmTNmmQBmZv9mZsxmZplmZmZmZjNmZgBmM/9mM8xmM5lmM2ZmMzNmMwBmAP9mAMxmAJlmAGZmADNmAAAz//8z/8wz/5kz/2Yz/zMz/wAzzP8zzMwzzJkzzGYzzDMzzAAzmf8zmcwzmZkzmWYzmTMzmQAzZv8zZswzZpkzZmYzZjMzZgAzM/8zM8wzM5kzM2YzMzMzMwAzAP8zAMwzAJkzAGYzADMzAAAA//8A/8wA/5kA/2YA/zMA/wAAzP8AzMwAzJkAzGYAzDMAzAAAmf8AmcwAmZkAmWYAmTMAmQAAZv8AZswAZpkAZmYAZjMAZgAAM/8AM8wAM5kAM2YAMzMAMwAAAP8AAMwAAJkAAGYAADMAAAAkJScUGyc3UHRGYYpYZno5W4ggLT8yQlV5nbO21+uItc8VFhX7+eTo4bghIBzMuoOxmlu9qG9aUTuih0+Ze0OCaj6PeE1MQS4lHRBaV1JxVSo1LyY0JxiFe3CkfmLNoIHYrIzitZe4lHu7hWLpv6X3zLNaJBb////oCGMSAAABAHRSTlP///////////////////////////////////////////////////////////////////////////////////////////////////////////////////////////////////////////////////////////////////////////////////////////////////////////////////////////////////////////////////////////////////////////////////////////////////////////////////////////////////////////////////8AU/cHJQAALVxJREFUeNpiePfu3ZvwN69fv3nzmuEJQAAxMfzM/D/lPyP3zx+/3nICBBCTndR0ZubfB95+nsfxixUggFjCGP7/YJTw/b8k5TcrM0AAMT9hYVEUYmJiMv/+h5EBIIBYjv1h+CTEwJB49cRdwb8AAcT0l4GBy9H0z88T/9T+MQAEEMOLF2+//f7D/pPdyOhfB0AAMXz52PD4559vf37+vPHlA0AAMd75I87A80ZA/DXT/X8MAAHExML5+jOziOBnxiQGdj6AAGL6LcJa8uV7WMzn2cz/vgMEENOl3p/aP/7Pncf95M9iBoAAYmZv5v8k8O09H7+VtP4/gABi/MTA8PI/6y/mfwzM//4DBBDTl7//GZj/MP6vBvEBAojxHQPD33/MfEAlf8UBAojp389fDEwM7xlEfjC9BQggph/sbEwH37z/9YWDOQsggJjmTfnNbB6l4vPn86//AAHEoN30/sufv3/+vHv88jVAADG+YMy7c/Xr/39/HwowAAQQE+O/eQzv//2xYBQVYQAIIIYXOo9///ph9Pfv79gPAAHEsObzfeO/ln/+/Ph94wNAADGd+8xdaXbU7C9DEsc3gABi8L83L+z9j79/Y3/dvQEQQIwP/r1SY/nNUD75MSMTQAAxsQn0TWH4xDnNlJPxOEAAMb5ifCv0iUGO6dEfBmaAAGLiYGf5wMB0/ycjM/M/gABi+fKNkeEfI+OLf0z/mAACiPEtAyMwoBkYnnAxMPz7w8zIwPSL8d8/huIpAAHECBZlBwYBwzQtl1+/GBg8DoKE/jkCBBDTy7dv3nIyMU1hPxBuxczKxv9/zSegnv9MRgABBDTt/2+pJ4x/2fmZGRgZ/v/9NzGaYX46E/N/gABi/Mjw5y/DjESJv4wsDP8ZGH8zMHz//pmfgYEZIICYvjv9+f/36jeLD4y//zP8+8vExOwsIQ+UYQAIIGBQ/f/PwPBR6U/63D/sf5n+8H/7zfSPkfXbb4AAYmJmYmDkYL5tKbSAWYKBwfz/p9/vLRlZGZ6yAgQQE9t7dnbWQwba2n9+vzaz1JrIzCCo9fLJV95PAAHE8pHjw//j5nNlQq2OMrBt5mX58z995k3u1xwMAAHE+MiDQafl1CrGeawMLEwMTL///PnDs97yr/hLgABiYtxaE8Zybb4RK8OE35/TktnYuIXXWx5nfMMMEECMjxk4+X/8YQJ68jVD4yym/yxmy0Ghw8AIEEBM/NUe7/4zMr18PYHhgvuTN6xRK76xsDCxMDECBBDjp2lZPz79Z7hwNf4381/GC6r8Ry0Z/jEw/GcECCCmLwGMH///Z/wZ/Zv5OPP/n7x/zMGGMTABBBAwvf3/z8Tw7/8/ZqBC7m/AsAMG7A+ZJ7IAAcT0/7+diJCQiKggUJ75B0j1378OjLqcsQABBFTO+PLF6zevPzL8BQn//yn6589uDkOGfoAAYmR4IsOgsx9oxP//bMzsrxhkX4Oj+ZcrQAAAGgDl/wLlAFfuwgMDAgXB7ui5+QwCqwP////++gfDAoiJg3PaPyB7/3MGRj73P7/+6u5lzvnPwP7/L0AAABoA5f8A7YKC7Vcs8PPm4+74/Pn4XfDYrPbr61eCVgIImA5+Sz4Wesvgf5wBFN1/mN78ZWZiZGJmAAggRlX2oyDnKf5nATvt778/H5g5fjMx/wMIIKYzYT8n/v4sZgnyIlCCgZGd+RMbkPkHIIAYX/8DJtU/3JyMAl+5vv1gsD3KsNXlMxsT4x+AAGIC+4+hgOH/u/9fTZnMTzIzO7OLMuT+ZwAIABoA5f8A6efn6OfY7Pb75/r59u31+jL4+vgy/vRY6AKI4cXL569fvv/0u+OL0fc/Ot+BGfPXH/Z/Hz59BAggYMny/PWrx3G/fv/49ZP9D8dfoMy3v/8+/PsIEEBMLMBAn85w9S8j63+Gr0Jff/8xe/8jYeK3T7wAAcR4Q5zhJYfAXy7Br78d9zEx/2Zk/P/vEYMEAzNAADExfWCQ+cH8jeX9b4arNqmJwDBn+rGQneXbZ4AAABoA5f8Aenrj8+/q7/T7+Pdk+fj3/Pf77l3gevDY5gKI0X/y9//M8xnKc64d+wey8/f/7xxPOb7xMQAEEBPDf2b2zxkZ0zt3WEnwMr1k+J/Htw0Y658YAAKI6SqDBwNDzv9Unv/az9+bFn2bNOnPTwZmSaafAAHEtGd+LDCqRRl/c0zJS9/NNi2P0cSS4fgb5t8AAcR4g41//8eIHwysEzIYixlm2B5hfPL/JIMlAwNAADF+YPjD/pZrRgbHjw/iXL9Z/rIy3OX6/RdYygEEENPnv/+//5wOlPjE9NKCCZjo7gJz4j8ORgaAAGISPsDN8b+Aq/8j0Dbf/wx8X1kZGRlZfv39BxBATN82fvop/ulFJDCVMap0sjC8ZPx9igFYvPwHCCBQGcvQHwMsNP4Dc4DEa47ff4CRCUqMAAHE8nfm73+RoKIWlPlfsv7+zfgPJMHEABBATO/j/gGLDmDy/sfMDCyXfgeeBOtg+AsQQEyiDAzR4HTDwHAcJL0BqBykhRkggIApEQimZmdNcN35XwZcpDEK/vjLCFT7j/crIyjz/WcE5ylgkuP7ygxkAgQQMGP9+yeS9L1X8gpQx5Onz99xsCf9Y2RgZGTOA2ez3P+Ooj9//vzxQ+Tnn8/A7Pn/P0AAMWX//vXrCcT012/Y2Vj+MvyfDJT5kw1SDnTy/xydN5yc8+ZxNs3jZGFiBZoFEECMT913AyOVIX8K0AHAyAWn+UNAUueKM+PEqzMZfjPMYGDILuyflsXw3/EKw2MGWYAAYgQZz8YE9Sc4SF5yg9lA3aCcwPzzrBXv739goSKVXOZvfwECiPEFKwMUTC0AKmL89omRi5dlShoPWOw7MFKZP11hcP0FKbr+M0xlAAggJpAOYNBP/SOS9Onfvy+f/8q0iHBylPAxA0sHpv/sLCJCvNzm5s85/wIBA0cW0JEAAcT4lSFxfhLD9MxpLBNzvzAw8HAAw4oRau9/kNP+/QLaxMDM9QPkVWagGEAAMf3ondKrPfnP5J3/Mr58Y+BygejgBlkN1AFUwsjZxwd08ctZ4AKK4d9vgABimvKf+epVHpZc54xcYIPA7ch7hr9A9V8ZQKH5l/EXsJr+W5b5lfkrb14+yDfAJAQQQIwvQOH0D5higNXaN1HFl0ArIA7TP/fXhIGRjeEEw5dZcX+rrp749Pc/81+2v38BAoiJwRuoE1jgujHwMIsXqHzrSPmS+PfX7///tRhYYo/sC9P+8487X0R63mkm3iPsxYxAzwEEELCeAtWLwAzOwML6UpT3/3uv4xYMDCf+skUuYGICBvp/Vh6GD0x/0q8ynGb89mdmEvN/gAACFjUvXoKKqJfP337+3Pn6V9zb39+N/nz/Dmwl/AGGKzs7+9+fz3/9Mvrzx+gfsAT6928pQAAxvgZaBayM/3P3FXySsP8JTOhASwU+sHAzfGMQfAWsVhn+/P//Sei3zSlg2v/0mZflN0AAMb5imJENdBXrLuOffH9FWP6ygBz6G5RcfqfPYWb4A0r5VkdtdggzAM14wsDH9R8ggBiXsTEYcwPrwb5zvcC63/fEX0ZmYAQCkyiz0DtIafuP8b3wnx/v/s/X9vvDACzeAQKI4datW/efPXu/5gsI/Hsf99v4+48f340tfxsDS9HvoJrh+/fv397GPgp9dOfzl2fPPnwACCDGByBzfv+Xfspwxf0pA5sQE6vNUWCmYQI6hOHtX9b/f4AOS5vAybDVhPnfT+lPnxj4AAKI8UE+2y/tFEaGhT8Z0hlm3pnD/Oe3B8NRUKCDUw5QC0vyf4a5Hz4A8wWTGLB44QMIIMbKDAYGz+3/hF5e+GXHwDCjgmFCzv///BbHGFj+A1OG74nkCay/ORmZH4OKENazOkAtAAHEpAI0SvW30DtWOZW0/8XVwJCawsqWrP3l87tPHzk5dn+eysrCxWj9/fhxhuOnfusB26tfAQKI8cYVYwGGjFAG4/c8NfN/ACObgWFCwd88xn7W36xFwJQ7A1h0sES1H7c8zmD5D5zRAQKI8eNP1t/MjCy7GM7enT2hYEImAwfQA+9+KjMwJPf5HgLWfdYMp6LagA0CBoaTwOYNMD4BAgjY3mAQdL12l5nl9TlXoAagjgn5DK//scpYbANmE0YWg7PMUc3AbPEN2I4DltfAsgEggJiYBfmm7PQH5gpWq595rKwM/f+VgW0Spn/3j/MxMbGyMFywvNPBynrpBCMweoDlMNM/BoAAYnwNTGAMjFlT/3HuZPD4MzESaM7SaKDbTprVLAIGM9e3R79ZGT5wg5IEMzBfAYtjgABi/PITXF8XT2HoL3kOKjhAJS/zL64/f4BVRNVGhqv/WCAFFlA5w0lzpr+MAAEELvtB4CUTSOw/w7IYoKY/DBeNQYnzkuE/1jNGx4F10V9mkAaQ4YwAAcT07+PHf38n9L9k+AgspIDmBQCdAGyW6wNtYWExAlaU5/+B6hVQcwqqAyCAmL59A1a+/yP/M/L/BRYFzMy8oOYlMC6AOv+BMg+khgDVJ0D1wFYn01+AAGL6JM3H1VfAyHjiH8Op/2AnM4BjAKQOqIPxhNbJOyA7/oHSGDAM/jECBBDjG5DcP8bCCSBBhv85k/6BM9l/bpY/wDyFBP7/AtUmsgwMAAHE+A5k9NSc3847gT4B1klPGFh5v4LrsfyJLNB2319IjcQMavUxMAAEELgWy+qVgRr1ROYpG6TSAjWAgAECVMP89y+wpHPdycDgvp8RqBcggJiAheIfoA5grfQECDzCOUE1GCPI9TngGiT3z/eff37/lrwi/V9mL0iCASCAgA77/8eFYTfQQBZYJQO2BZggmbm/5k6UeCwDNE72CYPoF4g0A0AAMYZf3Ql2oQzjCyZYtQQsSBlypv9iA9WxOUCBqVOzpxb8BlbC4IgBCCBGsAeegBomn4AqwYHF/IeVkeEb768fYGNln4ODkDWHoX/qtYn/GFwBAghSV+ZNZAbV1cxga/6wMuxl0GFgZ+dNnv1vrx2oqgRp+c36zeUqSB4ggJgYrkr9/jeFmQHU5gS649/kP4deftexYrjy89PTWZ++WHFqFQFLh0JgrPwCdoXC3rxsBAggpv+PGZjZga1UULsDmPemaR8y52bg/sttzsfH9xkYOzsZdvwB1jMgWRZDztms/5MAAojxNRMigll//+V8ynbOCsjk+/+H4Tf7bqu/DN8uMzA4/fsPDhhQ0DABBBBCw9SprBP+vvvA8Ev3LxcfNyM7N7sA50YWQQYuKwZjViZIjQ5qN00BCCAmpqkg5QysDFdTrYrZGAT5GLkEmdjYWf4DO1b/Zgn85GH4a/VzJ7AqYv6bw/STkYE3HSCAWMDBcYfh94/ev//ffeV7zyDGbXEKmFQZgWUfsCfGy8Dw5S+3DuvkNAaGyX+FvzC0MwIEELBdUVj4/6qIiIysRxMz92cGYa5/p0B1K7Rb8+/fJAHmb9yfwhhBTvsCanICBBDj1ySQ3Pz/P6ZmcL1n4AW2TVgYeL5AdAATDcP/fz+///3CwzwnHRjH4IwGEECMqvvddeYBUzsry5/vn7m4uKD1/ldwMgfq+f/vyztgrc7M9R3YEwMm8H//AQKI6QTbEW1w/vjD8vk/LxcoB4MBUNnfP8CmAgMjzwYg+ZkB1DT68//f/78AAcTEwg5sqQAbUJOB/UzuvzZAg3lALSXur8B2KTPIZYyMeZ94mRm+zQSVsaAsDBBALH8YGa6lAdswk4AigkwM4i8ZvgAbSWDP/Dc78QdUiDGKf2b+/wkYhn/BkQMQQIyvGf7yfwDnEd73Ag5H3wsygGphYBn8/99v1hiGJf+AyfXzO76/zDzfQIqABQ9AADEBm0wfoeUBsBdu7SMO8gwXw7f/Zgy2TLfvGAGbw984+bjERYAtMh+wOoAAYmJggDWlIPRrYFPn91fu/8CqRdVM9cS5z6ysXMl/nRj/8QozbAG3BQECCFwigdUKMQBj+sSuz5/T/zD9BnamzjEsORj24UPB/7+MS9hPmDMw93GzgwtNgABiglniZrwDmNYZOHl5u4AV8kuzqH+WSUyrBDxmAk38y/PlFCvDfy5gT5vhrw9AAIGbPf/ACUR0nYvz8T+fBf8xvS68e5Lhl80JYNkNrAiBJSTzDw5gRDJ82msPVAcQQCAt/xmF3zL8czv4SoL9P+vv72x9Zf9Z+L6aMvw8y/SfD1hi/v/N/IcN1FL59ofvy9+3AAEEjFMvoJ+BcaTFKH74NwvDH072SkaWv18Zjh+/yMrMd4/lBdAaoIuYubomAkvc6awsAAHEAg0qlr8zvgha/OT4ywls6YAaMdzf/gu9ZvnG9UQClMV/M1t+ZWL4xvWtlIEBIIBADUVgWfSPe5fnO17uZGARcoT5LyvPB2AqBbYsgDkPmJz/g4KV4RcPw7f3DNIMEQABADMAzP8CBAMD/QP/BPtDAAPzYgDExsYFAwYB8AH/+zX6/AQA+vz8/f/v7wD8/gGdAAC/AADyAJkCCJhduWYxc01n+rD9L7P/XBsGflCRYM30/7c2yz8GVkZQ05eBH1S4ARuwjl+ByZMZIICYWA79yf3DVMTEeI7hL7sIgxU4ko4wfGSZ848NUkhbCYIEgY2wr6DKhIERIICY/hgBS5Xf/3czXGVmNnh2guHDn/9/gL0rXmFmBjOzv6Ba4CgDw7t0ZuZFK94w/Ob8/5sBIIAYbwG9KADE/3cyuHy+0HDiD9N/0BgRgzUwzaho5zEz//nPaLWTkRMYc2c8GJ5IfGMACCDGO/9Os3v83+kO7kP9m1ZswXAEWHLaHGb9y//tNyju/wHL6i8F09/+Y/or8hnYgmMACCCmJctuGz/5YLXz27ff33//zXjLsO2DKANLGLDxri0ItA9Yof//9Idhxp+foDY/Fx/fJz6AAAI1FIFFtDTjJ1CD7hMfF7cFwzHmP9a3gR74DQoxYEORJbmfszuOMS/cWAbUUAQIIBamXAbtlF9PGYCd9iUMv5L4fh6xeSfEeNT6BIMtsGYEBRnzRzZO1oKXDEbmfxg+AVtPAAEESjBX/7ExMswGhWj6LD5tc2DmO8p47C/DYUYGrq+gCortF8vvl1+5o4BKZf5/ZgAIIGBamMRQDOQkhzBkZk5mT3dk23UC1PoRAKZcrm9AvwB79cA0wwxsKwELuCdPGRgAAogp5zbD1avAvPYR1NvKz5z1jbXw0w6W//+BZcz/r///MP74zso4l/kPMAcz/2YFVpCfPgEEEBPDL2cGBo9jZ38xXM3J+c+dMuPvFFb2j18//v7z+9+/X99+sLBm8/61eAlunRxnYpdkkQQIICZt7b17tWOtjIBdYobJM38yFPyeAOwNFrJ8+fsv+fN3liKG7Ll/GQ8zgNpJzKYMv1/+ew0QQEyM2v9nGmWeFf37X5uxtIZ9ygRWhgmgmprp+3fGwsLffdnzgMXdc6AdTMePM4OaUowAAcQSJ/7ByPMPw05lRkaOeT/+5zD8BnYvJ/0t6C9k6GcoBNvBwPqPGdIeYwYV0gABxPj4MJvOyry9Rn/m1wBbyVOzQf3MCWHKHxmY8hkZegX+gwYZYtuPmzMdNz9pDq4mAQKI8RUrsIXD8vclE8f8HHAVWDCBIeOrMCfDR2A7l/UPA6PJWZYvr/4z/4OVlAwAAcTExvh9z39gALP+K2CZOhUYs0Ad7Ay7GD7ws4J0MDBeYDZ9/vsPGzMwnk6eBGo8DhBAjI+/cbF7/d+/S4dNGFxw/OD4MT2amYGf1+IIyESg2/WPfAG1q4E1wp8/S2MZGAACCNihZGfecSLH/QrHBIafP4CFOlAHw+9/H38fYTRlBbafDPRjXv1m+AYETL9//YsEugwggJiYrwLbFsDaQoch7x8n0F/s7MCG9XKG3902DGwMQNfsPBbEevYSIwj8Z2EClgcMAAHE+O274HpHjm8H3Z9edmbl+vwamEeWxIAa4xGMR0HV5oufDIwfuL/wg5rK4BD4CxBATKyF7+z/M3C5cl022vvn6+t/0GacOaPf0Y9AHVw8Zxn/czMwQnpy4JYsQAAxfgIGbe8/hlLt7D8Mv6bFgquO/4x/mU+YL9vw6xLX3RP/VbhBUQiqJUBDxgz/AAKIaRpDH0MxMBlk9k3s+hQDGbcBmvnXmjFypbYeg7uxyh1mcE30HzQcw/DvLwNAAIHa/BPzGXInM7wCmw+KrP9/f/D9BlaWLAyi1lqhJr+ZoW5igHQLAAKI8dN0YD9nemb//yjGU2YMF/SBNrMw/r5o/IsNmPWFXzMz/AY3KRj+QdvMDP8AAojx01+GWZkM/SpmwN4MqGfICGwnAsPmL7C79fei8Q9Ohn/HwUkLrAXsG4AAYvn3hTmdYQK4DwOMOGbQ6BITaJgA2HI4ZQksyP/+N2eCWgFsAwG7L38BAojpBahhHxVtxnARZOvxf3/A+Q9Yw5z+b8lwivl3MTvTP0hyBGkE2s8IEEDgQZsf/xjhjT+Qy5lAgxGmQK3AHgvbz8VM/5iQ+wsAAcT45T/jJ+7X/0AjJucM/p8yBw0g/oOMqDCeBHYlGUCdI+igGcht/5kBAghYaH9ieA1qTzEfNwAG/0lGkMOYTjKBamBzYP+TYSlIIUQHEzgOAAII2OYHt/FBJITx/z934vxEholC74HdCQZQF0UWmLAZoRYDHcORuDh2Ss4UhF/gA2jgkSwgAgaIDHg0jMGdAdidYAAIIBZQl21q9v+pDBksmVd3gqstUYaVwGT3SuYJsM6SBvZSnrzmh/Y5QBQ4fTIj2QF2ISO0Fc0I4gFj6jkDuHF/AGR/EUAAAXti4CDNXGy4UwahD2Q+qBPEIPusYPq//5DuCaTAABqTOYX5LwOSLaD+mytIO2hMgAHkuCfA/g4LMGUW9YHsBwgg0PQPMA3kTJACqZAFyirfB1sLat5BIho8oA/BkDSWufgd219uUJIp+sXQL8r6GNl14O4UCxPIW/+LQEOihf0MAAHEAoqKTIaJoEYJw7/Qa+4MKq47mSA9H0Zm6IgapF8IjhIGcC7Pn84AGs9k6Pv/z/mONrDLxLAbGMf5U0CNFIY34EFQIMEGtEEVWET/BwggRu2doEhCcYus9l4mRKePEeIPYLv5x/+pGcDuDQNz1uL3/5hcGPa4AFXsBOlhYS4CuhjoZuwAIIAYkfwJ5jIJfwQHOKi/CppcgzS+QQOfVp/4oMMCfFz/M3rBHURw2mJhYv6PYfC0zP9//kGjCSCAWF6DyzFXYN4Fdt5AMfuJ8R8juLEGznDM4GmGQwxGDEafpD8zSO/UucLAYHxMp//4lz+gcS/ez8eBjZjfUxjuAGuufmgyB1blTjuAVejjJwzuzEx50wACiPEJJEXL/n7NwgzKqKCyA2w8WC3Tf2CBDeyQApso4Lj5ynBFh4HvL5KLmXl3Mrg/lfnfnwMuTBj/gwcl/zNMy2eYmDMrbUr+76yrAAEErBuAccaQN/3/f3iS/49InSz/9jIA+7xXQN1KLpixoN4DaKABYhfzpytG5xjc/+x1/Zs1BZajGYsY+hiBdedvYNH2zxUggBifA4MUHLuQXA+NcAZQnc+QwfkU2F05BrQF3NxiAHUf/sxMAuXFnCl3VAqAZQeod8D8meE/MBCh48bwuGaEJjKGqQABxMQGas1O/T+FYSqQBPV1p7JMZWVl+P0nOzfvz2cGYNfLSpePm5ubS4aTXYDd3p5rCT8/P89G7rK5ZZzseYzsAry8XLy8DDo6DK67Oaf/zQUPNv/9+x882JvNMJUxi+MKQAAxvoXYxsA6Aeg3YGe++89/8IBH8QxGcJAA0xiDwB+mnF+LgenN4ALUo+CwAhV+jL/Te7k+gUZVgb0JBun+nF/wMM25upvvB7B4YPgPEECQ0RpGSP3w7y9ohAVohztDWB7QClCgX3D4xcnICO2UAju//xkY4YUYqNxjZkjuPaTDDXILKLJ+gUeMQcIMzNAy9T8jQABBZilAuR3YBxHiAKVq2ScSfz+z//kGjld2gb+gbhbECnBXGDTQB54MhAzO/v/PnNzL+RlabgJ7Cv9cd0OYkOEtUJYDCCBGbYZf+x3ZVNkYGKeBBhQyGPZ4ggLvPSgvMrDz2BxlZOT/AnE991dEkcgACzMGy6P/MoC2cH0GpT/mT9ynVk8EF3zgnA3OrP8AAogx7BfQ/Hk9DJmgAZEZGay/D/3yBNnxDZhOeXiATTYGgY/8ENPhlnB/YeD5CG3BMPy3OvEbags4J8n8+v2f0WsbE7iJwwgacmQACCAWnXyGn6DSbnoBkAYNGtqBpzmAdgj+/mPBcFT81Uf+j6CcAzQZQjECWQxf/kLSBBAc+8c098/3Yx68n0HauN/z5E1k2AbyJHhgExR5AAHElD9hAjs7+/+rJcAuCTvDDOYZzP//TwKFPPMUdo8jDP9f/gd25Xn+g5pT4IL3K+P/r6AxNpa///4x/gOPUv5n+GfD6/r/G7DJDMzSzIyzGRhcwFEPiai/DAABxPj1Z+b0zMXv+T4wgEoTxn+g6rkgzIyBQTDzGgMDsJ/GIPgeFCs8sLDiAob9VzNQvwTcwwV2WkFlhNWRL4eABQ4wVfzlZfrGCBkQBJb2/0B1BUAAMb5g/gseaAOZDmwjgCs/4V/AOJH+5cpw1BoIGfk/wqIeEulmJ5JnMLBaHDf+f8747D9whQvsy394x/ifj+8bM8tP0CCK11ZQn/k/G3g4BCCAmGCeYmL6B2uRMcT+h7aB/t/5f/Q9w0fmL/D0xP3/vxmDxWxWViMGy9PajFqW8X//paR++fntC4OMuES5HS8nqwAXvxfDNh+Ym4CmAwQQaMwV5EpBSBkKEZ/OyPyNl6EINMP4/x//n5TWjx8Tf//6DZrFB02Aqx4BOv3ciRP/FySzn2T/wTBvHhfbL06BTAaWqyeATdj/1v92s+btAler/8DuBgjAkRnbAAgCAbBkGSvYBW20chE7nNNE3gSRGOHxQaJ4xeV2uP/NCK03XWmhugnXuizFCJHsaXsijoiEuGG8M5NfpWGk45i8DN5buuOHRtqV5w/LnOW5OOeUgfrlO4BXAAHrdu9toFoEGPPglgjIav6fL6+YC/4ANppOANu2zKDGJ7BYNjvxh/UPE7PZCQsgBFf1zH+tjwGbdOC0DMz5DMnaxf8Y+L6C6hSGF1wswK4hIziYAQKICdYw/gRmCYM5n37L6Lx9z3jkyIkPDLagSaO+zz8S/6nEMFgw8vOctmCwOMXEyMrIyPqf8eh/JmZGFkZmZob3QI1zr/75Z/kJaG46A4MEyx9GQfYiRvb//9kAAggyxwZu8ICHxf+Bm76sfw7pSMzI+87J+IX7D88Xlu8Fsz4IM/xm/QvqlgMTJSODxQmGv6DBWS6Ge0oM316IG5wB+oTxNzPLH2YG7k+swM7Ctz/AFJ3ey/Px7TyAAAKXLv//wwpwYFHMyM7C/ZLNvTU3K4M3kZmfNfsvJ6vbPAYhJgvGvzaM/JD5UebTzMxswGqGBWQH0Nl/zoJbA6yMpkDqGyMkP33+xqDCw8C6NA0ggMDtLXCpCfZD3uy/LH8Y9upyCbLbqfa5b2Pgszn+FxywoB7a3/8sQKd/A6dn0DQYKIO+kACPE1ltFQAVib9tjlmdSlwINvHTZ16gXxi+/X0PEEBMzFDACBqhB1aQLH8mpQPbLn++H7pdxMDHx3gUVG0wsbKxsgj8BTUwfn178Z+LkfEvMHx/v//D/V8cNMpg+Z5BABiI734znBA79Zt9IqT0Y3j57cXWb1xMggABxATqpOcAs+UfYM+SmYVpwh+GzNlMXJ8/P/20/w4DqBcqyAa0ADQk+uG/4P/ff37/Ef74vfufAwMLKyvjvw9//4Jyz1FBYCAyvxP6xPDZ///EWflgO76BGrK2Oz/++QcQQEBjWD5xMv1knZzByv/t/x+GST/ZYi6Aevu8f9xPWNx5ycgMDBQu8JCezYnkKUUMv27vAyYAyHTQXwZYbFr9Yjv6Seg3wx+eb/9BI7Sggd5vwPDiAqrkBgggxvfAZpURsNL4zf6TE6j+33tg4vol8hlYbkv/ZGGwOMIIHnIGG8fwHxhfwCQFHm0Amf4XMu4OseXYf2bG3z/+gAd0f4vuddnrzgBr/AAEEDB1GRsDg3cPwzvWP78ZdzGf4f/1b+keXmD3/Skwbk98smb48/cLsPXxnxE0Ig1siv/+K/pHyPbXP9CqJ2vQygBQmnzPsNWK4ePv9AJuYNTOmrXgAwOzE7S4e/L0M0AAMd75J/4SmJ1FnkoDEwwLyGGfPkn/YQFSXAx8bz1OAD3zQRDeRvlv80iF4RDD/z/AKo/lc8FMYJT+BWeAD8DE9QVYcLC/BU9sH2VncAf2+j7zgpuBAAHEeAvkI8Z/rOygioz3D9garo+gxQQZzKz/9voxvPXexsfIIPaKwZrhROavuYyML2SeSPw3A9Y04q+ZeT7+hxbQzIxJEwpnMPx+wzyLIY3pF5Mo2Ll8YKcBBBB49paBYVbCP0ZeUANxp/tO570MzmC7GJ5w8/7/4wGSPwpuGbMk3fnFtg8oI/bu7z+nfeLvwfkFSHwSZPwNzIKMHAy/710zZ8udPE/V+IrHn2/gEblPfAABBCzf8oEwjYmN4TPD0507dZ7qvDQy2vvmzZvXr1+f/cPMeGI/yBLr/8zA9P1v1i+2XxISYv9f/nZg2M8EarKBJ5aYvRh+fy9iKOBgTWfgNmX+Zchw1RScij8xgIYKGQACiPEBE0MuUGDiLxaGX1eA6ezvkl+g9kIa2IOif0BLjFgYbUAVMeM7IYb/1qCCmfWP+GsW+NKGf6BC6ztDwUQO1t/dcb+BvSQGRtY/wA7wJ74nQBuAnRqAAAKmrmJwsJUyMbIxANMZo4qW9v+fGTOZJjMBe+Z/gG2xfw9/7wD6xfqfDzCJHTv2758QI9t7FgYuLgZgkWQA7Osy/vn0vZBhJgcw78T9Bs/g//91EhxVfHxcQN/wAQQQ0CfgePNk+GXYBTTD8iPfa7YLLhPzwRXwCqDlwETA8buwj5/BgoHhCKilBwogUIkFNMWA7cQfhvSJLECT/wmYn2BojwTlIlD9ctrqJ9AX4J6Z9GeAAGIC2uHs4um8/RfD1YK5DFaMdxjYgM09kB05DKU/sxi+TAYGB+sU5k/JO3acsLF+9wGYZP/ri/83/W36+9+5w1++f58wiyGHkVPgz4m/DAXATHOKgfk4M4Pp77Nnf/4ENrauXNn5CSCAGCuvTgYmJwYG571eDFsF3wHd9I7t2qrJ4BAvnf8TNnKY+5sjBzS6x2G7jQ/cpAL6YAIwf/1mBTUIOVn/A5smzO2RpyxBa4Isj1tCWicX9UHjRAwAAcS4+NcdhsxchskMM4x0/18xBhadQK9I5TBMzlv2k53hB3iwkaEANJOfwwDu3RZO+Q3p5oJiGGhNzv+ZrH9ALa9TrZHMYPOPm5+0hDfAmYFtLYAAYrx/zOe1KMM7BiGWRG1to3Pur/+8Y2NYk8ZQNh/Yap2cA/TI76kFEwpAWn4zFvQxlncW9gP5oIgBdUULZ4A8AUo5xlpt/xlOWkKbVdDRUZC3GBgAAojxBt8nYFfslwVoWQDn63M67B+uqohKJM1j+ME4GTRKU/B7KtgGYIi9FP3vp/IfOlIDtBdIzWQFDXJ+AJX0RhsZ/wHTlCXQH5A1B+C2MNgWgABiueLMKcT+86uAK9B/f84BS6FrNsBm3rSenCk5oBne7AkFIDtAHUgGNqa/Bz9wf2Mo6gc2yf71+QLLsL9/jgAtFDQ5y2x26ikjw51oUISAPWAO6dSA2/YAAcT4mRG8nuQbeIXOH9aXjGzMuRMXFgCNLZiQM7XgBwfIioIJGew/2d+x82TPY2Cw31Q045vvZn7QTPlfBmAzFphT9C5GdULKsD+wFuJJBlDUgDzyFyCAGB/zfgZ1RQSzGPr+F2vlPGFg+8MgDlb1k4FjAsQShh8z8kFzTsxn7YrnWQDzPKQL9Qc01wXuprx0P/mS9Ru4E/aZ9xsoOTCC244n78SCpAECiBE8eiT4+x8fg/3Bj2w/Drk/ZWA86w10fSYDaGUdB9C/Pximg9asMYgC6wQhLmCmBBf+UBeDLOH2n/2cEdzR44V27sG9/t+MvyG9R4AAAqeBk38nsSb93vSb/zcrsMzl42X7yfBTm5U1F5gHfvz+/5+dPTo6GhwxjH9efvsNDHNBK0bw5DozaGUBo9nVpheMrEDwm/XHjxO/f/8+8ecE4+83vxk+sHy5CHIEQAAxsS9l57Jjyt896fsfW2B9xgCaB7di/cnqzLKPYfIP9umfGLa8fg123NJocaaTjC+7GY6w/D/2H2QBM8NLbkbuyOV/2YA9f4azwBbFn//6wALB6J/Rqf98///y/eExAIUaQAAxAkPwO2IUAdj6YQGGF6sgA8il36ZHA/Mr61+oHaCYAKb/ExsX/bc5AmpMgAoxJf/OMwwm4GwEDr2/zNCkC64hweOqfwECiPEtaHytz0+FgaGL8R8TU/EUoJF73T8DO7Lfp0eDemd/mRiWgmIEpI0V2HQ4eUf1ztVrDBcgccJiuJbh90UThjP6UBvAw27M/6BD4qBS5T8jQAAx/vvyC9QTYegDLVv12lE8BWgzCzAhvpVsZYsG98ngY7wnTf6x/1sCWrYIFAr9tVMZlCz9Qxn0WUG+YD5rfNYY3HcCLwIyB6+DAY2KM/8DCCCmL5BJ+X5g+7GMcz/7lIkMP9hevpz4huF5UjTYeKYlDAwg9O+vHQPTb/awyL8sICeuXP9N+znXXe0OfVAxyXiK4a8xg8FfSL8KDCxhDTMGBoAAAjYpclXyIdUHpK57zQAeigZWUKDRKWbIWPZ/5t+sEMYv8EgVK8MfJtAoc0l3/BkGBn0GxpNmzNCeLmRUH9ojgXgLIIDgC4HA4PcUhigG0PIgYGYCdmXO6TODbAStBASFOWiJIytkMOyM8W/WX/8YOP/+AxbnzAzHIe6GWYK85AZUCgMEEOMXYAMFtHYANBQ/KRrY0oaMnEJW2YCihPUXqCQHqYX1M8GxC5K9aPKbgfX/H+Z/oMWxYAXQsWOYR8CWMjABBBCwGrd88vQJAwPPhN/AiAZNSzJ/ZWaELp4AGfkblOjA2fbvX8j8AyhJMx1nPsWs/4+V9W+h12ImhjvHIZMycDtgcwiMoI4VQAAxPXnxiYGX7xvDx4wpz4FCS8FzLv8gZl0AZzgm6EIr0AJZ0PIJ0CrEf/8sGcyBtezv31VXtYElezTE3P8odjABS1Ampr//mAACiPEZqPX1lxcYw8B8fdLi/3/IygzwYiNgRQeMk3/AZsBJ0DQdJLyA2UD8FQNkcRes53/yTjR4CuQvIwhBRcFzDKD1kEwAAcT06RinNO/Xb9/+TRBlZjADBeFpZpB7QesMgTXQP0gUWYIrCOiyLlbwZBITyFJQswlkhwpswgi09AkypQOygxniLoAAYmJwYfz7WeLvJ5boLQLAQD0OGrUF2cIKUnscNrp1nAFU34HceJKJ8TfDaQaI3L/j/46fBK/9Aq+lQwoqsG++QotpgAADAG3kGn61JLZRAAAAAElFTkSuQmCC"/>
  <p:tag name="MMPROD_10006LOGO" val=""/>
  <p:tag name="MMPROD_NEXTUNIQUEID" val="20191"/>
  <p:tag name="MMPROD_THEME_BG_IMAGE" val=""/>
  <p:tag name="MMPROD_DATA" val="&lt;object type=&quot;10002&quot; unique_id=&quot;901&quot;&gt;&lt;property id=&quot;10007&quot; value=&quot;Next&quot;/&gt;&lt;property id=&quot;10008&quot; value=&quot;Back&quot;/&gt;&lt;property id=&quot;10009&quot; value=&quot;Submit&quot;/&gt;&lt;property id=&quot;10012&quot; value=&quot;0&quot;/&gt;&lt;property id=&quot;10022&quot; value=&quot;Try again&quot;/&gt;&lt;property id=&quot;10068&quot; value=&quot;Correct - Click anywhere to continue&quot;/&gt;&lt;property id=&quot;10069&quot; value=&quot;Incorrect - Click anywhere to continue&quot;/&gt;&lt;property id=&quot;10124&quot; value=&quot;Click to continue&quot;/&gt;&lt;property id=&quot;10125&quot; value=&quot;Click to submit answer&quot;/&gt;&lt;property id=&quot;10126&quot; value=&quot;Click to go back&quot;/&gt;&lt;property id=&quot;10127&quot; value=&quot;Clear&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You must answer the question before continuing&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20160&quot;&gt;&lt;property id=&quot;10002&quot; value=&quot;Quiz&quot;/&gt;&lt;property id=&quot;10003&quot; value=&quot;0&quot;/&gt;&lt;property id=&quot;10004&quot; value=&quot;1&quot;/&gt;&lt;property id=&quot;10005&quot; value=&quot;0&quot;/&gt;&lt;property id=&quot;10006&quot; value=&quot;0&quot;/&gt;&lt;property id=&quot;10010&quot; value=&quot;1&quot;/&gt;&lt;property id=&quot;10014&quot; value=&quot;1&quot;/&gt;&lt;property id=&quot;10015&quot; value=&quot;1&quot;/&gt;&lt;property id=&quot;10016&quot; value=&quot;0&quot;/&gt;&lt;property id=&quot;10017&quot; value=&quot;1&quot;/&gt;&lt;property id=&quot;10018&quot; value=&quot;0&quot;/&gt;&lt;property id=&quot;10029&quot; value=&quot;2&quot;/&gt;&lt;property id=&quot;10072&quot; value=&quot;Quiz20160&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object type=&quot;10050&quot; unique_id=&quot;20162&quot;&gt;&lt;property id=&quot;10020&quot; value=&quot;2&quot;/&gt;&lt;property id=&quot;10191&quot; value=&quot;-1&quot;/&gt;&lt;/object&gt;&lt;object type=&quot;10051&quot; unique_id=&quot;20163&quot;&gt;&lt;property id=&quot;10020&quot; value=&quot;2&quot;/&gt;&lt;property id=&quot;10191&quot; value=&quot;-1&quot;/&gt;&lt;/objec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100&quot;/&gt;&lt;/object&gt;&lt;/objec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7&quot; value=&quot;1&quot;/&gt;&lt;property id=&quot;10229&quot; value=&quot;0&quo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mYWxzZSIvPg0KCQk8dWlzaG93IG5hbWU9InByZXNlbnRlcm5hbWUiIHZhbHVlPSJmYWxzZSIvPg0KCQk8dWlzaG93IG5hbWU9InByZXNlbnRlcnRpdGxlIiB2YWx1ZT0iZmFsc2UiLz4NCgkJPHVpc2hvdyBuYW1lPSJwcmVzZW50ZXJlbWFpbCIgdmFsdWU9ImZhbHNlIi8+DQoJCTx1aXNob3cgbmFtZT0icHJlc2VudGVyYmlvIiB2YWx1ZT0iZmFsc2UiLz4NCgkJPHVpc2hvdyBuYW1lPSJjb21wYW55bG9nbyIgdmFsdWU9ImZhbHNlIi8+DQoJCTx1aXNob3cgbmFtZT0ic2lkZWJhciIgdmFsdWU9InRydWUiLz4NCgkJPHVpc2hvdyBuYW1lPSJvdXRsaW5lIiB2YWx1ZT0idHJ1ZSIvPg0KCQk8dWlzaG93IG5hbWU9InRodW1ibmFpbCIgdmFsdWU9ImZhbHNlIi8+DQoJCTx1aXNob3cgbmFtZT0ibm90ZXMiIHZhbHVlPSJ0cnVlIi8+DQoJCTx1aXNob3cgbmFtZT0ic2VhcmNoIiB2YWx1ZT0iZmFsc2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DQoJCTx1aXJlcGxhY2UgbmFtZT0iaW5pdGlhbHRhYiIgdmFsdWU9Im91dGxpbmUiLz4NCgkJPHVpc2hvdyBuYW1lPSJxdWl6IiB2YWx1ZT0idHJ1ZSIvPg0KCQk8dWlzaG93IG5hbWU9ImFsd2F5c1NjcnVuY2giIHZhbHVlPSJmYWxzZSIvPg0KCQk8dWlzaG93IG5hbWU9ImNjdGV4dGhpZ2hsaWdodGluZyIgdmFsdWU9InRydWUiLz4NCgk8L2xheW91dD4NCgk8cHJlbG9hZGVyPjxzZXRJbnQgbmFtZT0iYXVkaW9CdWZmZXJUaW1lIiB2YWx1ZT0iMCIvPjwvcHJlbG9hZGVyPj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SxmYWxzZSxmYWxzZSx0cnVlIi8+DQoJCTx1aWZvbnQgbmFtZT0iRk9OVF9QUkVTRU5URVJOQU1FIiB2YWx1ZT0iVmVyZGFuYSwxNSxmYWxzZSxmYWxzZSx0cnVlIi8+DQoJCTx1aWZvbnQgbmFtZT0iRk9OVF9QUkVTRU5URVJUSVRMRSIgdmFsdWU9IlZlcmRhbmEsMTEsdHJ1ZSxmYWxzZSx0cnVlIi8+DQoJCTx1aWZvbnQgbmFtZT0iRk9OVF9CSU9CVE4iIHZhbHVlPSJWZXJkYW5hLDk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lNob3cgc2lkZWJhciB0byBwYXJ0aWNpcGFudHM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SxmYWxzZSxmYWxzZSx0cnVlIi8+DQoJCTx1aWZvbnQgbmFtZT0iRk9OVF9QUkVTRU5URVJOQU1FIiB2YWx1ZT0iVmVyZGFuYSwxNSxmYWxzZSxmYWxzZSx0cnVlIi8+DQoJCTx1aWZvbnQgbmFtZT0iRk9OVF9QUkVTRU5URVJUSVRMRSIgdmFsdWU9IlZlcmRhbmEsMTEsdHJ1ZSxmYWxzZSx0cnVlIi8+DQoJCTx1aWZvbnQgbmFtZT0iRk9OVF9CSU9CVE4iIHZhbHVlPSJWZXJkYW5hLDk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JEZW4gVGVpbG5laG1lcm4gZGllIFNlaXRlbmxlaXN0ZSBhbnplaWd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F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09VVExJTkUiIHZhbHVlPSJQbGFuIi8+DQoJCTx1aXRleHQgbmFtZT0iVEFCX1RIVU1CIiB2YWx1ZT0iTWluaWF0dXJlIi8+DQoJCTx1aXRleHQgbmFtZT0iVEFCX05PVEVTIiB2YWx1ZT0iQ29tbS4iLz4NCgkJPHVpdGV4dCBuYW1lPSJUQUJfU0VBUkNIIiB2YWx1ZT0iQ2hlcmNoZSIvPg0KCQk8dWl0ZXh0IG5hbWU9IlNMSURFX0hFQURJTkciIHZhbHVlPSJUaXRyZSBkZSBsYSBkaWFwb3NpdGl2ZSIvPg0KCQk8dWl0ZXh0IG5hbWU9IkRVUkFUSU9OX0hFQURJTkciIHZhbHVlPSJEdXLDqWUiLz4NCgkJPHVpdGV4dCBuYW1lPSJTRUFSQ0hfSEVBRElORyIgdmFsdWU9IkNoZXJjaGVyIGxlIHRleHRlIDoiLz4NCgkJPHVpdGV4dCBuYW1lPSJUSFVNQl9IRUFESU5HIiB2YWx1ZT0iRGlhcG9zaXRpdmUg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TW9udHJlciBsJ2VuY2FkcsOpIGF1eCBwYXJ0aWNpcGFudHM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r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JCaW8gOiAlcCIvPg0KCQk8dWl0ZXh0IG5hbWU9IkJJT0JUTl9USVRMRSIgdmFsdWU9IkJpbyIvPg0KCQk8dWl0ZXh0IG5hbWU9IkRJVklERVJCVE5fVElUTEUiIHZhbHVlPSJ8Ii8+DQoJCTx1aXRleHQgbmFtZT0iQ09OVEFDVEJUTl9USVRMRSIgdmFsdWU9IuOBiuWVj+OBhOWQiOOCj+OBmyIvPg0KCQk8dWl0ZXh0IG5hbWU9IlRBQl9PVVRMSU5FIiB2YWx1ZT0i44Ki44Km44OI44Op44Kk44OzIi8+DQoJCTx1aXRleHQgbmFtZT0iVEFCX1RIVU1CIiB2YWx1ZT0i6LOb5ZCm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jg4bjgq3jgrnjg4jmpJzntKI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LjgrXjgqTjg4njg5Djg7zjgpLlj4LliqDogIXjgavopovjgZvjgos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DQoJPC9sYW5ndWFnZT4NCjwvY29uZmlndXJhdGlvbj4NCiAg"/>
  <p:tag name="MMPROD_UIDATA" val="&lt;database version=&quot;10.0&quot;&gt;&lt;object type=&quot;1&quot; unique_id=&quot;10001&quot;&gt;&lt;property id=&quot;20141&quot; value=&quot;Presentation CS2102 and CS2102S&quot;/&gt;&lt;property id=&quot;20142&quot; value=&quot;In this presentation we introduce the CS2102 and CS2102S modules: aims and objectives, prequisites, teaching and learning modes, schedule, syllabus, practical work, assessment, and texts and readings.&quot;/&gt;&lt;property id=&quot;20144&quot; value=&quot;1&quot;/&gt;&lt;property id=&quot;20146&quot; value=&quot;0&quot;/&gt;&lt;property id=&quot;20147&quot; value=&quot;0&quot;/&gt;&lt;property id=&quot;20148&quot; value=&quot;10&quot;/&gt;&lt;property id=&quot;20180&quot; value=&quot;0&quot;/&gt;&lt;property id=&quot;20181&quot; value=&quot;1&quot;/&gt;&lt;property id=&quot;20191&quot; value=&quot;NUS&quot;/&gt;&lt;property id=&quot;20192&quot; value=&quot;http://breeze.nus.edu.sg&quot;/&gt;&lt;property id=&quot;20193&quot; value=&quot;0&quot;/&gt;&lt;property id=&quot;20221&quot; value=&quot;D:\Personal\Photographs\&quot;/&gt;&lt;property id=&quot;20222&quot; value=&quot;C:\Documents and Settings\dcssb\My Documents\My Breeze Presentations\Presentation cs2102-S\clipart\&quot;/&gt;&lt;property id=&quot;20224&quot; value=&quot;C:\Documents and Settings\dcssb\My Documents\My Breeze Presentations\Presentation cs2102-S\Presentation&quot;/&gt;&lt;property id=&quot;20225&quot; value=&quot;S:\Melvyn's pics\&quot;/&gt;&lt;property id=&quot;20250&quot; value=&quot;0&quot;/&gt;&lt;property id=&quot;20251&quot; value=&quot;0&quot;/&gt;&lt;property id=&quot;20259&quot; value=&quot;0&quot;/&gt;&lt;property id=&quot;20262&quot; value=&quot;811276&quot;/&gt;&lt;object type=&quot;8&quot; unique_id=&quot;10002&quot;&gt;&lt;/object&gt;&lt;object type=&quot;4&quot; unique_id=&quot;10005&quot;&gt;&lt;/object&gt;&lt;object type=&quot;2&quot; unique_id=&quot;10010&quot;&gt;&lt;object type=&quot;3&quot; unique_id=&quot;10148&quot;&gt;&lt;property id=&quot;20148&quot; value=&quot;5&quot;/&gt;&lt;property id=&quot;20300&quot; value=&quot;Slide 33&quot;/&gt;&lt;property id=&quot;20301&quot; value=&quot;SQL and Programing Languages&quot;/&gt;&lt;property id=&quot;20302&quot; value=&quot;0&quot;/&gt;&lt;property id=&quot;20303&quot; value=&quot;-1&quot;/&gt;&lt;property id=&quot;20304&quot; value=&quot;-1&quot;/&gt;&lt;property id=&quot;20307&quot; value=&quot;354&quot;/&gt;&lt;property id=&quot;20309&quot; value=&quot;-1&quot;/&gt;&lt;/object&gt;&lt;object type=&quot;3&quot; unique_id=&quot;12566&quot;&gt;&lt;property id=&quot;20148&quot; value=&quot;5&quot;/&gt;&lt;property id=&quot;20300&quot; value=&quot;Slide 11 - &amp;quot;Data must Persist&amp;quot;&quot;/&gt;&lt;property id=&quot;20303&quot; value=&quot;-1&quot;/&gt;&lt;property id=&quot;20307&quot; value=&quot;376&quot;/&gt;&lt;property id=&quot;20309&quot; value=&quot;-1&quot;/&gt;&lt;/object&gt;&lt;object type=&quot;3&quot; unique_id=&quot;12567&quot;&gt;&lt;property id=&quot;20148&quot; value=&quot;5&quot;/&gt;&lt;property id=&quot;20300&quot; value=&quot;Slide 10 - &amp;quot;What is Specific about Database Applications?&amp;quot;&quot;/&gt;&lt;property id=&quot;20303&quot; value=&quot;-1&quot;/&gt;&lt;property id=&quot;20307&quot; value=&quot;375&quot;/&gt;&lt;property id=&quot;20309&quot; value=&quot;-1&quot;/&gt;&lt;/object&gt;&lt;object type=&quot;3&quot; unique_id=&quot;12568&quot;&gt;&lt;property id=&quot;20148&quot; value=&quot;5&quot;/&gt;&lt;property id=&quot;20300&quot; value=&quot;Slide 2 - &amp;quot;First Lecture&amp;quot;&quot;/&gt;&lt;property id=&quot;20303&quot; value=&quot;-1&quot;/&gt;&lt;property id=&quot;20307&quot; value=&quot;370&quot;/&gt;&lt;property id=&quot;20309&quot; value=&quot;-1&quot;/&gt;&lt;/object&gt;&lt;object type=&quot;3&quot; unique_id=&quot;13913&quot;&gt;&lt;property id=&quot;20148&quot; value=&quot;5&quot;/&gt;&lt;property id=&quot;20300&quot; value=&quot;Slide 12 - &amp;quot;Data must Persist&amp;quot;&quot;/&gt;&lt;property id=&quot;20303&quot; value=&quot;-1&quot;/&gt;&lt;property id=&quot;20307&quot; value=&quot;377&quot;/&gt;&lt;property id=&quot;20309&quot; value=&quot;-1&quot;/&gt;&lt;/object&gt;&lt;object type=&quot;3&quot; unique_id=&quot;14884&quot;&gt;&lt;property id=&quot;20148&quot; value=&quot;5&quot;/&gt;&lt;property id=&quot;20300&quot; value=&quot;Slide 13 - &amp;quot;Data Comes in Large Amounts&amp;quot;&quot;/&gt;&lt;property id=&quot;20303&quot; value=&quot;-1&quot;/&gt;&lt;property id=&quot;20307&quot; value=&quot;378&quot;/&gt;&lt;property id=&quot;20309&quot; value=&quot;-1&quot;/&gt;&lt;/object&gt;&lt;object type=&quot;3&quot; unique_id=&quot;14984&quot;&gt;&lt;property id=&quot;20148&quot; value=&quot;5&quot;/&gt;&lt;property id=&quot;20300&quot; value=&quot;Slide 14 - &amp;quot;Data Comes in Large Amounts&amp;quot;&quot;/&gt;&lt;property id=&quot;20302&quot; value=&quot;0&quot;/&gt;&lt;property id=&quot;20303&quot; value=&quot;-1&quot;/&gt;&lt;property id=&quot;20304&quot; value=&quot;-1&quot;/&gt;&lt;property id=&quot;20307&quot; value=&quot;380&quot;/&gt;&lt;property id=&quot;20309&quot; value=&quot;-1&quot;/&gt;&lt;/object&gt;&lt;object type=&quot;3&quot; unique_id=&quot;15385&quot;&gt;&lt;property id=&quot;20148&quot; value=&quot;5&quot;/&gt;&lt;property id=&quot;20300&quot; value=&quot;Slide 16 - &amp;quot;Data Comes in Large Amounts&amp;quot;&quot;/&gt;&lt;property id=&quot;20303&quot; value=&quot;-1&quot;/&gt;&lt;property id=&quot;20307&quot; value=&quot;382&quot;/&gt;&lt;property id=&quot;20309&quot; value=&quot;-1&quot;/&gt;&lt;/object&gt;&lt;object type=&quot;3&quot; unique_id=&quot;15386&quot;&gt;&lt;property id=&quot;20148&quot; value=&quot;5&quot;/&gt;&lt;property id=&quot;20300&quot; value=&quot;Slide 17 - &amp;quot;Data Comes in Homogeneous Collections&amp;quot;&quot;/&gt;&lt;property id=&quot;20303&quot; value=&quot;-1&quot;/&gt;&lt;property id=&quot;20307&quot; value=&quot;383&quot;/&gt;&lt;property id=&quot;20309&quot; value=&quot;-1&quot;/&gt;&lt;/object&gt;&lt;object type=&quot;3&quot; unique_id=&quot;15387&quot;&gt;&lt;property id=&quot;20148&quot; value=&quot;5&quot;/&gt;&lt;property id=&quot;20300&quot; value=&quot;Slide 15 - &amp;quot;Data Comes in Large Amounts&amp;quot;&quot;/&gt;&lt;property id=&quot;20303&quot; value=&quot;-1&quot;/&gt;&lt;property id=&quot;20307&quot; value=&quot;381&quot;/&gt;&lt;property id=&quot;20309&quot; value=&quot;-1&quot;/&gt;&lt;/object&gt;&lt;object type=&quot;3&quot; unique_id=&quot;15697&quot;&gt;&lt;property id=&quot;20148&quot; value=&quot;5&quot;/&gt;&lt;property id=&quot;20300&quot; value=&quot;Slide 18 - &amp;quot;The Good News!&amp;quot;&quot;/&gt;&lt;property id=&quot;20303&quot; value=&quot;-1&quot;/&gt;&lt;property id=&quot;20307&quot; value=&quot;384&quot;/&gt;&lt;property id=&quot;20309&quot; value=&quot;-1&quot;/&gt;&lt;/object&gt;&lt;object type=&quot;3&quot; unique_id=&quot;16114&quot;&gt;&lt;property id=&quot;20148&quot; value=&quot;5&quot;/&gt;&lt;property id=&quot;20300&quot; value=&quot;Slide 4 - &amp;quot;Database Application&amp;quot;&quot;/&gt;&lt;property id=&quot;20303&quot; value=&quot;-1&quot;/&gt;&lt;property id=&quot;20307&quot; value=&quot;371&quot;/&gt;&lt;property id=&quot;20309&quot; value=&quot;-1&quot;/&gt;&lt;/object&gt;&lt;object type=&quot;3&quot; unique_id=&quot;16116&quot;&gt;&lt;property id=&quot;20148&quot; value=&quot;5&quot;/&gt;&lt;property id=&quot;20300&quot; value=&quot;Slide 3 - &amp;quot;Why are we here?&amp;quot;&quot;/&gt;&lt;property id=&quot;20303&quot; value=&quot;-1&quot;/&gt;&lt;property id=&quot;20307&quot; value=&quot;373&quot;/&gt;&lt;property id=&quot;20309&quot; value=&quot;-1&quot;/&gt;&lt;/object&gt;&lt;object type=&quot;3&quot; unique_id=&quot;16117&quot;&gt;&lt;property id=&quot;20148&quot; value=&quot;5&quot;/&gt;&lt;property id=&quot;20300&quot; value=&quot;Slide 5 - &amp;quot;Database Application (Examples)&amp;quot;&quot;/&gt;&lt;property id=&quot;20307&quot; value=&quot;372&quot;/&gt;&lt;/object&gt;&lt;object type=&quot;3&quot; unique_id=&quot;16119&quot;&gt;&lt;property id=&quot;20148&quot; value=&quot;5&quot;/&gt;&lt;property id=&quot;20300&quot; value=&quot;Slide 19 - &amp;quot;Data is Structured&amp;quot;&quot;/&gt;&lt;property id=&quot;20307&quot; value=&quot;385&quot;/&gt;&lt;/object&gt;&lt;object type=&quot;3&quot; unique_id=&quot;16120&quot;&gt;&lt;property id=&quot;20148&quot; value=&quot;5&quot;/&gt;&lt;property id=&quot;20300&quot; value=&quot;Slide 20 - &amp;quot;The Good News!&amp;quot;&quot;/&gt;&lt;property id=&quot;20307&quot; value=&quot;386&quot;/&gt;&lt;/object&gt;&lt;object type=&quot;3&quot; unique_id=&quot;16122&quot;&gt;&lt;property id=&quot;20148&quot; value=&quot;5&quot;/&gt;&lt;property id=&quot;20300&quot; value=&quot;Slide 21 - &amp;quot;Data is Structured: the Good News!&amp;quot;&quot;/&gt;&lt;property id=&quot;20307&quot; value=&quot;387&quot;/&gt;&lt;/object&gt;&lt;object type=&quot;3&quot; unique_id=&quot;16123&quot;&gt;&lt;property id=&quot;20148&quot; value=&quot;5&quot;/&gt;&lt;property id=&quot;20300&quot; value=&quot;Slide 22 - &amp;quot;Data is Structured&amp;quot;&quot;/&gt;&lt;property id=&quot;20307&quot; value=&quot;388&quot;/&gt;&lt;/object&gt;&lt;object type=&quot;3&quot; unique_id=&quot;16124&quot;&gt;&lt;property id=&quot;20148&quot; value=&quot;5&quot;/&gt;&lt;property id=&quot;20300&quot; value=&quot;Slide 23 - &amp;quot;Transactions&amp;quot;&quot;/&gt;&lt;property id=&quot;20307&quot; value=&quot;392&quot;/&gt;&lt;/object&gt;&lt;object type=&quot;3&quot; unique_id=&quot;16125&quot;&gt;&lt;property id=&quot;20148&quot; value=&quot;5&quot;/&gt;&lt;property id=&quot;20300&quot; value=&quot;Slide 25 - &amp;quot;Integrity of Data should be Maintained&amp;quot;&quot;/&gt;&lt;property id=&quot;20307&quot; value=&quot;389&quot;/&gt;&lt;/object&gt;&lt;object type=&quot;3&quot; unique_id=&quot;16126&quot;&gt;&lt;property id=&quot;20148&quot; value=&quot;5&quot;/&gt;&lt;property id=&quot;20300&quot; value=&quot;Slide 26 - &amp;quot;Consistent States&amp;quot;&quot;/&gt;&lt;property id=&quot;20307&quot; value=&quot;391&quot;/&gt;&lt;/object&gt;&lt;object type=&quot;3&quot; unique_id=&quot;16127&quot;&gt;&lt;property id=&quot;20148&quot; value=&quot;5&quot;/&gt;&lt;property id=&quot;20300&quot; value=&quot;Slide 27 - &amp;quot;Distributed and Concurrent Access&amp;quot;&quot;/&gt;&lt;property id=&quot;20307&quot; value=&quot;390&quot;/&gt;&lt;/object&gt;&lt;object type=&quot;3&quot; unique_id=&quot;16131&quot;&gt;&lt;property id=&quot;20148&quot; value=&quot;5&quot;/&gt;&lt;property id=&quot;20300&quot; value=&quot;Slide 28 - &amp;quot;Security and Access Control of Data is Critical&amp;quot;&quot;/&gt;&lt;property id=&quot;20307&quot; value=&quot;396&quot;/&gt;&lt;/object&gt;&lt;object type=&quot;3&quot; unique_id=&quot;16132&quot;&gt;&lt;property id=&quot;20148&quot; value=&quot;5&quot;/&gt;&lt;property id=&quot;20300&quot; value=&quot;Slide 29 - &amp;quot;Definitions&amp;quot;&quot;/&gt;&lt;property id=&quot;20307&quot; value=&quot;397&quot;/&gt;&lt;/object&gt;&lt;object type=&quot;3&quot; unique_id=&quot;16133&quot;&gt;&lt;property id=&quot;20148&quot; value=&quot;5&quot;/&gt;&lt;property id=&quot;20300&quot; value=&quot;Slide 30 - &amp;quot;In Summary&amp;quot;&quot;/&gt;&lt;property id=&quot;20307&quot; value=&quot;398&quot;/&gt;&lt;/object&gt;&lt;object type=&quot;3&quot; unique_id=&quot;16134&quot;&gt;&lt;property id=&quot;20148&quot; value=&quot;5&quot;/&gt;&lt;property id=&quot;20300&quot; value=&quot;Slide 9 - &amp;quot;DBMS Client/Server Architecture&amp;quot;&quot;/&gt;&lt;property id=&quot;20307&quot; value=&quot;407&quot;/&gt;&lt;/object&gt;&lt;object type=&quot;3&quot; unique_id=&quot;16135&quot;&gt;&lt;property id=&quot;20148&quot; value=&quot;5&quot;/&gt;&lt;property id=&quot;20300&quot; value=&quot;Slide 8 - &amp;quot;DBMS (simplified) Architecture&amp;quot;&quot;/&gt;&lt;property id=&quot;20307&quot; value=&quot;402&quot;/&gt;&lt;/object&gt;&lt;object type=&quot;3&quot; unique_id=&quot;16136&quot;&gt;&lt;property id=&quot;20148&quot; value=&quot;5&quot;/&gt;&lt;property id=&quot;20300&quot; value=&quot;Slide 31 - &amp;quot;Conclusion&amp;quot;&quot;/&gt;&lt;property id=&quot;20307&quot; value=&quot;404&quot;/&gt;&lt;/object&gt;&lt;object type=&quot;3&quot; unique_id=&quot;16137&quot;&gt;&lt;property id=&quot;20148&quot; value=&quot;5&quot;/&gt;&lt;property id=&quot;20300&quot; value=&quot;Slide 32 - &amp;quot;Syllabus&amp;quot;&quot;/&gt;&lt;property id=&quot;20307&quot; value=&quot;403&quot;/&gt;&lt;/object&gt;&lt;object type=&quot;3&quot; unique_id=&quot;16300&quot;&gt;&lt;property id=&quot;20148&quot; value=&quot;5&quot;/&gt;&lt;property id=&quot;20300&quot; value=&quot;Slide 7 - &amp;quot;Database management Systems&amp;quot;&quot;/&gt;&lt;property id=&quot;20307&quot; value=&quot;410&quot;/&gt;&lt;/object&gt;&lt;object type=&quot;3&quot; unique_id=&quot;16301&quot;&gt;&lt;property id=&quot;20148&quot; value=&quot;5&quot;/&gt;&lt;property id=&quot;20300&quot; value=&quot;Slide 1 - &amp;quot;In the Lecture Series Introduction to Database Systems&amp;quot;&quot;/&gt;&lt;property id=&quot;20307&quot; value=&quot;411&quot;/&gt;&lt;/object&gt;&lt;object type=&quot;3&quot; unique_id=&quot;16302&quot;&gt;&lt;property id=&quot;20148&quot; value=&quot;5&quot;/&gt;&lt;property id=&quot;20300&quot; value=&quot;Slide 6 - &amp;quot;Database Management Systems&amp;quot;&quot;/&gt;&lt;property id=&quot;20307&quot; value=&quot;412&quot;/&gt;&lt;/object&gt;&lt;object type=&quot;3&quot; unique_id=&quot;16592&quot;&gt;&lt;property id=&quot;20148&quot; value=&quot;5&quot;/&gt;&lt;property id=&quot;20300&quot; value=&quot;Slide 24 - &amp;quot;ACID Properties&amp;quot;&quot;/&gt;&lt;property id=&quot;20307&quot; value=&quot;413&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2500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4593</TotalTime>
  <Words>3661</Words>
  <Application>Microsoft Office PowerPoint</Application>
  <PresentationFormat>On-screen Show (4:3)</PresentationFormat>
  <Paragraphs>350</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In the Lecture Series Introduction to Database Systems</vt:lpstr>
      <vt:lpstr>First Lecture</vt:lpstr>
      <vt:lpstr>Why are we here?</vt:lpstr>
      <vt:lpstr>Database Application</vt:lpstr>
      <vt:lpstr>Database Application (Examples)</vt:lpstr>
      <vt:lpstr>Database Management Systems</vt:lpstr>
      <vt:lpstr>Database management Systems</vt:lpstr>
      <vt:lpstr>DBMS (simplified) Architecture</vt:lpstr>
      <vt:lpstr>DBMS Client/Server Architecture</vt:lpstr>
      <vt:lpstr>What is Specific about Database Applications?</vt:lpstr>
      <vt:lpstr>Data must Persist</vt:lpstr>
      <vt:lpstr>Data must Persist</vt:lpstr>
      <vt:lpstr>Data Comes in Large Amounts</vt:lpstr>
      <vt:lpstr>Data Comes in Large Amounts</vt:lpstr>
      <vt:lpstr>Data Comes in Large Amounts</vt:lpstr>
      <vt:lpstr>Data Comes in Large Amounts</vt:lpstr>
      <vt:lpstr>Data Comes in Homogeneous Collections</vt:lpstr>
      <vt:lpstr>The Good News!</vt:lpstr>
      <vt:lpstr>Data is Structured</vt:lpstr>
      <vt:lpstr>The Good News!</vt:lpstr>
      <vt:lpstr>Data is Structured: the Good News!</vt:lpstr>
      <vt:lpstr>Data is Structured</vt:lpstr>
      <vt:lpstr>Transactions</vt:lpstr>
      <vt:lpstr>ACID Properties</vt:lpstr>
      <vt:lpstr>Integrity of Data should be Maintained</vt:lpstr>
      <vt:lpstr>Consistent States</vt:lpstr>
      <vt:lpstr>Distributed and Concurrent Access</vt:lpstr>
      <vt:lpstr>Security and Access Control of Data is Critical</vt:lpstr>
      <vt:lpstr>Definitions</vt:lpstr>
      <vt:lpstr>In Summary</vt:lpstr>
      <vt:lpstr>Conclusion</vt:lpstr>
      <vt:lpstr>Syllabus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 e-Learning Eco-Systems System Architecture Perspective</dc:title>
  <dc:creator>Melvyn Song</dc:creator>
  <cp:lastModifiedBy>Serenade</cp:lastModifiedBy>
  <cp:revision>547</cp:revision>
  <cp:lastPrinted>2016-01-03T14:18:23Z</cp:lastPrinted>
  <dcterms:created xsi:type="dcterms:W3CDTF">2005-07-05T02:43:51Z</dcterms:created>
  <dcterms:modified xsi:type="dcterms:W3CDTF">2016-04-08T11:12:00Z</dcterms:modified>
</cp:coreProperties>
</file>