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 autoCompressPictures="0">
  <p:sldMasterIdLst>
    <p:sldMasterId id="2147483664" r:id="rId1"/>
  </p:sldMasterIdLst>
  <p:notesMasterIdLst>
    <p:notesMasterId r:id="rId9"/>
  </p:notesMasterIdLst>
  <p:handoutMasterIdLst>
    <p:handoutMasterId r:id="rId10"/>
  </p:handoutMasterIdLst>
  <p:sldIdLst>
    <p:sldId id="436" r:id="rId2"/>
    <p:sldId id="434" r:id="rId3"/>
    <p:sldId id="435" r:id="rId4"/>
    <p:sldId id="438" r:id="rId5"/>
    <p:sldId id="433" r:id="rId6"/>
    <p:sldId id="437" r:id="rId7"/>
    <p:sldId id="439" r:id="rId8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7"/>
  </p:normalViewPr>
  <p:slideViewPr>
    <p:cSldViewPr snapToGrid="0">
      <p:cViewPr varScale="1">
        <p:scale>
          <a:sx n="83" d="100"/>
          <a:sy n="83" d="100"/>
        </p:scale>
        <p:origin x="1387" y="67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39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DC88E0-05A8-4892-B21E-9326A8D3E05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2392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084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1996E-9F0F-42C3-A9F5-3C7179970A39}" type="datetime1">
              <a:rPr lang="en-US" altLang="en-US"/>
              <a:pPr>
                <a:defRPr/>
              </a:pPr>
              <a:t>3/17/2022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749BC9-424E-47E8-8FDA-D0699DA88B7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502047 – About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3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err="1" smtClean="0"/>
              <a:t>Chương</a:t>
            </a:r>
            <a:r>
              <a:rPr lang="en-US" altLang="en-US" dirty="0" smtClean="0"/>
              <a:t> </a:t>
            </a:r>
            <a:r>
              <a:rPr lang="en-US" altLang="en-US" dirty="0" smtClean="0"/>
              <a:t>1</a:t>
            </a:r>
            <a:r>
              <a:rPr lang="en-US" altLang="en-US" dirty="0"/>
              <a:t>: </a:t>
            </a:r>
            <a:r>
              <a:rPr lang="en-US" altLang="en-US" dirty="0" err="1"/>
              <a:t>Giới</a:t>
            </a:r>
            <a:r>
              <a:rPr lang="en-US" altLang="en-US" dirty="0"/>
              <a:t> </a:t>
            </a:r>
            <a:r>
              <a:rPr lang="en-US" altLang="en-US" dirty="0" err="1"/>
              <a:t>thiệu</a:t>
            </a:r>
            <a:endParaRPr lang="en-US" alt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NHẬP MÔN HỆ ĐIỀU HÀNH</a:t>
            </a:r>
          </a:p>
          <a:p>
            <a:r>
              <a:rPr lang="en-US" dirty="0" smtClean="0"/>
              <a:t>502047</a:t>
            </a:r>
          </a:p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di </a:t>
            </a:r>
            <a:r>
              <a:rPr lang="en-US" dirty="0" err="1"/>
              <a:t>dộng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14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418" y="344115"/>
            <a:ext cx="7564582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/>
              <a:t>		</a:t>
            </a:r>
            <a:r>
              <a:rPr lang="en-US" b="1" dirty="0" err="1" smtClean="0">
                <a:solidFill>
                  <a:srgbClr val="00B0F0"/>
                </a:solidFill>
              </a:rPr>
              <a:t>Điện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oán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ruyền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hống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Gồm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có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các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chạy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độc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lập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với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nhau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</a:p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Các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dù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riêng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biệt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nhưng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kết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nối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với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nhau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qua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mạng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internet</a:t>
            </a:r>
            <a:endParaRPr lang="en-US" altLang="en-US" b="1" kern="0" dirty="0">
              <a:solidFill>
                <a:srgbClr val="006699"/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8" y="2966525"/>
            <a:ext cx="2595418" cy="3128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19" y="2388756"/>
            <a:ext cx="4364055" cy="370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0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Các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cổng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(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trình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duyệt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web)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được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dùng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trong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tính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này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dể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truy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cập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vào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mạng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chung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</a:p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tính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duy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dộng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như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laptop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dược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quyền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truy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cập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qua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mạng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không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dây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" y="2872509"/>
            <a:ext cx="7059467" cy="33620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1418" y="344115"/>
            <a:ext cx="7564582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/>
              <a:t>		</a:t>
            </a:r>
            <a:r>
              <a:rPr lang="en-US" b="1" dirty="0" err="1" smtClean="0">
                <a:solidFill>
                  <a:srgbClr val="00B0F0"/>
                </a:solidFill>
              </a:rPr>
              <a:t>Điện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oán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ruyền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hống</a:t>
            </a:r>
            <a:r>
              <a:rPr lang="en-US" b="1" dirty="0" smtClean="0">
                <a:solidFill>
                  <a:srgbClr val="00B0F0"/>
                </a:solidFill>
              </a:rPr>
              <a:t>  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8618" y="307170"/>
            <a:ext cx="351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Điện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Toán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Truyền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Thống</a:t>
            </a:r>
            <a:r>
              <a:rPr lang="en-US" b="1" dirty="0">
                <a:solidFill>
                  <a:srgbClr val="00B0F0"/>
                </a:solidFill>
              </a:rPr>
              <a:t> 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Loại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tính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thường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được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cài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đặt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Tường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lửa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khi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truy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cập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vào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internet</a:t>
            </a:r>
          </a:p>
        </p:txBody>
      </p:sp>
      <p:pic>
        <p:nvPicPr>
          <p:cNvPr id="1026" name="Picture 2" descr="Firewall và Antivirus: Sự khác biệt là gì và có cần cả hai không? -  Fptshop.com.v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146300"/>
            <a:ext cx="714375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29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tính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duy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động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gồm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: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bản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, tablet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vv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.. </a:t>
            </a:r>
            <a:endParaRPr lang="en-US" altLang="en-US" b="1" kern="0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Khác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biệt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với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máy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tính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để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bàn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: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các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ứng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dụng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đặc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b="1" kern="0" dirty="0" err="1" smtClean="0">
                <a:solidFill>
                  <a:srgbClr val="006699"/>
                </a:solidFill>
                <a:latin typeface="+mj-lt"/>
              </a:rPr>
              <a:t>biệt</a:t>
            </a:r>
            <a:r>
              <a:rPr lang="en-US" altLang="en-US" b="1" kern="0" dirty="0" smtClean="0">
                <a:solidFill>
                  <a:srgbClr val="006699"/>
                </a:solidFill>
                <a:latin typeface="+mj-lt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92" y="2574059"/>
            <a:ext cx="6829425" cy="3390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9890" y="344115"/>
            <a:ext cx="7564582" cy="369332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dirty="0"/>
              <a:t>		</a:t>
            </a:r>
            <a:r>
              <a:rPr lang="en-US" b="1" dirty="0" err="1" smtClean="0">
                <a:solidFill>
                  <a:srgbClr val="00B0F0"/>
                </a:solidFill>
              </a:rPr>
              <a:t>Điện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 smtClean="0">
                <a:solidFill>
                  <a:srgbClr val="00B0F0"/>
                </a:solidFill>
              </a:rPr>
              <a:t>oán</a:t>
            </a:r>
            <a:r>
              <a:rPr lang="en-US" b="1" dirty="0" smtClean="0">
                <a:solidFill>
                  <a:srgbClr val="00B0F0"/>
                </a:solidFill>
              </a:rPr>
              <a:t> Di </a:t>
            </a:r>
            <a:r>
              <a:rPr lang="en-US" b="1" dirty="0" err="1" smtClean="0">
                <a:solidFill>
                  <a:srgbClr val="00B0F0"/>
                </a:solidFill>
              </a:rPr>
              <a:t>Động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altLang="en-US" b="1" kern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64" y="1144589"/>
            <a:ext cx="7961745" cy="1561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vi-VN" b="1" dirty="0" smtClean="0">
                <a:solidFill>
                  <a:srgbClr val="7030A0"/>
                </a:solidFill>
              </a:rPr>
              <a:t>các </a:t>
            </a:r>
            <a:r>
              <a:rPr lang="vi-VN" b="1" dirty="0">
                <a:solidFill>
                  <a:srgbClr val="7030A0"/>
                </a:solidFill>
              </a:rPr>
              <a:t>thiết bị di động thường sử</a:t>
            </a:r>
            <a:br>
              <a:rPr lang="vi-VN" b="1" dirty="0">
                <a:solidFill>
                  <a:srgbClr val="7030A0"/>
                </a:solidFill>
              </a:rPr>
            </a:br>
            <a:r>
              <a:rPr lang="vi-VN" b="1" dirty="0">
                <a:solidFill>
                  <a:srgbClr val="7030A0"/>
                </a:solidFill>
              </a:rPr>
              <a:t>dụng mạng dữ liệu di động hoặc không dây chuẩn IEEE 802.11</a:t>
            </a:r>
            <a:r>
              <a:rPr lang="vi-VN" b="1" dirty="0">
                <a:solidFill>
                  <a:srgbClr val="7030A0"/>
                </a:solidFill>
              </a:rPr>
              <a:t> </a:t>
            </a:r>
            <a:r>
              <a:rPr lang="vi-VN" dirty="0"/>
              <a:t/>
            </a:r>
            <a:br>
              <a:rPr lang="vi-VN" dirty="0"/>
            </a:br>
            <a:endParaRPr lang="en-US" dirty="0" smtClean="0"/>
          </a:p>
          <a:p>
            <a:r>
              <a:rPr lang="en-US" b="1" dirty="0">
                <a:solidFill>
                  <a:srgbClr val="7030A0"/>
                </a:solidFill>
              </a:rPr>
              <a:t>Hai </a:t>
            </a:r>
            <a:r>
              <a:rPr lang="en-US" b="1" dirty="0" err="1">
                <a:solidFill>
                  <a:srgbClr val="7030A0"/>
                </a:solidFill>
              </a:rPr>
              <a:t>hệ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điều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hành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hiện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đang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thống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trị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điện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toán</a:t>
            </a:r>
            <a:r>
              <a:rPr lang="en-US" b="1" dirty="0">
                <a:solidFill>
                  <a:srgbClr val="7030A0"/>
                </a:solidFill>
              </a:rPr>
              <a:t> di </a:t>
            </a:r>
            <a:r>
              <a:rPr lang="en-US" b="1" dirty="0" err="1">
                <a:solidFill>
                  <a:srgbClr val="7030A0"/>
                </a:solidFill>
              </a:rPr>
              <a:t>động</a:t>
            </a:r>
            <a:r>
              <a:rPr lang="en-US" b="1" dirty="0">
                <a:solidFill>
                  <a:srgbClr val="7030A0"/>
                </a:solidFill>
              </a:rPr>
              <a:t>: Apple iOS </a:t>
            </a:r>
            <a:r>
              <a:rPr lang="en-US" b="1" dirty="0" err="1">
                <a:solidFill>
                  <a:srgbClr val="7030A0"/>
                </a:solidFill>
              </a:rPr>
              <a:t>và</a:t>
            </a:r>
            <a:r>
              <a:rPr lang="en-US" b="1" dirty="0">
                <a:solidFill>
                  <a:srgbClr val="7030A0"/>
                </a:solidFill>
              </a:rPr>
              <a:t> Google Android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br>
              <a:rPr lang="en-US" b="1" dirty="0">
                <a:solidFill>
                  <a:srgbClr val="7030A0"/>
                </a:solidFill>
              </a:rPr>
            </a:br>
            <a:endParaRPr lang="en-US" altLang="en-US" b="1" kern="0" dirty="0">
              <a:solidFill>
                <a:srgbClr val="7030A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52" y="3514293"/>
            <a:ext cx="3563484" cy="2784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54" y="3914197"/>
            <a:ext cx="3085522" cy="17998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51893" y="323686"/>
            <a:ext cx="2593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Điện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Toán</a:t>
            </a:r>
            <a:r>
              <a:rPr lang="en-US" b="1" dirty="0">
                <a:solidFill>
                  <a:srgbClr val="00B0F0"/>
                </a:solidFill>
              </a:rPr>
              <a:t> Di </a:t>
            </a:r>
            <a:r>
              <a:rPr lang="en-US" b="1" dirty="0" err="1">
                <a:solidFill>
                  <a:srgbClr val="00B0F0"/>
                </a:solidFill>
              </a:rPr>
              <a:t>Động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3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88683" y="399534"/>
            <a:ext cx="2587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F0"/>
                </a:solidFill>
              </a:rPr>
              <a:t>Tài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liệu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tham</a:t>
            </a:r>
            <a:r>
              <a:rPr lang="en-US" b="1" dirty="0" smtClean="0">
                <a:solidFill>
                  <a:srgbClr val="00B0F0"/>
                </a:solidFill>
              </a:rPr>
              <a:t> </a:t>
            </a:r>
            <a:r>
              <a:rPr lang="en-US" b="1" dirty="0" err="1" smtClean="0">
                <a:solidFill>
                  <a:srgbClr val="00B0F0"/>
                </a:solidFill>
              </a:rPr>
              <a:t>khảo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12969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endParaRPr lang="en-US" altLang="en-US" b="1" kern="0" dirty="0" smtClean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05E8D5-FD1B-4039-BB1E-A9B3B0779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449389"/>
            <a:ext cx="7059467" cy="108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dirty="0"/>
              <a:t>[502047]_</a:t>
            </a:r>
            <a:r>
              <a:rPr lang="en-US" dirty="0" smtClean="0"/>
              <a:t>NhapmonHedieuhanh_Chuong1.pptx</a:t>
            </a:r>
          </a:p>
          <a:p>
            <a:r>
              <a:rPr lang="en-US" dirty="0"/>
              <a:t>[1]Hedieuhanh-Chuong1.pdf</a:t>
            </a:r>
            <a:endParaRPr lang="en-US" altLang="en-US" b="1" kern="0" dirty="0" smtClean="0">
              <a:solidFill>
                <a:srgbClr val="0066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4937005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12744</TotalTime>
  <Words>139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ＭＳ Ｐゴシック</vt:lpstr>
      <vt:lpstr>Arial</vt:lpstr>
      <vt:lpstr>Helvetica</vt:lpstr>
      <vt:lpstr>Times New Roman</vt:lpstr>
      <vt:lpstr>Verdana</vt:lpstr>
      <vt:lpstr>Webdings</vt:lpstr>
      <vt:lpstr>Wingdings</vt:lpstr>
      <vt:lpstr>os-8</vt:lpstr>
      <vt:lpstr>Chương 1: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konod</cp:lastModifiedBy>
  <cp:revision>263</cp:revision>
  <cp:lastPrinted>2001-06-14T13:58:17Z</cp:lastPrinted>
  <dcterms:created xsi:type="dcterms:W3CDTF">2011-01-13T23:43:38Z</dcterms:created>
  <dcterms:modified xsi:type="dcterms:W3CDTF">2022-03-17T01:39:14Z</dcterms:modified>
</cp:coreProperties>
</file>