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4" r:id="rId1"/>
    <p:sldMasterId id="2147484351" r:id="rId2"/>
  </p:sldMasterIdLst>
  <p:notesMasterIdLst>
    <p:notesMasterId r:id="rId65"/>
  </p:notesMasterIdLst>
  <p:handoutMasterIdLst>
    <p:handoutMasterId r:id="rId66"/>
  </p:handoutMasterIdLst>
  <p:sldIdLst>
    <p:sldId id="483" r:id="rId3"/>
    <p:sldId id="484" r:id="rId4"/>
    <p:sldId id="332" r:id="rId5"/>
    <p:sldId id="333" r:id="rId6"/>
    <p:sldId id="420" r:id="rId7"/>
    <p:sldId id="424" r:id="rId8"/>
    <p:sldId id="338" r:id="rId9"/>
    <p:sldId id="339" r:id="rId10"/>
    <p:sldId id="480" r:id="rId11"/>
    <p:sldId id="446" r:id="rId12"/>
    <p:sldId id="453" r:id="rId13"/>
    <p:sldId id="459" r:id="rId14"/>
    <p:sldId id="460" r:id="rId15"/>
    <p:sldId id="458" r:id="rId16"/>
    <p:sldId id="457" r:id="rId17"/>
    <p:sldId id="407" r:id="rId18"/>
    <p:sldId id="427" r:id="rId19"/>
    <p:sldId id="447" r:id="rId20"/>
    <p:sldId id="429" r:id="rId21"/>
    <p:sldId id="456" r:id="rId22"/>
    <p:sldId id="462" r:id="rId23"/>
    <p:sldId id="463" r:id="rId24"/>
    <p:sldId id="464" r:id="rId25"/>
    <p:sldId id="343" r:id="rId26"/>
    <p:sldId id="433" r:id="rId27"/>
    <p:sldId id="448" r:id="rId28"/>
    <p:sldId id="346" r:id="rId29"/>
    <p:sldId id="449" r:id="rId30"/>
    <p:sldId id="348" r:id="rId31"/>
    <p:sldId id="349" r:id="rId32"/>
    <p:sldId id="434" r:id="rId33"/>
    <p:sldId id="435" r:id="rId34"/>
    <p:sldId id="450" r:id="rId35"/>
    <p:sldId id="432" r:id="rId36"/>
    <p:sldId id="352" r:id="rId37"/>
    <p:sldId id="451" r:id="rId38"/>
    <p:sldId id="472" r:id="rId39"/>
    <p:sldId id="354" r:id="rId40"/>
    <p:sldId id="355" r:id="rId41"/>
    <p:sldId id="452" r:id="rId42"/>
    <p:sldId id="356" r:id="rId43"/>
    <p:sldId id="418" r:id="rId44"/>
    <p:sldId id="369" r:id="rId45"/>
    <p:sldId id="370" r:id="rId46"/>
    <p:sldId id="476" r:id="rId47"/>
    <p:sldId id="371" r:id="rId48"/>
    <p:sldId id="372" r:id="rId49"/>
    <p:sldId id="481" r:id="rId50"/>
    <p:sldId id="377" r:id="rId51"/>
    <p:sldId id="378" r:id="rId52"/>
    <p:sldId id="379" r:id="rId53"/>
    <p:sldId id="380" r:id="rId54"/>
    <p:sldId id="419" r:id="rId55"/>
    <p:sldId id="479" r:id="rId56"/>
    <p:sldId id="381" r:id="rId57"/>
    <p:sldId id="475" r:id="rId58"/>
    <p:sldId id="438" r:id="rId59"/>
    <p:sldId id="437" r:id="rId60"/>
    <p:sldId id="439" r:id="rId61"/>
    <p:sldId id="404" r:id="rId62"/>
    <p:sldId id="482" r:id="rId63"/>
    <p:sldId id="478"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69" d="100"/>
          <a:sy n="69" d="100"/>
        </p:scale>
        <p:origin x="1344"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23925" rtl="0" eaLnBrk="0" fontAlgn="base" latinLnBrk="0" hangingPunct="0">
              <a:lnSpc>
                <a:spcPct val="100000"/>
              </a:lnSpc>
              <a:spcBef>
                <a:spcPct val="0"/>
              </a:spcBef>
              <a:spcAft>
                <a:spcPct val="0"/>
              </a:spcAft>
              <a:buClrTx/>
              <a:buSzTx/>
              <a:buFontTx/>
              <a:buNone/>
              <a:tabLst/>
              <a:defRPr/>
            </a:pPr>
            <a:fld id="{1DDC88E0-05A8-4892-B21E-9326A8D3E05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23925" rtl="0" eaLnBrk="0" fontAlgn="base" latinLnBrk="0" hangingPunct="0">
                <a:lnSpc>
                  <a:spcPct val="100000"/>
                </a:lnSpc>
                <a:spcBef>
                  <a:spcPct val="0"/>
                </a:spcBef>
                <a:spcAft>
                  <a:spcPct val="0"/>
                </a:spcAft>
                <a:buClrTx/>
                <a:buSzTx/>
                <a:buFontTx/>
                <a:buNone/>
                <a:tabLst/>
                <a:defRPr/>
              </a:pPr>
              <a:t>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32852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926852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7/31/2020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251220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7/31/2020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190178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1285490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3992485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7/31/2020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1873044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7/31/2020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3587679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7/31/2020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2399353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81736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2204412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2361821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1551548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57361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7/31/2020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39982185"/>
      </p:ext>
    </p:extLst>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 id="2147484355" r:id="rId4"/>
    <p:sldLayoutId id="2147484356" r:id="rId5"/>
    <p:sldLayoutId id="2147484357" r:id="rId6"/>
    <p:sldLayoutId id="2147484358" r:id="rId7"/>
    <p:sldLayoutId id="2147484359" r:id="rId8"/>
    <p:sldLayoutId id="2147484360" r:id="rId9"/>
    <p:sldLayoutId id="2147484361" r:id="rId10"/>
    <p:sldLayoutId id="2147484362" r:id="rId11"/>
    <p:sldLayoutId id="2147484363"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s-book.com/OS10/slide-dir/index.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eaLnBrk="1" hangingPunct="1"/>
            <a:r>
              <a:rPr lang="en-US" altLang="en-US" smtClean="0"/>
              <a:t>Chương </a:t>
            </a:r>
            <a:r>
              <a:rPr lang="en-US" altLang="en-US" smtClean="0"/>
              <a:t>6: Đồng bộ hoá giữa các tiến trình</a:t>
            </a:r>
            <a:endParaRPr lang="en-US" altLang="en-US"/>
          </a:p>
        </p:txBody>
      </p:sp>
      <p:sp>
        <p:nvSpPr>
          <p:cNvPr id="2" name="Subtitle 1"/>
          <p:cNvSpPr>
            <a:spLocks noGrp="1"/>
          </p:cNvSpPr>
          <p:nvPr>
            <p:ph type="subTitle" idx="1"/>
          </p:nvPr>
        </p:nvSpPr>
        <p:spPr/>
        <p:txBody>
          <a:bodyPr/>
          <a:lstStyle/>
          <a:p>
            <a:r>
              <a:rPr lang="en-US" smtClean="0"/>
              <a:t>NHẬP MÔN HỆ ĐIỀU HÀNH</a:t>
            </a:r>
          </a:p>
          <a:p>
            <a:r>
              <a:rPr lang="en-US" smtClean="0"/>
              <a:t>502047</a:t>
            </a:r>
            <a:endParaRPr lang="en-US"/>
          </a:p>
        </p:txBody>
      </p:sp>
    </p:spTree>
    <p:extLst>
      <p:ext uri="{BB962C8B-B14F-4D97-AF65-F5344CB8AC3E}">
        <p14:creationId xmlns:p14="http://schemas.microsoft.com/office/powerpoint/2010/main" val="1928627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3102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slide này tải về từ </a:t>
            </a:r>
            <a:r>
              <a:rPr lang="en-US">
                <a:hlinkClick r:id="rId3"/>
              </a:rPr>
              <a:t>https://</a:t>
            </a:r>
            <a:r>
              <a:rPr lang="en-US" smtClean="0">
                <a:hlinkClick r:id="rId3"/>
              </a:rPr>
              <a:t>www.os-book.com/OS10/slide-dir/index.html</a:t>
            </a:r>
            <a:r>
              <a:rPr lang="en-US" smtClean="0"/>
              <a:t> , sinh viên có quyền tải về, lưu trữ, in ấn, tham khảo cho mục đích học tập. Sinh viên không được phát hành lại hay thay đổi nội dung slide nếu chưa có sự đồng ý của tác giả.</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7/31/2020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Verdana" panose="020B0604030504040204" pitchFamily="34" charset="0"/>
                <a:ea typeface="MS PGothic" pitchFamily="34" charset="-128"/>
                <a:cs typeface="+mn-cs"/>
              </a:rPr>
              <a:t>502047 – Welcome</a:t>
            </a:r>
            <a:endParaRPr kumimoji="0" lang="en-US" sz="1200" b="0" i="0" u="none" strike="noStrike" kern="1200" cap="none" spc="0" normalizeH="0" baseline="0" noProof="0" dirty="0">
              <a:ln>
                <a:noFill/>
              </a:ln>
              <a:solidFill>
                <a:prstClr val="black">
                  <a:tint val="75000"/>
                </a:prstClr>
              </a:solidFill>
              <a:effectLst/>
              <a:uLnTx/>
              <a:uFillTx/>
              <a:latin typeface="Verdana" panose="020B0604030504040204" pitchFamily="34" charset="0"/>
              <a:ea typeface="MS PGothic" pitchFamily="34" charset="-128"/>
              <a:cs typeface="+mn-cs"/>
            </a:endParaRPr>
          </a:p>
        </p:txBody>
      </p:sp>
    </p:spTree>
    <p:extLst>
      <p:ext uri="{BB962C8B-B14F-4D97-AF65-F5344CB8AC3E}">
        <p14:creationId xmlns:p14="http://schemas.microsoft.com/office/powerpoint/2010/main" val="3901634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16677</TotalTime>
  <Words>4053</Words>
  <Application>Microsoft Office PowerPoint</Application>
  <PresentationFormat>On-screen Show (4:3)</PresentationFormat>
  <Paragraphs>610</Paragraphs>
  <Slides>62</Slides>
  <Notes>43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62</vt:i4>
      </vt:variant>
    </vt:vector>
  </HeadingPairs>
  <TitlesOfParts>
    <vt:vector size="77" baseType="lpstr">
      <vt:lpstr>ＭＳ Ｐゴシック</vt:lpstr>
      <vt:lpstr>ＭＳ Ｐゴシック</vt:lpstr>
      <vt:lpstr>Arial</vt:lpstr>
      <vt:lpstr>Calibri</vt:lpstr>
      <vt:lpstr>Courier New</vt:lpstr>
      <vt:lpstr>Helvetica</vt:lpstr>
      <vt:lpstr>Monotype Sorts</vt:lpstr>
      <vt:lpstr>MT Extra</vt:lpstr>
      <vt:lpstr>Symbol</vt:lpstr>
      <vt:lpstr>Times New Roman</vt:lpstr>
      <vt:lpstr>Verdana</vt:lpstr>
      <vt:lpstr>Webdings</vt:lpstr>
      <vt:lpstr>Wingdings</vt:lpstr>
      <vt:lpstr>os-8</vt:lpstr>
      <vt:lpstr>Office Theme</vt:lpstr>
      <vt:lpstr>Chương 6: Đồng bộ hoá giữa các tiến trình</vt:lpstr>
      <vt:lpstr>Ghi chú về bản quyền</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356</cp:revision>
  <cp:lastPrinted>2013-09-18T17:45:18Z</cp:lastPrinted>
  <dcterms:created xsi:type="dcterms:W3CDTF">2011-01-13T23:43:38Z</dcterms:created>
  <dcterms:modified xsi:type="dcterms:W3CDTF">2020-07-31T04:28:28Z</dcterms:modified>
</cp:coreProperties>
</file>