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4" r:id="rId1"/>
    <p:sldMasterId id="2147484079" r:id="rId2"/>
  </p:sldMasterIdLst>
  <p:notesMasterIdLst>
    <p:notesMasterId r:id="rId13"/>
  </p:notesMasterIdLst>
  <p:handoutMasterIdLst>
    <p:handoutMasterId r:id="rId14"/>
  </p:handoutMasterIdLst>
  <p:sldIdLst>
    <p:sldId id="364" r:id="rId3"/>
    <p:sldId id="347" r:id="rId4"/>
    <p:sldId id="348" r:id="rId5"/>
    <p:sldId id="365" r:id="rId6"/>
    <p:sldId id="366" r:id="rId7"/>
    <p:sldId id="362" r:id="rId8"/>
    <p:sldId id="360" r:id="rId9"/>
    <p:sldId id="363" r:id="rId10"/>
    <p:sldId id="352" r:id="rId11"/>
    <p:sldId id="359" r:id="rId12"/>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9"/>
  </p:normalViewPr>
  <p:slideViewPr>
    <p:cSldViewPr snapToGrid="0">
      <p:cViewPr varScale="1">
        <p:scale>
          <a:sx n="108" d="100"/>
          <a:sy n="108" d="100"/>
        </p:scale>
        <p:origin x="1760" y="184"/>
      </p:cViewPr>
      <p:guideLst>
        <p:guide orient="horz" pos="816"/>
        <p:guide pos="4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FE480C9-AEB6-2F4E-B659-A9BC611FB9B0}"/>
              </a:ext>
            </a:extLst>
          </p:cNvPr>
          <p:cNvSpPr>
            <a:spLocks noGrp="1" noChangeArrowheads="1"/>
          </p:cNvSpPr>
          <p:nvPr>
            <p:ph type="hdr" sz="quarter"/>
          </p:nvPr>
        </p:nvSpPr>
        <p:spPr bwMode="auto">
          <a:xfrm>
            <a:off x="0" y="0"/>
            <a:ext cx="3206750" cy="455613"/>
          </a:xfrm>
          <a:prstGeom prst="rect">
            <a:avLst/>
          </a:prstGeom>
          <a:noFill/>
          <a:ln w="9525">
            <a:noFill/>
            <a:miter lim="800000"/>
            <a:headEnd/>
            <a:tailEnd/>
          </a:ln>
        </p:spPr>
        <p:txBody>
          <a:bodyPr vert="horz" wrap="none" lIns="91568" tIns="45785" rIns="91568" bIns="45785" numCol="1" anchor="ctr" anchorCtr="0" compatLnSpc="1">
            <a:prstTxWarp prst="textNoShape">
              <a:avLst/>
            </a:prstTxWarp>
          </a:bodyPr>
          <a:lstStyle>
            <a:lvl1pPr defTabSz="915988">
              <a:defRPr sz="1200">
                <a:latin typeface="Helvetica" panose="020B0604020202020204" pitchFamily="34" charset="0"/>
              </a:defRPr>
            </a:lvl1pPr>
          </a:lstStyle>
          <a:p>
            <a:pPr>
              <a:defRPr/>
            </a:pPr>
            <a:endParaRPr lang="en-US"/>
          </a:p>
        </p:txBody>
      </p:sp>
      <p:sp>
        <p:nvSpPr>
          <p:cNvPr id="46083" name="Rectangle 3">
            <a:extLst>
              <a:ext uri="{FF2B5EF4-FFF2-40B4-BE49-F238E27FC236}">
                <a16:creationId xmlns:a16="http://schemas.microsoft.com/office/drawing/2014/main" id="{43F40F05-4CE9-BD47-9950-B027D299C61B}"/>
              </a:ext>
            </a:extLst>
          </p:cNvPr>
          <p:cNvSpPr>
            <a:spLocks noGrp="1" noChangeArrowheads="1"/>
          </p:cNvSpPr>
          <p:nvPr>
            <p:ph type="dt" sz="quarter" idx="1"/>
          </p:nvPr>
        </p:nvSpPr>
        <p:spPr bwMode="auto">
          <a:xfrm>
            <a:off x="4122738" y="0"/>
            <a:ext cx="3206750" cy="455613"/>
          </a:xfrm>
          <a:prstGeom prst="rect">
            <a:avLst/>
          </a:prstGeom>
          <a:noFill/>
          <a:ln w="9525">
            <a:noFill/>
            <a:miter lim="800000"/>
            <a:headEnd/>
            <a:tailEnd/>
          </a:ln>
        </p:spPr>
        <p:txBody>
          <a:bodyPr vert="horz" wrap="none" lIns="91568" tIns="45785" rIns="91568" bIns="45785" numCol="1" anchor="ctr" anchorCtr="0" compatLnSpc="1">
            <a:prstTxWarp prst="textNoShape">
              <a:avLst/>
            </a:prstTxWarp>
          </a:bodyPr>
          <a:lstStyle>
            <a:lvl1pPr algn="r" defTabSz="915988">
              <a:defRPr sz="1200">
                <a:latin typeface="Helvetica" panose="020B0604020202020204" pitchFamily="34" charset="0"/>
              </a:defRPr>
            </a:lvl1pPr>
          </a:lstStyle>
          <a:p>
            <a:pPr>
              <a:defRPr/>
            </a:pPr>
            <a:endParaRPr lang="en-US"/>
          </a:p>
        </p:txBody>
      </p:sp>
      <p:sp>
        <p:nvSpPr>
          <p:cNvPr id="46084" name="Rectangle 4">
            <a:extLst>
              <a:ext uri="{FF2B5EF4-FFF2-40B4-BE49-F238E27FC236}">
                <a16:creationId xmlns:a16="http://schemas.microsoft.com/office/drawing/2014/main" id="{042D409C-40DE-1D40-81CC-8DCBFB13395D}"/>
              </a:ext>
            </a:extLst>
          </p:cNvPr>
          <p:cNvSpPr>
            <a:spLocks noGrp="1" noChangeArrowheads="1"/>
          </p:cNvSpPr>
          <p:nvPr>
            <p:ph type="ftr" sz="quarter" idx="2"/>
          </p:nvPr>
        </p:nvSpPr>
        <p:spPr bwMode="auto">
          <a:xfrm>
            <a:off x="0" y="9156700"/>
            <a:ext cx="3206750" cy="457200"/>
          </a:xfrm>
          <a:prstGeom prst="rect">
            <a:avLst/>
          </a:prstGeom>
          <a:noFill/>
          <a:ln w="9525">
            <a:noFill/>
            <a:miter lim="800000"/>
            <a:headEnd/>
            <a:tailEnd/>
          </a:ln>
        </p:spPr>
        <p:txBody>
          <a:bodyPr vert="horz" wrap="none" lIns="91568" tIns="45785" rIns="91568" bIns="45785" numCol="1" anchor="b" anchorCtr="0" compatLnSpc="1">
            <a:prstTxWarp prst="textNoShape">
              <a:avLst/>
            </a:prstTxWarp>
          </a:bodyPr>
          <a:lstStyle>
            <a:lvl1pPr defTabSz="915988">
              <a:defRPr sz="1200">
                <a:latin typeface="Helvetica" panose="020B0604020202020204" pitchFamily="34" charset="0"/>
              </a:defRPr>
            </a:lvl1pPr>
          </a:lstStyle>
          <a:p>
            <a:pPr>
              <a:defRPr/>
            </a:pPr>
            <a:endParaRPr lang="en-US"/>
          </a:p>
        </p:txBody>
      </p:sp>
      <p:sp>
        <p:nvSpPr>
          <p:cNvPr id="46085" name="Rectangle 5">
            <a:extLst>
              <a:ext uri="{FF2B5EF4-FFF2-40B4-BE49-F238E27FC236}">
                <a16:creationId xmlns:a16="http://schemas.microsoft.com/office/drawing/2014/main" id="{6952474C-FBDC-044C-8F0F-B215DFE7C7F4}"/>
              </a:ext>
            </a:extLst>
          </p:cNvPr>
          <p:cNvSpPr>
            <a:spLocks noGrp="1" noChangeArrowheads="1"/>
          </p:cNvSpPr>
          <p:nvPr>
            <p:ph type="sldNum" sz="quarter" idx="3"/>
          </p:nvPr>
        </p:nvSpPr>
        <p:spPr bwMode="auto">
          <a:xfrm>
            <a:off x="4122738" y="9156700"/>
            <a:ext cx="3206750" cy="457200"/>
          </a:xfrm>
          <a:prstGeom prst="rect">
            <a:avLst/>
          </a:prstGeom>
          <a:noFill/>
          <a:ln w="9525">
            <a:noFill/>
            <a:miter lim="800000"/>
            <a:headEnd/>
            <a:tailEnd/>
          </a:ln>
        </p:spPr>
        <p:txBody>
          <a:bodyPr vert="horz" wrap="none" lIns="91568" tIns="45785" rIns="91568" bIns="45785" numCol="1" anchor="b" anchorCtr="0" compatLnSpc="1">
            <a:prstTxWarp prst="textNoShape">
              <a:avLst/>
            </a:prstTxWarp>
          </a:bodyPr>
          <a:lstStyle>
            <a:lvl1pPr algn="r" defTabSz="915988">
              <a:defRPr sz="1200">
                <a:latin typeface="Helvetica" panose="020B0604020202020204" pitchFamily="34" charset="0"/>
              </a:defRPr>
            </a:lvl1pPr>
          </a:lstStyle>
          <a:p>
            <a:pPr>
              <a:defRPr/>
            </a:pPr>
            <a:fld id="{229C2E49-FE2B-7147-B301-9B1F153FEC2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034EB37-4588-7D4D-9B62-2C0F45BEA5A2}"/>
              </a:ext>
            </a:extLst>
          </p:cNvPr>
          <p:cNvSpPr>
            <a:spLocks noGrp="1" noChangeArrowheads="1"/>
          </p:cNvSpPr>
          <p:nvPr>
            <p:ph type="hdr" sz="quarter"/>
          </p:nvPr>
        </p:nvSpPr>
        <p:spPr bwMode="auto">
          <a:xfrm>
            <a:off x="0" y="0"/>
            <a:ext cx="3168650" cy="479425"/>
          </a:xfrm>
          <a:prstGeom prst="rect">
            <a:avLst/>
          </a:prstGeom>
          <a:noFill/>
          <a:ln w="9525">
            <a:noFill/>
            <a:miter lim="800000"/>
            <a:headEnd/>
            <a:tailEnd/>
          </a:ln>
        </p:spPr>
        <p:txBody>
          <a:bodyPr vert="horz" wrap="none" lIns="96651" tIns="48324" rIns="96651" bIns="48324" numCol="1" anchor="ctr" anchorCtr="0" compatLnSpc="1">
            <a:prstTxWarp prst="textNoShape">
              <a:avLst/>
            </a:prstTxWarp>
          </a:bodyPr>
          <a:lstStyle>
            <a:lvl1pPr defTabSz="965200">
              <a:defRPr sz="1300">
                <a:latin typeface="Times New Roman" panose="02020603050405020304" pitchFamily="18" charset="0"/>
              </a:defRPr>
            </a:lvl1pPr>
          </a:lstStyle>
          <a:p>
            <a:pPr>
              <a:defRPr/>
            </a:pPr>
            <a:endParaRPr lang="en-US"/>
          </a:p>
        </p:txBody>
      </p:sp>
      <p:sp>
        <p:nvSpPr>
          <p:cNvPr id="6147" name="Rectangle 3">
            <a:extLst>
              <a:ext uri="{FF2B5EF4-FFF2-40B4-BE49-F238E27FC236}">
                <a16:creationId xmlns:a16="http://schemas.microsoft.com/office/drawing/2014/main" id="{64A71786-74BD-D841-B8CC-34D48492BDD5}"/>
              </a:ext>
            </a:extLst>
          </p:cNvPr>
          <p:cNvSpPr>
            <a:spLocks noGrp="1" noChangeArrowheads="1"/>
          </p:cNvSpPr>
          <p:nvPr>
            <p:ph type="dt" idx="1"/>
          </p:nvPr>
        </p:nvSpPr>
        <p:spPr bwMode="auto">
          <a:xfrm>
            <a:off x="4146550" y="0"/>
            <a:ext cx="3168650" cy="479425"/>
          </a:xfrm>
          <a:prstGeom prst="rect">
            <a:avLst/>
          </a:prstGeom>
          <a:noFill/>
          <a:ln w="9525">
            <a:noFill/>
            <a:miter lim="800000"/>
            <a:headEnd/>
            <a:tailEnd/>
          </a:ln>
        </p:spPr>
        <p:txBody>
          <a:bodyPr vert="horz" wrap="none" lIns="96651" tIns="48324" rIns="96651" bIns="48324" numCol="1" anchor="ctr" anchorCtr="0" compatLnSpc="1">
            <a:prstTxWarp prst="textNoShape">
              <a:avLst/>
            </a:prstTxWarp>
          </a:bodyPr>
          <a:lstStyle>
            <a:lvl1pPr algn="r" defTabSz="965200">
              <a:defRPr sz="1300">
                <a:latin typeface="Times New Roman" panose="02020603050405020304" pitchFamily="18" charset="0"/>
              </a:defRPr>
            </a:lvl1pPr>
          </a:lstStyle>
          <a:p>
            <a:pPr>
              <a:defRPr/>
            </a:pPr>
            <a:endParaRPr lang="en-US"/>
          </a:p>
        </p:txBody>
      </p:sp>
      <p:sp>
        <p:nvSpPr>
          <p:cNvPr id="17412" name="Rectangle 4">
            <a:extLst>
              <a:ext uri="{FF2B5EF4-FFF2-40B4-BE49-F238E27FC236}">
                <a16:creationId xmlns:a16="http://schemas.microsoft.com/office/drawing/2014/main" id="{550B8445-2DC5-5049-81E8-907863C81AE9}"/>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933BDD79-94E7-E44A-8EB1-B9BCD0B94334}"/>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p:spPr>
        <p:txBody>
          <a:bodyPr vert="horz" wrap="none" lIns="96651" tIns="48324" rIns="96651" bIns="4832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58B251C4-E46A-B046-96D0-352F404172FF}"/>
              </a:ext>
            </a:extLst>
          </p:cNvPr>
          <p:cNvSpPr>
            <a:spLocks noGrp="1" noChangeArrowheads="1"/>
          </p:cNvSpPr>
          <p:nvPr>
            <p:ph type="ftr" sz="quarter" idx="4"/>
          </p:nvPr>
        </p:nvSpPr>
        <p:spPr bwMode="auto">
          <a:xfrm>
            <a:off x="0" y="9121775"/>
            <a:ext cx="3168650" cy="479425"/>
          </a:xfrm>
          <a:prstGeom prst="rect">
            <a:avLst/>
          </a:prstGeom>
          <a:noFill/>
          <a:ln w="9525">
            <a:noFill/>
            <a:miter lim="800000"/>
            <a:headEnd/>
            <a:tailEnd/>
          </a:ln>
        </p:spPr>
        <p:txBody>
          <a:bodyPr vert="horz" wrap="none" lIns="96651" tIns="48324" rIns="96651" bIns="48324" numCol="1" anchor="b" anchorCtr="0" compatLnSpc="1">
            <a:prstTxWarp prst="textNoShape">
              <a:avLst/>
            </a:prstTxWarp>
          </a:bodyPr>
          <a:lstStyle>
            <a:lvl1pPr defTabSz="965200">
              <a:defRPr sz="1300">
                <a:latin typeface="Times New Roman" panose="02020603050405020304" pitchFamily="18" charset="0"/>
              </a:defRPr>
            </a:lvl1pPr>
          </a:lstStyle>
          <a:p>
            <a:pPr>
              <a:defRPr/>
            </a:pPr>
            <a:endParaRPr lang="en-US"/>
          </a:p>
        </p:txBody>
      </p:sp>
      <p:sp>
        <p:nvSpPr>
          <p:cNvPr id="6151" name="Rectangle 7">
            <a:extLst>
              <a:ext uri="{FF2B5EF4-FFF2-40B4-BE49-F238E27FC236}">
                <a16:creationId xmlns:a16="http://schemas.microsoft.com/office/drawing/2014/main" id="{973453E3-3E47-CE45-997C-24839F0DA33E}"/>
              </a:ext>
            </a:extLst>
          </p:cNvPr>
          <p:cNvSpPr>
            <a:spLocks noGrp="1" noChangeArrowheads="1"/>
          </p:cNvSpPr>
          <p:nvPr>
            <p:ph type="sldNum" sz="quarter" idx="5"/>
          </p:nvPr>
        </p:nvSpPr>
        <p:spPr bwMode="auto">
          <a:xfrm>
            <a:off x="4146550" y="9121775"/>
            <a:ext cx="3168650" cy="479425"/>
          </a:xfrm>
          <a:prstGeom prst="rect">
            <a:avLst/>
          </a:prstGeom>
          <a:noFill/>
          <a:ln w="9525">
            <a:noFill/>
            <a:miter lim="800000"/>
            <a:headEnd/>
            <a:tailEnd/>
          </a:ln>
        </p:spPr>
        <p:txBody>
          <a:bodyPr vert="horz" wrap="none" lIns="96651" tIns="48324" rIns="96651" bIns="48324" numCol="1" anchor="b" anchorCtr="0" compatLnSpc="1">
            <a:prstTxWarp prst="textNoShape">
              <a:avLst/>
            </a:prstTxWarp>
          </a:bodyPr>
          <a:lstStyle>
            <a:lvl1pPr algn="r" defTabSz="965200">
              <a:defRPr sz="1300">
                <a:latin typeface="Times New Roman" panose="02020603050405020304" pitchFamily="18" charset="0"/>
              </a:defRPr>
            </a:lvl1pPr>
          </a:lstStyle>
          <a:p>
            <a:pPr>
              <a:defRPr/>
            </a:pPr>
            <a:fld id="{40884F1F-2D31-6948-A111-7BA93ED77F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5511D78A-F0E0-3D40-B6B2-C8EA3311100B}"/>
              </a:ext>
            </a:extLst>
          </p:cNvPr>
          <p:cNvSpPr>
            <a:spLocks noGrp="1" noRot="1" noChangeAspect="1" noChangeArrowheads="1" noTextEdit="1"/>
          </p:cNvSpPr>
          <p:nvPr>
            <p:ph type="sldImg"/>
          </p:nvPr>
        </p:nvSpPr>
        <p:spPr>
          <a:xfrm>
            <a:off x="1257300" y="719138"/>
            <a:ext cx="4800600" cy="3600450"/>
          </a:xfrm>
          <a:ln/>
        </p:spPr>
      </p:sp>
      <p:sp>
        <p:nvSpPr>
          <p:cNvPr id="21506" name="Rectangle 3">
            <a:extLst>
              <a:ext uri="{FF2B5EF4-FFF2-40B4-BE49-F238E27FC236}">
                <a16:creationId xmlns:a16="http://schemas.microsoft.com/office/drawing/2014/main" id="{568681B4-4A56-D240-9681-8786E76F4999}"/>
              </a:ext>
            </a:extLst>
          </p:cNvPr>
          <p:cNvSpPr>
            <a:spLocks noGrp="1" noChangeArrowheads="1"/>
          </p:cNvSpPr>
          <p:nvPr>
            <p:ph type="body" idx="1"/>
          </p:nvPr>
        </p:nvSpPr>
        <p:spPr>
          <a:xfrm>
            <a:off x="731838" y="4560888"/>
            <a:ext cx="5853112" cy="4321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653" tIns="48327" rIns="96653" bIns="48327" anchor="t"/>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3B8DC736-5869-1742-B8A1-0CD7FFBCB916}"/>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0F5A34C4-D801-2F4B-9A98-7A28B19C1D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05DED1D8-8FF0-8143-BB68-3E78515FD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608BFCE-C2E4-9448-A7A9-9EB3A49B444F}"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3B8DC736-5869-1742-B8A1-0CD7FFBCB916}"/>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0F5A34C4-D801-2F4B-9A98-7A28B19C1D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05DED1D8-8FF0-8143-BB68-3E78515FD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608BFCE-C2E4-9448-A7A9-9EB3A49B444F}"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57274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3B8DC736-5869-1742-B8A1-0CD7FFBCB916}"/>
              </a:ext>
            </a:extLst>
          </p:cNvPr>
          <p:cNvSpPr>
            <a:spLocks noGrp="1" noRot="1" noChangeAspect="1" noChangeArrowheads="1" noTextEdit="1"/>
          </p:cNvSpPr>
          <p:nvPr>
            <p:ph type="sldImg"/>
          </p:nvPr>
        </p:nvSpPr>
        <p:spPr>
          <a:ln/>
        </p:spPr>
      </p:sp>
      <p:sp>
        <p:nvSpPr>
          <p:cNvPr id="23554" name="Notes Placeholder 2">
            <a:extLst>
              <a:ext uri="{FF2B5EF4-FFF2-40B4-BE49-F238E27FC236}">
                <a16:creationId xmlns:a16="http://schemas.microsoft.com/office/drawing/2014/main" id="{0F5A34C4-D801-2F4B-9A98-7A28B19C1D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05DED1D8-8FF0-8143-BB68-3E78515FD8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608BFCE-C2E4-9448-A7A9-9EB3A49B444F}"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6386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811121E9-18B1-2C44-B4C6-7B8A7090EA66}"/>
              </a:ext>
            </a:extLst>
          </p:cNvPr>
          <p:cNvSpPr>
            <a:spLocks noGrp="1" noRot="1" noChangeAspect="1" noChangeArrowheads="1" noTextEdit="1"/>
          </p:cNvSpPr>
          <p:nvPr>
            <p:ph type="sldImg"/>
          </p:nvPr>
        </p:nvSpPr>
        <p:spPr>
          <a:ln/>
        </p:spPr>
      </p:sp>
      <p:sp>
        <p:nvSpPr>
          <p:cNvPr id="25602" name="Notes Placeholder 2">
            <a:extLst>
              <a:ext uri="{FF2B5EF4-FFF2-40B4-BE49-F238E27FC236}">
                <a16:creationId xmlns:a16="http://schemas.microsoft.com/office/drawing/2014/main" id="{4C41C625-E352-4C46-88C2-4171E83205E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5603" name="Slide Number Placeholder 3">
            <a:extLst>
              <a:ext uri="{FF2B5EF4-FFF2-40B4-BE49-F238E27FC236}">
                <a16:creationId xmlns:a16="http://schemas.microsoft.com/office/drawing/2014/main" id="{61ED6FD4-E254-6D41-A881-3C46618015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24410A0-6B09-3E4A-B1C6-E93A59E81D9A}"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9DC11AB8-4C6C-834D-931F-87F3AF6FA65B}"/>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02ED63D4-9818-5E43-889A-3BB4E77D49D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0B04F732-0436-DD46-9984-7881E8A1BD9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9A458AE8-3113-CC4A-B07B-E1186A407662}"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FBEB7FE1-2AEF-AD46-8026-E196A975DF45}"/>
              </a:ext>
            </a:extLst>
          </p:cNvPr>
          <p:cNvSpPr>
            <a:spLocks noGrp="1" noRot="1" noChangeAspect="1" noChangeArrowheads="1" noTextEdit="1"/>
          </p:cNvSpPr>
          <p:nvPr>
            <p:ph type="sldImg"/>
          </p:nvPr>
        </p:nvSpPr>
        <p:spPr>
          <a:ln/>
        </p:spPr>
      </p:sp>
      <p:sp>
        <p:nvSpPr>
          <p:cNvPr id="29698" name="Notes Placeholder 2">
            <a:extLst>
              <a:ext uri="{FF2B5EF4-FFF2-40B4-BE49-F238E27FC236}">
                <a16:creationId xmlns:a16="http://schemas.microsoft.com/office/drawing/2014/main" id="{BF809706-1BD8-A640-BBBE-025833554DF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E5A55E0-7DB6-164C-BDCC-D7AFDCF9634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F6A587FC-3FE8-214A-A192-BD67892A1DB9}"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094C6BC0-2BD3-0242-AD2B-19DF8CF7287F}"/>
              </a:ext>
            </a:extLst>
          </p:cNvPr>
          <p:cNvSpPr>
            <a:spLocks noGrp="1" noRot="1" noChangeAspect="1" noChangeArrowheads="1" noTextEdit="1"/>
          </p:cNvSpPr>
          <p:nvPr>
            <p:ph type="sldImg"/>
          </p:nvPr>
        </p:nvSpPr>
        <p:spPr>
          <a:ln/>
        </p:spPr>
      </p:sp>
      <p:sp>
        <p:nvSpPr>
          <p:cNvPr id="31746" name="Notes Placeholder 2">
            <a:extLst>
              <a:ext uri="{FF2B5EF4-FFF2-40B4-BE49-F238E27FC236}">
                <a16:creationId xmlns:a16="http://schemas.microsoft.com/office/drawing/2014/main" id="{0EECE350-991D-2140-8E9D-4C830E0879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31747" name="Slide Number Placeholder 3">
            <a:extLst>
              <a:ext uri="{FF2B5EF4-FFF2-40B4-BE49-F238E27FC236}">
                <a16:creationId xmlns:a16="http://schemas.microsoft.com/office/drawing/2014/main" id="{57954A33-F6D6-E145-A919-7C0D400C2D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385B7A6B-EE13-D241-9887-D2DDDA71D76D}"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2E2726BE-300F-A341-B645-9EF609B54321}"/>
              </a:ext>
            </a:extLst>
          </p:cNvPr>
          <p:cNvSpPr>
            <a:spLocks noGrp="1" noRot="1" noChangeAspect="1" noChangeArrowheads="1" noTextEdit="1"/>
          </p:cNvSpPr>
          <p:nvPr>
            <p:ph type="sldImg"/>
          </p:nvPr>
        </p:nvSpPr>
        <p:spPr>
          <a:ln/>
        </p:spPr>
      </p:sp>
      <p:sp>
        <p:nvSpPr>
          <p:cNvPr id="33794" name="Notes Placeholder 2">
            <a:extLst>
              <a:ext uri="{FF2B5EF4-FFF2-40B4-BE49-F238E27FC236}">
                <a16:creationId xmlns:a16="http://schemas.microsoft.com/office/drawing/2014/main" id="{A731E927-73FD-0A46-A337-CA78A64039F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039F6B39-5161-4D46-A343-8FD7056608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Verdana" panose="020B0604030504040204" pitchFamily="34" charset="0"/>
                <a:ea typeface="ＭＳ Ｐゴシック" panose="020B0600070205080204" pitchFamily="34" charset="-128"/>
              </a:defRPr>
            </a:lvl1pPr>
            <a:lvl2pPr marL="742950" indent="-285750" defTabSz="965200">
              <a:defRPr>
                <a:solidFill>
                  <a:schemeClr val="tx1"/>
                </a:solidFill>
                <a:latin typeface="Verdana" panose="020B0604030504040204" pitchFamily="34" charset="0"/>
                <a:ea typeface="ＭＳ Ｐゴシック" panose="020B0600070205080204" pitchFamily="34" charset="-128"/>
              </a:defRPr>
            </a:lvl2pPr>
            <a:lvl3pPr marL="1143000" indent="-228600" defTabSz="965200">
              <a:defRPr>
                <a:solidFill>
                  <a:schemeClr val="tx1"/>
                </a:solidFill>
                <a:latin typeface="Verdana" panose="020B0604030504040204" pitchFamily="34" charset="0"/>
                <a:ea typeface="ＭＳ Ｐゴシック" panose="020B0600070205080204" pitchFamily="34" charset="-128"/>
              </a:defRPr>
            </a:lvl3pPr>
            <a:lvl4pPr marL="1600200" indent="-228600" defTabSz="965200">
              <a:defRPr>
                <a:solidFill>
                  <a:schemeClr val="tx1"/>
                </a:solidFill>
                <a:latin typeface="Verdana" panose="020B0604030504040204" pitchFamily="34" charset="0"/>
                <a:ea typeface="ＭＳ Ｐゴシック" panose="020B0600070205080204" pitchFamily="34" charset="-128"/>
              </a:defRPr>
            </a:lvl4pPr>
            <a:lvl5pPr marL="2057400" indent="-228600" defTabSz="965200">
              <a:defRPr>
                <a:solidFill>
                  <a:schemeClr val="tx1"/>
                </a:solidFill>
                <a:latin typeface="Verdana" panose="020B0604030504040204" pitchFamily="34" charset="0"/>
                <a:ea typeface="ＭＳ Ｐゴシック" panose="020B0600070205080204" pitchFamily="34" charset="-128"/>
              </a:defRPr>
            </a:lvl5pPr>
            <a:lvl6pPr marL="25146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defTabSz="9652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fld id="{54608753-49E0-934D-9176-45AFB9F39EBC}"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820EFAE-FFBD-354B-9EB1-8D30594EB80E}"/>
              </a:ext>
            </a:extLst>
          </p:cNvPr>
          <p:cNvSpPr>
            <a:spLocks noGrp="1"/>
          </p:cNvSpPr>
          <p:nvPr>
            <p:ph type="dt" sz="half" idx="10"/>
          </p:nvPr>
        </p:nvSpPr>
        <p:spPr/>
        <p:txBody>
          <a:bodyPr/>
          <a:lstStyle>
            <a:lvl1pPr>
              <a:defRPr/>
            </a:lvl1pPr>
          </a:lstStyle>
          <a:p>
            <a:pPr>
              <a:defRPr/>
            </a:pPr>
            <a:r>
              <a:rPr lang="en-US"/>
              <a:t>10/27/19</a:t>
            </a:r>
          </a:p>
        </p:txBody>
      </p:sp>
      <p:sp>
        <p:nvSpPr>
          <p:cNvPr id="5" name="Slide Number Placeholder 5">
            <a:extLst>
              <a:ext uri="{FF2B5EF4-FFF2-40B4-BE49-F238E27FC236}">
                <a16:creationId xmlns:a16="http://schemas.microsoft.com/office/drawing/2014/main" id="{C230C327-D799-2843-8E54-92D550D259F1}"/>
              </a:ext>
            </a:extLst>
          </p:cNvPr>
          <p:cNvSpPr>
            <a:spLocks noGrp="1"/>
          </p:cNvSpPr>
          <p:nvPr>
            <p:ph type="sldNum" sz="quarter" idx="11"/>
          </p:nvPr>
        </p:nvSpPr>
        <p:spPr/>
        <p:txBody>
          <a:bodyPr/>
          <a:lstStyle>
            <a:lvl1pPr>
              <a:defRPr/>
            </a:lvl1pPr>
          </a:lstStyle>
          <a:p>
            <a:pPr>
              <a:defRPr/>
            </a:pPr>
            <a:fld id="{4FBAC940-B010-6D45-A2DE-89640098FF39}" type="slidenum">
              <a:rPr lang="en-US" altLang="en-US"/>
              <a:pPr>
                <a:defRPr/>
              </a:pPr>
              <a:t>‹#›</a:t>
            </a:fld>
            <a:endParaRPr lang="en-US" altLang="en-US"/>
          </a:p>
        </p:txBody>
      </p:sp>
      <p:sp>
        <p:nvSpPr>
          <p:cNvPr id="6" name="Footer Placeholder 8">
            <a:extLst>
              <a:ext uri="{FF2B5EF4-FFF2-40B4-BE49-F238E27FC236}">
                <a16:creationId xmlns:a16="http://schemas.microsoft.com/office/drawing/2014/main" id="{2D19DC7B-ECF7-7949-A926-6F8E2C9F7805}"/>
              </a:ext>
            </a:extLst>
          </p:cNvPr>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135858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04BD01-F121-DE46-B865-8C22D6C2C559}"/>
              </a:ext>
            </a:extLst>
          </p:cNvPr>
          <p:cNvSpPr>
            <a:spLocks noGrp="1"/>
          </p:cNvSpPr>
          <p:nvPr>
            <p:ph type="dt" sz="half" idx="10"/>
          </p:nvPr>
        </p:nvSpPr>
        <p:spPr/>
        <p:txBody>
          <a:bodyPr/>
          <a:lstStyle>
            <a:lvl1pPr>
              <a:defRPr/>
            </a:lvl1pPr>
          </a:lstStyle>
          <a:p>
            <a:pPr>
              <a:defRPr/>
            </a:pPr>
            <a:r>
              <a:rPr lang="en-US"/>
              <a:t>10/27/19</a:t>
            </a:r>
          </a:p>
        </p:txBody>
      </p:sp>
      <p:sp>
        <p:nvSpPr>
          <p:cNvPr id="5" name="Footer Placeholder 4">
            <a:extLst>
              <a:ext uri="{FF2B5EF4-FFF2-40B4-BE49-F238E27FC236}">
                <a16:creationId xmlns:a16="http://schemas.microsoft.com/office/drawing/2014/main" id="{F4C24A2A-F2D1-8A4C-9BD8-717FA41E68D3}"/>
              </a:ext>
            </a:extLst>
          </p:cNvPr>
          <p:cNvSpPr>
            <a:spLocks noGrp="1"/>
          </p:cNvSpPr>
          <p:nvPr>
            <p:ph type="ftr" sz="quarter" idx="11"/>
          </p:nvPr>
        </p:nvSpPr>
        <p:spPr/>
        <p:txBody>
          <a:bodyPr/>
          <a:lstStyle>
            <a:lvl1pPr>
              <a:defRPr/>
            </a:lvl1pPr>
          </a:lstStyle>
          <a:p>
            <a:pPr>
              <a:defRPr/>
            </a:pPr>
            <a:r>
              <a:rPr lang="en-US"/>
              <a:t>502047 – Welcome</a:t>
            </a:r>
          </a:p>
        </p:txBody>
      </p:sp>
      <p:sp>
        <p:nvSpPr>
          <p:cNvPr id="6" name="Slide Number Placeholder 5">
            <a:extLst>
              <a:ext uri="{FF2B5EF4-FFF2-40B4-BE49-F238E27FC236}">
                <a16:creationId xmlns:a16="http://schemas.microsoft.com/office/drawing/2014/main" id="{FDBF5210-6F22-AA44-AC39-C98789EC57B0}"/>
              </a:ext>
            </a:extLst>
          </p:cNvPr>
          <p:cNvSpPr>
            <a:spLocks noGrp="1"/>
          </p:cNvSpPr>
          <p:nvPr>
            <p:ph type="sldNum" sz="quarter" idx="12"/>
          </p:nvPr>
        </p:nvSpPr>
        <p:spPr/>
        <p:txBody>
          <a:bodyPr/>
          <a:lstStyle>
            <a:lvl1pPr>
              <a:defRPr/>
            </a:lvl1pPr>
          </a:lstStyle>
          <a:p>
            <a:pPr>
              <a:defRPr/>
            </a:pPr>
            <a:fld id="{B4036A14-247C-8F4C-890C-6C34484AC417}" type="slidenum">
              <a:rPr lang="en-US" altLang="en-US"/>
              <a:pPr>
                <a:defRPr/>
              </a:pPr>
              <a:t>‹#›</a:t>
            </a:fld>
            <a:endParaRPr lang="en-US" altLang="en-US"/>
          </a:p>
        </p:txBody>
      </p:sp>
    </p:spTree>
    <p:extLst>
      <p:ext uri="{BB962C8B-B14F-4D97-AF65-F5344CB8AC3E}">
        <p14:creationId xmlns:p14="http://schemas.microsoft.com/office/powerpoint/2010/main" val="63991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5D98F-E11F-D945-A753-89C1CB86DB9E}"/>
              </a:ext>
            </a:extLst>
          </p:cNvPr>
          <p:cNvSpPr>
            <a:spLocks noGrp="1"/>
          </p:cNvSpPr>
          <p:nvPr>
            <p:ph type="dt" sz="half" idx="10"/>
          </p:nvPr>
        </p:nvSpPr>
        <p:spPr/>
        <p:txBody>
          <a:bodyPr/>
          <a:lstStyle>
            <a:lvl1pPr>
              <a:defRPr/>
            </a:lvl1pPr>
          </a:lstStyle>
          <a:p>
            <a:pPr>
              <a:defRPr/>
            </a:pPr>
            <a:r>
              <a:rPr lang="en-US"/>
              <a:t>10/27/19</a:t>
            </a:r>
          </a:p>
        </p:txBody>
      </p:sp>
      <p:sp>
        <p:nvSpPr>
          <p:cNvPr id="5" name="Footer Placeholder 4">
            <a:extLst>
              <a:ext uri="{FF2B5EF4-FFF2-40B4-BE49-F238E27FC236}">
                <a16:creationId xmlns:a16="http://schemas.microsoft.com/office/drawing/2014/main" id="{BD750224-6635-5646-A347-74FFD0FCEE66}"/>
              </a:ext>
            </a:extLst>
          </p:cNvPr>
          <p:cNvSpPr>
            <a:spLocks noGrp="1"/>
          </p:cNvSpPr>
          <p:nvPr>
            <p:ph type="ftr" sz="quarter" idx="11"/>
          </p:nvPr>
        </p:nvSpPr>
        <p:spPr/>
        <p:txBody>
          <a:bodyPr/>
          <a:lstStyle>
            <a:lvl1pPr>
              <a:defRPr/>
            </a:lvl1pPr>
          </a:lstStyle>
          <a:p>
            <a:pPr>
              <a:defRPr/>
            </a:pPr>
            <a:r>
              <a:rPr lang="en-US"/>
              <a:t>502047 – Welcome</a:t>
            </a:r>
          </a:p>
        </p:txBody>
      </p:sp>
      <p:sp>
        <p:nvSpPr>
          <p:cNvPr id="6" name="Slide Number Placeholder 5">
            <a:extLst>
              <a:ext uri="{FF2B5EF4-FFF2-40B4-BE49-F238E27FC236}">
                <a16:creationId xmlns:a16="http://schemas.microsoft.com/office/drawing/2014/main" id="{2A07BEB2-958E-6743-8AC3-050D7770A73B}"/>
              </a:ext>
            </a:extLst>
          </p:cNvPr>
          <p:cNvSpPr>
            <a:spLocks noGrp="1"/>
          </p:cNvSpPr>
          <p:nvPr>
            <p:ph type="sldNum" sz="quarter" idx="12"/>
          </p:nvPr>
        </p:nvSpPr>
        <p:spPr/>
        <p:txBody>
          <a:bodyPr/>
          <a:lstStyle>
            <a:lvl1pPr>
              <a:defRPr/>
            </a:lvl1pPr>
          </a:lstStyle>
          <a:p>
            <a:pPr>
              <a:defRPr/>
            </a:pPr>
            <a:fld id="{88464257-79AA-694B-B0A8-0E60062F4D1D}" type="slidenum">
              <a:rPr lang="en-US" altLang="en-US"/>
              <a:pPr>
                <a:defRPr/>
              </a:pPr>
              <a:t>‹#›</a:t>
            </a:fld>
            <a:endParaRPr lang="en-US" altLang="en-US"/>
          </a:p>
        </p:txBody>
      </p:sp>
    </p:spTree>
    <p:extLst>
      <p:ext uri="{BB962C8B-B14F-4D97-AF65-F5344CB8AC3E}">
        <p14:creationId xmlns:p14="http://schemas.microsoft.com/office/powerpoint/2010/main" val="2091814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extLst>
      <p:ext uri="{BB962C8B-B14F-4D97-AF65-F5344CB8AC3E}">
        <p14:creationId xmlns:p14="http://schemas.microsoft.com/office/powerpoint/2010/main" val="2994757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A2AF1F-F15E-DA49-BC73-1ACD7A4C1FCE}"/>
              </a:ext>
            </a:extLst>
          </p:cNvPr>
          <p:cNvSpPr txBox="1">
            <a:spLocks noChangeArrowheads="1"/>
          </p:cNvSpPr>
          <p:nvPr userDrawn="1"/>
        </p:nvSpPr>
        <p:spPr bwMode="auto">
          <a:xfrm>
            <a:off x="0" y="0"/>
            <a:ext cx="9144000" cy="15049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34" charset="-128"/>
              </a:defRPr>
            </a:lvl1pPr>
            <a:lvl2pPr marL="742950" indent="-285750">
              <a:defRPr>
                <a:solidFill>
                  <a:schemeClr val="tx1"/>
                </a:solidFill>
                <a:latin typeface="Verdana" panose="020B0604030504040204" pitchFamily="34" charset="0"/>
                <a:ea typeface="ＭＳ Ｐゴシック" panose="020B0600070205080204" pitchFamily="34" charset="-128"/>
              </a:defRPr>
            </a:lvl2pPr>
            <a:lvl3pPr marL="1143000" indent="-228600">
              <a:defRPr>
                <a:solidFill>
                  <a:schemeClr val="tx1"/>
                </a:solidFill>
                <a:latin typeface="Verdana" panose="020B0604030504040204" pitchFamily="34" charset="0"/>
                <a:ea typeface="ＭＳ Ｐゴシック" panose="020B0600070205080204" pitchFamily="34" charset="-128"/>
              </a:defRPr>
            </a:lvl3pPr>
            <a:lvl4pPr marL="1600200" indent="-228600">
              <a:defRPr>
                <a:solidFill>
                  <a:schemeClr val="tx1"/>
                </a:solidFill>
                <a:latin typeface="Verdana" panose="020B0604030504040204" pitchFamily="34" charset="0"/>
                <a:ea typeface="ＭＳ Ｐゴシック" panose="020B0600070205080204" pitchFamily="34" charset="-128"/>
              </a:defRPr>
            </a:lvl4pPr>
            <a:lvl5pPr marL="2057400" indent="-228600">
              <a:defRPr>
                <a:solidFill>
                  <a:schemeClr val="tx1"/>
                </a:solidFill>
                <a:latin typeface="Verdan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34" charset="-128"/>
              </a:defRPr>
            </a:lvl9pPr>
          </a:lstStyle>
          <a:p>
            <a:pPr>
              <a:defRPr/>
            </a:pPr>
            <a:endParaRPr lang="en-US" altLang="en-US">
              <a:solidFill>
                <a:srgbClr val="000000"/>
              </a:solidFill>
            </a:endParaRPr>
          </a:p>
        </p:txBody>
      </p:sp>
      <p:pic>
        <p:nvPicPr>
          <p:cNvPr id="5" name="Picture 9">
            <a:extLst>
              <a:ext uri="{FF2B5EF4-FFF2-40B4-BE49-F238E27FC236}">
                <a16:creationId xmlns:a16="http://schemas.microsoft.com/office/drawing/2014/main" id="{B6F43DED-4B61-5642-9B96-2F52B56DB1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98875" y="538163"/>
            <a:ext cx="17462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baseline="0">
                <a:solidFill>
                  <a:srgbClr val="0070C0"/>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611133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4ED7584E-DC36-B849-9D66-EAD988AC4937}"/>
              </a:ext>
            </a:extLst>
          </p:cNvPr>
          <p:cNvGrpSpPr>
            <a:grpSpLocks/>
          </p:cNvGrpSpPr>
          <p:nvPr userDrawn="1"/>
        </p:nvGrpSpPr>
        <p:grpSpPr bwMode="auto">
          <a:xfrm>
            <a:off x="84138" y="50800"/>
            <a:ext cx="9059862" cy="1333500"/>
            <a:chOff x="0" y="0"/>
            <a:chExt cx="5520" cy="960"/>
          </a:xfrm>
        </p:grpSpPr>
        <p:cxnSp>
          <p:nvCxnSpPr>
            <p:cNvPr id="5" name="Straight Connector 4">
              <a:extLst>
                <a:ext uri="{FF2B5EF4-FFF2-40B4-BE49-F238E27FC236}">
                  <a16:creationId xmlns:a16="http://schemas.microsoft.com/office/drawing/2014/main" id="{D4A43F87-92D8-4C44-8133-28ED5A314BAD}"/>
                </a:ext>
              </a:extLst>
            </p:cNvPr>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6" name="Straight Connector 5">
              <a:extLst>
                <a:ext uri="{FF2B5EF4-FFF2-40B4-BE49-F238E27FC236}">
                  <a16:creationId xmlns:a16="http://schemas.microsoft.com/office/drawing/2014/main" id="{87222EF5-0C05-0748-9E21-C6B3813CF46D}"/>
                </a:ext>
              </a:extLst>
            </p:cNvPr>
            <p:cNvCxnSpPr>
              <a:cxnSpLocks noChangeShapeType="1"/>
            </p:cNvCxnSpPr>
            <p:nvPr/>
          </p:nvCxnSpPr>
          <p:spPr bwMode="auto">
            <a:xfrm rot="5400000">
              <a:off x="911" y="724"/>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pic>
          <p:nvPicPr>
            <p:cNvPr id="7" name="Picture 2" descr="logoTDT-banquyen">
              <a:extLst>
                <a:ext uri="{FF2B5EF4-FFF2-40B4-BE49-F238E27FC236}">
                  <a16:creationId xmlns:a16="http://schemas.microsoft.com/office/drawing/2014/main" id="{DEBB8FE4-134D-0A46-AD52-B164D5482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1943099" y="97652"/>
            <a:ext cx="7067735" cy="1201337"/>
          </a:xfrm>
        </p:spPr>
        <p:txBody>
          <a:bodyPr/>
          <a:lstStyle>
            <a:lvl1pPr>
              <a:defRPr>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457200" y="1600200"/>
            <a:ext cx="8553634" cy="4525963"/>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10A214BA-27F6-404E-A34F-6303F4E8DF80}"/>
              </a:ext>
            </a:extLst>
          </p:cNvPr>
          <p:cNvSpPr>
            <a:spLocks noGrp="1"/>
          </p:cNvSpPr>
          <p:nvPr>
            <p:ph type="dt" sz="half" idx="10"/>
          </p:nvPr>
        </p:nvSpPr>
        <p:spPr/>
        <p:txBody>
          <a:bodyPr/>
          <a:lstStyle>
            <a:lvl1pPr>
              <a:defRPr/>
            </a:lvl1pPr>
          </a:lstStyle>
          <a:p>
            <a:pPr>
              <a:defRPr/>
            </a:pPr>
            <a:r>
              <a:rPr lang="en-US"/>
              <a:t>10/27/19</a:t>
            </a:r>
          </a:p>
        </p:txBody>
      </p:sp>
      <p:sp>
        <p:nvSpPr>
          <p:cNvPr id="9" name="Slide Number Placeholder 5">
            <a:extLst>
              <a:ext uri="{FF2B5EF4-FFF2-40B4-BE49-F238E27FC236}">
                <a16:creationId xmlns:a16="http://schemas.microsoft.com/office/drawing/2014/main" id="{723B74F5-BE81-2B41-95B4-A64B212C583B}"/>
              </a:ext>
            </a:extLst>
          </p:cNvPr>
          <p:cNvSpPr>
            <a:spLocks noGrp="1"/>
          </p:cNvSpPr>
          <p:nvPr>
            <p:ph type="sldNum" sz="quarter" idx="11"/>
          </p:nvPr>
        </p:nvSpPr>
        <p:spPr>
          <a:xfrm>
            <a:off x="6553200" y="6356350"/>
            <a:ext cx="2457450" cy="365125"/>
          </a:xfrm>
        </p:spPr>
        <p:txBody>
          <a:bodyPr/>
          <a:lstStyle>
            <a:lvl1pPr>
              <a:defRPr/>
            </a:lvl1pPr>
          </a:lstStyle>
          <a:p>
            <a:pPr>
              <a:defRPr/>
            </a:pPr>
            <a:fld id="{50F09ED2-D987-4D43-81E7-301B4AD0D992}" type="slidenum">
              <a:rPr lang="en-US" altLang="en-US"/>
              <a:pPr>
                <a:defRPr/>
              </a:pPr>
              <a:t>‹#›</a:t>
            </a:fld>
            <a:endParaRPr lang="en-US" altLang="en-US"/>
          </a:p>
        </p:txBody>
      </p:sp>
      <p:sp>
        <p:nvSpPr>
          <p:cNvPr id="10" name="Footer Placeholder 8">
            <a:extLst>
              <a:ext uri="{FF2B5EF4-FFF2-40B4-BE49-F238E27FC236}">
                <a16:creationId xmlns:a16="http://schemas.microsoft.com/office/drawing/2014/main" id="{9FDC5187-1AEF-774C-BE12-116D5EACC471}"/>
              </a:ext>
            </a:extLst>
          </p:cNvPr>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36835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579A05-0445-3947-A759-6A85FD87F7B5}"/>
              </a:ext>
            </a:extLst>
          </p:cNvPr>
          <p:cNvSpPr>
            <a:spLocks noGrp="1"/>
          </p:cNvSpPr>
          <p:nvPr>
            <p:ph type="dt" sz="half" idx="10"/>
          </p:nvPr>
        </p:nvSpPr>
        <p:spPr>
          <a:xfrm>
            <a:off x="457200" y="6445250"/>
            <a:ext cx="2133600" cy="365125"/>
          </a:xfrm>
        </p:spPr>
        <p:txBody>
          <a:bodyPr/>
          <a:lstStyle>
            <a:lvl1pPr>
              <a:defRPr/>
            </a:lvl1pPr>
          </a:lstStyle>
          <a:p>
            <a:pPr>
              <a:defRPr/>
            </a:pPr>
            <a:r>
              <a:rPr lang="en-US"/>
              <a:t>10/27/19</a:t>
            </a:r>
          </a:p>
        </p:txBody>
      </p:sp>
      <p:sp>
        <p:nvSpPr>
          <p:cNvPr id="3" name="Footer Placeholder 4">
            <a:extLst>
              <a:ext uri="{FF2B5EF4-FFF2-40B4-BE49-F238E27FC236}">
                <a16:creationId xmlns:a16="http://schemas.microsoft.com/office/drawing/2014/main" id="{11897CC2-5299-F94A-BC94-CFB131CCFFFA}"/>
              </a:ext>
            </a:extLst>
          </p:cNvPr>
          <p:cNvSpPr>
            <a:spLocks noGrp="1"/>
          </p:cNvSpPr>
          <p:nvPr>
            <p:ph type="ftr" sz="quarter" idx="11"/>
          </p:nvPr>
        </p:nvSpPr>
        <p:spPr>
          <a:xfrm>
            <a:off x="3124200" y="6445250"/>
            <a:ext cx="2895600" cy="365125"/>
          </a:xfrm>
        </p:spPr>
        <p:txBody>
          <a:bodyPr/>
          <a:lstStyle>
            <a:lvl1pPr>
              <a:defRPr/>
            </a:lvl1pPr>
          </a:lstStyle>
          <a:p>
            <a:pPr>
              <a:defRPr/>
            </a:pPr>
            <a:r>
              <a:rPr lang="en-US"/>
              <a:t>502047 – Welcome</a:t>
            </a:r>
          </a:p>
        </p:txBody>
      </p:sp>
      <p:sp>
        <p:nvSpPr>
          <p:cNvPr id="4" name="Slide Number Placeholder 5">
            <a:extLst>
              <a:ext uri="{FF2B5EF4-FFF2-40B4-BE49-F238E27FC236}">
                <a16:creationId xmlns:a16="http://schemas.microsoft.com/office/drawing/2014/main" id="{136D977C-56A4-D54C-8C74-8ACF4D6F6A05}"/>
              </a:ext>
            </a:extLst>
          </p:cNvPr>
          <p:cNvSpPr>
            <a:spLocks noGrp="1"/>
          </p:cNvSpPr>
          <p:nvPr>
            <p:ph type="sldNum" sz="quarter" idx="12"/>
          </p:nvPr>
        </p:nvSpPr>
        <p:spPr>
          <a:xfrm>
            <a:off x="6553200" y="6445250"/>
            <a:ext cx="2133600" cy="365125"/>
          </a:xfrm>
        </p:spPr>
        <p:txBody>
          <a:bodyPr/>
          <a:lstStyle>
            <a:lvl1pPr>
              <a:defRPr/>
            </a:lvl1pPr>
          </a:lstStyle>
          <a:p>
            <a:pPr>
              <a:defRPr/>
            </a:pPr>
            <a:fld id="{7B6EA07A-48AB-C347-9648-9A6180905783}" type="slidenum">
              <a:rPr lang="en-US" altLang="en-US"/>
              <a:pPr>
                <a:defRPr/>
              </a:pPr>
              <a:t>‹#›</a:t>
            </a:fld>
            <a:endParaRPr lang="en-US" altLang="en-US"/>
          </a:p>
        </p:txBody>
      </p:sp>
    </p:spTree>
    <p:extLst>
      <p:ext uri="{BB962C8B-B14F-4D97-AF65-F5344CB8AC3E}">
        <p14:creationId xmlns:p14="http://schemas.microsoft.com/office/powerpoint/2010/main" val="2189346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3100" y="168676"/>
            <a:ext cx="6743700" cy="1201337"/>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49A7C-7D8A-1941-8D7B-16599ABEEBB3}"/>
              </a:ext>
            </a:extLst>
          </p:cNvPr>
          <p:cNvSpPr>
            <a:spLocks noGrp="1"/>
          </p:cNvSpPr>
          <p:nvPr>
            <p:ph type="dt" sz="half" idx="10"/>
          </p:nvPr>
        </p:nvSpPr>
        <p:spPr/>
        <p:txBody>
          <a:bodyPr/>
          <a:lstStyle>
            <a:lvl1pPr>
              <a:defRPr/>
            </a:lvl1pPr>
          </a:lstStyle>
          <a:p>
            <a:pPr>
              <a:defRPr/>
            </a:pPr>
            <a:r>
              <a:rPr lang="en-US"/>
              <a:t>10/27/19</a:t>
            </a:r>
          </a:p>
        </p:txBody>
      </p:sp>
      <p:sp>
        <p:nvSpPr>
          <p:cNvPr id="5" name="Slide Number Placeholder 5">
            <a:extLst>
              <a:ext uri="{FF2B5EF4-FFF2-40B4-BE49-F238E27FC236}">
                <a16:creationId xmlns:a16="http://schemas.microsoft.com/office/drawing/2014/main" id="{E0938710-9042-DD4C-8B70-F0FEB230C88A}"/>
              </a:ext>
            </a:extLst>
          </p:cNvPr>
          <p:cNvSpPr>
            <a:spLocks noGrp="1"/>
          </p:cNvSpPr>
          <p:nvPr>
            <p:ph type="sldNum" sz="quarter" idx="11"/>
          </p:nvPr>
        </p:nvSpPr>
        <p:spPr/>
        <p:txBody>
          <a:bodyPr/>
          <a:lstStyle>
            <a:lvl1pPr>
              <a:defRPr/>
            </a:lvl1pPr>
          </a:lstStyle>
          <a:p>
            <a:pPr>
              <a:defRPr/>
            </a:pPr>
            <a:fld id="{D4659D8C-D370-F042-A677-8ECA77C2AB3A}" type="slidenum">
              <a:rPr lang="en-US" altLang="en-US"/>
              <a:pPr>
                <a:defRPr/>
              </a:pPr>
              <a:t>‹#›</a:t>
            </a:fld>
            <a:endParaRPr lang="en-US" altLang="en-US"/>
          </a:p>
        </p:txBody>
      </p:sp>
      <p:sp>
        <p:nvSpPr>
          <p:cNvPr id="6" name="Footer Placeholder 8">
            <a:extLst>
              <a:ext uri="{FF2B5EF4-FFF2-40B4-BE49-F238E27FC236}">
                <a16:creationId xmlns:a16="http://schemas.microsoft.com/office/drawing/2014/main" id="{0DBF8013-9C93-6046-B6DD-4C36DD5A55FF}"/>
              </a:ext>
            </a:extLst>
          </p:cNvPr>
          <p:cNvSpPr>
            <a:spLocks noGrp="1"/>
          </p:cNvSpPr>
          <p:nvPr>
            <p:ph type="ftr" sz="quarter" idx="12"/>
          </p:nvPr>
        </p:nvSpPr>
        <p:spPr/>
        <p:txBody>
          <a:bodyPr/>
          <a:lstStyle>
            <a:lvl1pPr>
              <a:defRPr/>
            </a:lvl1pPr>
          </a:lstStyle>
          <a:p>
            <a:pPr>
              <a:defRPr/>
            </a:pPr>
            <a:r>
              <a:rPr lang="en-US"/>
              <a:t>502047 – Welcome</a:t>
            </a:r>
            <a:endParaRPr lang="en-US" dirty="0"/>
          </a:p>
        </p:txBody>
      </p:sp>
    </p:spTree>
    <p:extLst>
      <p:ext uri="{BB962C8B-B14F-4D97-AF65-F5344CB8AC3E}">
        <p14:creationId xmlns:p14="http://schemas.microsoft.com/office/powerpoint/2010/main" val="141813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5BD61-ECB7-174A-ACC8-8C170DCC9935}"/>
              </a:ext>
            </a:extLst>
          </p:cNvPr>
          <p:cNvSpPr>
            <a:spLocks noGrp="1"/>
          </p:cNvSpPr>
          <p:nvPr>
            <p:ph type="dt" sz="half" idx="10"/>
          </p:nvPr>
        </p:nvSpPr>
        <p:spPr/>
        <p:txBody>
          <a:bodyPr/>
          <a:lstStyle>
            <a:lvl1pPr>
              <a:defRPr/>
            </a:lvl1pPr>
          </a:lstStyle>
          <a:p>
            <a:pPr>
              <a:defRPr/>
            </a:pPr>
            <a:r>
              <a:rPr lang="en-US"/>
              <a:t>10/27/19</a:t>
            </a:r>
          </a:p>
        </p:txBody>
      </p:sp>
      <p:sp>
        <p:nvSpPr>
          <p:cNvPr id="5" name="Footer Placeholder 4">
            <a:extLst>
              <a:ext uri="{FF2B5EF4-FFF2-40B4-BE49-F238E27FC236}">
                <a16:creationId xmlns:a16="http://schemas.microsoft.com/office/drawing/2014/main" id="{0E6F7702-102E-F84C-94AA-02ADEE758746}"/>
              </a:ext>
            </a:extLst>
          </p:cNvPr>
          <p:cNvSpPr>
            <a:spLocks noGrp="1"/>
          </p:cNvSpPr>
          <p:nvPr>
            <p:ph type="ftr" sz="quarter" idx="11"/>
          </p:nvPr>
        </p:nvSpPr>
        <p:spPr/>
        <p:txBody>
          <a:bodyPr/>
          <a:lstStyle>
            <a:lvl1pPr>
              <a:defRPr/>
            </a:lvl1pPr>
          </a:lstStyle>
          <a:p>
            <a:pPr>
              <a:defRPr/>
            </a:pPr>
            <a:r>
              <a:rPr lang="en-US"/>
              <a:t>502047 – Welcome</a:t>
            </a:r>
            <a:endParaRPr lang="en-US" dirty="0"/>
          </a:p>
        </p:txBody>
      </p:sp>
      <p:sp>
        <p:nvSpPr>
          <p:cNvPr id="6" name="Slide Number Placeholder 5">
            <a:extLst>
              <a:ext uri="{FF2B5EF4-FFF2-40B4-BE49-F238E27FC236}">
                <a16:creationId xmlns:a16="http://schemas.microsoft.com/office/drawing/2014/main" id="{C0EE9DE7-00D5-EB47-8410-8F675BE60E3F}"/>
              </a:ext>
            </a:extLst>
          </p:cNvPr>
          <p:cNvSpPr>
            <a:spLocks noGrp="1"/>
          </p:cNvSpPr>
          <p:nvPr>
            <p:ph type="sldNum" sz="quarter" idx="12"/>
          </p:nvPr>
        </p:nvSpPr>
        <p:spPr/>
        <p:txBody>
          <a:bodyPr/>
          <a:lstStyle>
            <a:lvl1pPr>
              <a:defRPr/>
            </a:lvl1pPr>
          </a:lstStyle>
          <a:p>
            <a:pPr>
              <a:defRPr/>
            </a:pPr>
            <a:fld id="{91DCBF01-FCC3-F64B-9D7D-467FCF48D7FD}" type="slidenum">
              <a:rPr lang="en-US" altLang="en-US"/>
              <a:pPr>
                <a:defRPr/>
              </a:pPr>
              <a:t>‹#›</a:t>
            </a:fld>
            <a:endParaRPr lang="en-US" altLang="en-US"/>
          </a:p>
        </p:txBody>
      </p:sp>
    </p:spTree>
    <p:extLst>
      <p:ext uri="{BB962C8B-B14F-4D97-AF65-F5344CB8AC3E}">
        <p14:creationId xmlns:p14="http://schemas.microsoft.com/office/powerpoint/2010/main" val="378645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FD22FBD-EFEB-1048-9CBF-1F2E5791E127}"/>
              </a:ext>
            </a:extLst>
          </p:cNvPr>
          <p:cNvSpPr>
            <a:spLocks noGrp="1"/>
          </p:cNvSpPr>
          <p:nvPr>
            <p:ph type="dt" sz="half" idx="10"/>
          </p:nvPr>
        </p:nvSpPr>
        <p:spPr/>
        <p:txBody>
          <a:bodyPr/>
          <a:lstStyle>
            <a:lvl1pPr>
              <a:defRPr/>
            </a:lvl1pPr>
          </a:lstStyle>
          <a:p>
            <a:pPr>
              <a:defRPr/>
            </a:pPr>
            <a:r>
              <a:rPr lang="en-US"/>
              <a:t>10/27/19</a:t>
            </a:r>
          </a:p>
        </p:txBody>
      </p:sp>
      <p:sp>
        <p:nvSpPr>
          <p:cNvPr id="6" name="Footer Placeholder 4">
            <a:extLst>
              <a:ext uri="{FF2B5EF4-FFF2-40B4-BE49-F238E27FC236}">
                <a16:creationId xmlns:a16="http://schemas.microsoft.com/office/drawing/2014/main" id="{B50E8029-DCEF-3348-B66B-578D04FC8D91}"/>
              </a:ext>
            </a:extLst>
          </p:cNvPr>
          <p:cNvSpPr>
            <a:spLocks noGrp="1"/>
          </p:cNvSpPr>
          <p:nvPr>
            <p:ph type="ftr" sz="quarter" idx="11"/>
          </p:nvPr>
        </p:nvSpPr>
        <p:spPr/>
        <p:txBody>
          <a:bodyPr/>
          <a:lstStyle>
            <a:lvl1pPr>
              <a:defRPr/>
            </a:lvl1pPr>
          </a:lstStyle>
          <a:p>
            <a:pPr>
              <a:defRPr/>
            </a:pPr>
            <a:r>
              <a:rPr lang="en-US"/>
              <a:t>502047 – Welcome</a:t>
            </a:r>
          </a:p>
        </p:txBody>
      </p:sp>
      <p:sp>
        <p:nvSpPr>
          <p:cNvPr id="7" name="Slide Number Placeholder 5">
            <a:extLst>
              <a:ext uri="{FF2B5EF4-FFF2-40B4-BE49-F238E27FC236}">
                <a16:creationId xmlns:a16="http://schemas.microsoft.com/office/drawing/2014/main" id="{A387CA62-49A0-C04B-8353-EA1184B02484}"/>
              </a:ext>
            </a:extLst>
          </p:cNvPr>
          <p:cNvSpPr>
            <a:spLocks noGrp="1"/>
          </p:cNvSpPr>
          <p:nvPr>
            <p:ph type="sldNum" sz="quarter" idx="12"/>
          </p:nvPr>
        </p:nvSpPr>
        <p:spPr/>
        <p:txBody>
          <a:bodyPr/>
          <a:lstStyle>
            <a:lvl1pPr>
              <a:defRPr/>
            </a:lvl1pPr>
          </a:lstStyle>
          <a:p>
            <a:pPr>
              <a:defRPr/>
            </a:pPr>
            <a:fld id="{38568B6F-4CB3-A044-BB01-89157082A238}" type="slidenum">
              <a:rPr lang="en-US" altLang="en-US"/>
              <a:pPr>
                <a:defRPr/>
              </a:pPr>
              <a:t>‹#›</a:t>
            </a:fld>
            <a:endParaRPr lang="en-US" altLang="en-US"/>
          </a:p>
        </p:txBody>
      </p:sp>
    </p:spTree>
    <p:extLst>
      <p:ext uri="{BB962C8B-B14F-4D97-AF65-F5344CB8AC3E}">
        <p14:creationId xmlns:p14="http://schemas.microsoft.com/office/powerpoint/2010/main" val="98678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F8795C9-A795-2F49-92AB-134F5ABC86EA}"/>
              </a:ext>
            </a:extLst>
          </p:cNvPr>
          <p:cNvSpPr>
            <a:spLocks noGrp="1"/>
          </p:cNvSpPr>
          <p:nvPr>
            <p:ph type="dt" sz="half" idx="10"/>
          </p:nvPr>
        </p:nvSpPr>
        <p:spPr/>
        <p:txBody>
          <a:bodyPr/>
          <a:lstStyle>
            <a:lvl1pPr>
              <a:defRPr/>
            </a:lvl1pPr>
          </a:lstStyle>
          <a:p>
            <a:pPr>
              <a:defRPr/>
            </a:pPr>
            <a:r>
              <a:rPr lang="en-US"/>
              <a:t>10/27/19</a:t>
            </a:r>
          </a:p>
        </p:txBody>
      </p:sp>
      <p:sp>
        <p:nvSpPr>
          <p:cNvPr id="8" name="Footer Placeholder 4">
            <a:extLst>
              <a:ext uri="{FF2B5EF4-FFF2-40B4-BE49-F238E27FC236}">
                <a16:creationId xmlns:a16="http://schemas.microsoft.com/office/drawing/2014/main" id="{67D55E97-23E0-8E4D-A91F-B56DAD8B0905}"/>
              </a:ext>
            </a:extLst>
          </p:cNvPr>
          <p:cNvSpPr>
            <a:spLocks noGrp="1"/>
          </p:cNvSpPr>
          <p:nvPr>
            <p:ph type="ftr" sz="quarter" idx="11"/>
          </p:nvPr>
        </p:nvSpPr>
        <p:spPr/>
        <p:txBody>
          <a:bodyPr/>
          <a:lstStyle>
            <a:lvl1pPr>
              <a:defRPr/>
            </a:lvl1pPr>
          </a:lstStyle>
          <a:p>
            <a:pPr>
              <a:defRPr/>
            </a:pPr>
            <a:r>
              <a:rPr lang="en-US"/>
              <a:t>502047 – Welcome</a:t>
            </a:r>
          </a:p>
        </p:txBody>
      </p:sp>
      <p:sp>
        <p:nvSpPr>
          <p:cNvPr id="9" name="Slide Number Placeholder 5">
            <a:extLst>
              <a:ext uri="{FF2B5EF4-FFF2-40B4-BE49-F238E27FC236}">
                <a16:creationId xmlns:a16="http://schemas.microsoft.com/office/drawing/2014/main" id="{3FD0A080-FC5A-564C-9C86-FD54F5763153}"/>
              </a:ext>
            </a:extLst>
          </p:cNvPr>
          <p:cNvSpPr>
            <a:spLocks noGrp="1"/>
          </p:cNvSpPr>
          <p:nvPr>
            <p:ph type="sldNum" sz="quarter" idx="12"/>
          </p:nvPr>
        </p:nvSpPr>
        <p:spPr/>
        <p:txBody>
          <a:bodyPr/>
          <a:lstStyle>
            <a:lvl1pPr>
              <a:defRPr/>
            </a:lvl1pPr>
          </a:lstStyle>
          <a:p>
            <a:pPr>
              <a:defRPr/>
            </a:pPr>
            <a:fld id="{7D7C875D-FE0B-F44A-B23C-59983279D556}" type="slidenum">
              <a:rPr lang="en-US" altLang="en-US"/>
              <a:pPr>
                <a:defRPr/>
              </a:pPr>
              <a:t>‹#›</a:t>
            </a:fld>
            <a:endParaRPr lang="en-US" altLang="en-US"/>
          </a:p>
        </p:txBody>
      </p:sp>
    </p:spTree>
    <p:extLst>
      <p:ext uri="{BB962C8B-B14F-4D97-AF65-F5344CB8AC3E}">
        <p14:creationId xmlns:p14="http://schemas.microsoft.com/office/powerpoint/2010/main" val="310174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804ED97-5580-8D47-AE08-78FE5754220F}"/>
              </a:ext>
            </a:extLst>
          </p:cNvPr>
          <p:cNvSpPr>
            <a:spLocks noGrp="1"/>
          </p:cNvSpPr>
          <p:nvPr>
            <p:ph type="dt" sz="half" idx="10"/>
          </p:nvPr>
        </p:nvSpPr>
        <p:spPr/>
        <p:txBody>
          <a:bodyPr/>
          <a:lstStyle>
            <a:lvl1pPr>
              <a:defRPr/>
            </a:lvl1pPr>
          </a:lstStyle>
          <a:p>
            <a:pPr>
              <a:defRPr/>
            </a:pPr>
            <a:r>
              <a:rPr lang="en-US"/>
              <a:t>10/27/19</a:t>
            </a:r>
          </a:p>
        </p:txBody>
      </p:sp>
      <p:sp>
        <p:nvSpPr>
          <p:cNvPr id="4" name="Footer Placeholder 4">
            <a:extLst>
              <a:ext uri="{FF2B5EF4-FFF2-40B4-BE49-F238E27FC236}">
                <a16:creationId xmlns:a16="http://schemas.microsoft.com/office/drawing/2014/main" id="{2CB2C3A5-5A6D-9E4C-95C5-E63FE6FC37FE}"/>
              </a:ext>
            </a:extLst>
          </p:cNvPr>
          <p:cNvSpPr>
            <a:spLocks noGrp="1"/>
          </p:cNvSpPr>
          <p:nvPr>
            <p:ph type="ftr" sz="quarter" idx="11"/>
          </p:nvPr>
        </p:nvSpPr>
        <p:spPr/>
        <p:txBody>
          <a:bodyPr/>
          <a:lstStyle>
            <a:lvl1pPr>
              <a:defRPr/>
            </a:lvl1pPr>
          </a:lstStyle>
          <a:p>
            <a:pPr>
              <a:defRPr/>
            </a:pPr>
            <a:r>
              <a:rPr lang="en-US"/>
              <a:t>502047 – Welcome</a:t>
            </a:r>
          </a:p>
        </p:txBody>
      </p:sp>
      <p:sp>
        <p:nvSpPr>
          <p:cNvPr id="5" name="Slide Number Placeholder 5">
            <a:extLst>
              <a:ext uri="{FF2B5EF4-FFF2-40B4-BE49-F238E27FC236}">
                <a16:creationId xmlns:a16="http://schemas.microsoft.com/office/drawing/2014/main" id="{5AC2E78C-4B64-1A48-8555-5712496FD94F}"/>
              </a:ext>
            </a:extLst>
          </p:cNvPr>
          <p:cNvSpPr>
            <a:spLocks noGrp="1"/>
          </p:cNvSpPr>
          <p:nvPr>
            <p:ph type="sldNum" sz="quarter" idx="12"/>
          </p:nvPr>
        </p:nvSpPr>
        <p:spPr/>
        <p:txBody>
          <a:bodyPr/>
          <a:lstStyle>
            <a:lvl1pPr>
              <a:defRPr/>
            </a:lvl1pPr>
          </a:lstStyle>
          <a:p>
            <a:pPr>
              <a:defRPr/>
            </a:pPr>
            <a:fld id="{AF90CD7D-5B6C-7446-ADE8-191369FA0398}" type="slidenum">
              <a:rPr lang="en-US" altLang="en-US"/>
              <a:pPr>
                <a:defRPr/>
              </a:pPr>
              <a:t>‹#›</a:t>
            </a:fld>
            <a:endParaRPr lang="en-US" altLang="en-US"/>
          </a:p>
        </p:txBody>
      </p:sp>
    </p:spTree>
    <p:extLst>
      <p:ext uri="{BB962C8B-B14F-4D97-AF65-F5344CB8AC3E}">
        <p14:creationId xmlns:p14="http://schemas.microsoft.com/office/powerpoint/2010/main" val="191906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EC0D1B3-8563-9F46-B828-1FBE43F3BC7D}"/>
              </a:ext>
            </a:extLst>
          </p:cNvPr>
          <p:cNvSpPr>
            <a:spLocks noGrp="1"/>
          </p:cNvSpPr>
          <p:nvPr>
            <p:ph type="dt" sz="half" idx="10"/>
          </p:nvPr>
        </p:nvSpPr>
        <p:spPr/>
        <p:txBody>
          <a:bodyPr/>
          <a:lstStyle>
            <a:lvl1pPr>
              <a:defRPr/>
            </a:lvl1pPr>
          </a:lstStyle>
          <a:p>
            <a:pPr>
              <a:defRPr/>
            </a:pPr>
            <a:r>
              <a:rPr lang="en-US"/>
              <a:t>10/27/19</a:t>
            </a:r>
          </a:p>
        </p:txBody>
      </p:sp>
      <p:sp>
        <p:nvSpPr>
          <p:cNvPr id="3" name="Footer Placeholder 4">
            <a:extLst>
              <a:ext uri="{FF2B5EF4-FFF2-40B4-BE49-F238E27FC236}">
                <a16:creationId xmlns:a16="http://schemas.microsoft.com/office/drawing/2014/main" id="{8F80FB17-B740-DE4E-BB36-09530D82C4D2}"/>
              </a:ext>
            </a:extLst>
          </p:cNvPr>
          <p:cNvSpPr>
            <a:spLocks noGrp="1"/>
          </p:cNvSpPr>
          <p:nvPr>
            <p:ph type="ftr" sz="quarter" idx="11"/>
          </p:nvPr>
        </p:nvSpPr>
        <p:spPr/>
        <p:txBody>
          <a:bodyPr/>
          <a:lstStyle>
            <a:lvl1pPr>
              <a:defRPr/>
            </a:lvl1pPr>
          </a:lstStyle>
          <a:p>
            <a:pPr>
              <a:defRPr/>
            </a:pPr>
            <a:r>
              <a:rPr lang="en-US"/>
              <a:t>502047 – Welcome</a:t>
            </a:r>
          </a:p>
        </p:txBody>
      </p:sp>
      <p:sp>
        <p:nvSpPr>
          <p:cNvPr id="4" name="Slide Number Placeholder 5">
            <a:extLst>
              <a:ext uri="{FF2B5EF4-FFF2-40B4-BE49-F238E27FC236}">
                <a16:creationId xmlns:a16="http://schemas.microsoft.com/office/drawing/2014/main" id="{BBC4E48E-A36A-1949-8995-E61D1FFBAD98}"/>
              </a:ext>
            </a:extLst>
          </p:cNvPr>
          <p:cNvSpPr>
            <a:spLocks noGrp="1"/>
          </p:cNvSpPr>
          <p:nvPr>
            <p:ph type="sldNum" sz="quarter" idx="12"/>
          </p:nvPr>
        </p:nvSpPr>
        <p:spPr/>
        <p:txBody>
          <a:bodyPr/>
          <a:lstStyle>
            <a:lvl1pPr>
              <a:defRPr/>
            </a:lvl1pPr>
          </a:lstStyle>
          <a:p>
            <a:pPr>
              <a:defRPr/>
            </a:pPr>
            <a:fld id="{EBD4966E-7BDD-BC45-B0A3-03136D98CF9E}" type="slidenum">
              <a:rPr lang="en-US" altLang="en-US"/>
              <a:pPr>
                <a:defRPr/>
              </a:pPr>
              <a:t>‹#›</a:t>
            </a:fld>
            <a:endParaRPr lang="en-US" altLang="en-US"/>
          </a:p>
        </p:txBody>
      </p:sp>
    </p:spTree>
    <p:extLst>
      <p:ext uri="{BB962C8B-B14F-4D97-AF65-F5344CB8AC3E}">
        <p14:creationId xmlns:p14="http://schemas.microsoft.com/office/powerpoint/2010/main" val="98720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D795362-6E85-F848-AE3C-D90E37B84AAE}"/>
              </a:ext>
            </a:extLst>
          </p:cNvPr>
          <p:cNvSpPr>
            <a:spLocks noGrp="1"/>
          </p:cNvSpPr>
          <p:nvPr>
            <p:ph type="dt" sz="half" idx="10"/>
          </p:nvPr>
        </p:nvSpPr>
        <p:spPr/>
        <p:txBody>
          <a:bodyPr/>
          <a:lstStyle>
            <a:lvl1pPr>
              <a:defRPr/>
            </a:lvl1pPr>
          </a:lstStyle>
          <a:p>
            <a:pPr>
              <a:defRPr/>
            </a:pPr>
            <a:r>
              <a:rPr lang="en-US"/>
              <a:t>10/27/19</a:t>
            </a:r>
          </a:p>
        </p:txBody>
      </p:sp>
      <p:sp>
        <p:nvSpPr>
          <p:cNvPr id="6" name="Footer Placeholder 4">
            <a:extLst>
              <a:ext uri="{FF2B5EF4-FFF2-40B4-BE49-F238E27FC236}">
                <a16:creationId xmlns:a16="http://schemas.microsoft.com/office/drawing/2014/main" id="{DE5BC7C1-DEF7-074C-B406-D84FF8E3094E}"/>
              </a:ext>
            </a:extLst>
          </p:cNvPr>
          <p:cNvSpPr>
            <a:spLocks noGrp="1"/>
          </p:cNvSpPr>
          <p:nvPr>
            <p:ph type="ftr" sz="quarter" idx="11"/>
          </p:nvPr>
        </p:nvSpPr>
        <p:spPr/>
        <p:txBody>
          <a:bodyPr/>
          <a:lstStyle>
            <a:lvl1pPr>
              <a:defRPr/>
            </a:lvl1pPr>
          </a:lstStyle>
          <a:p>
            <a:pPr>
              <a:defRPr/>
            </a:pPr>
            <a:r>
              <a:rPr lang="en-US"/>
              <a:t>502047 – Welcome</a:t>
            </a:r>
          </a:p>
        </p:txBody>
      </p:sp>
      <p:sp>
        <p:nvSpPr>
          <p:cNvPr id="7" name="Slide Number Placeholder 5">
            <a:extLst>
              <a:ext uri="{FF2B5EF4-FFF2-40B4-BE49-F238E27FC236}">
                <a16:creationId xmlns:a16="http://schemas.microsoft.com/office/drawing/2014/main" id="{1D55E29F-658F-8141-9D78-E5A642B56C9B}"/>
              </a:ext>
            </a:extLst>
          </p:cNvPr>
          <p:cNvSpPr>
            <a:spLocks noGrp="1"/>
          </p:cNvSpPr>
          <p:nvPr>
            <p:ph type="sldNum" sz="quarter" idx="12"/>
          </p:nvPr>
        </p:nvSpPr>
        <p:spPr/>
        <p:txBody>
          <a:bodyPr/>
          <a:lstStyle>
            <a:lvl1pPr>
              <a:defRPr/>
            </a:lvl1pPr>
          </a:lstStyle>
          <a:p>
            <a:pPr>
              <a:defRPr/>
            </a:pPr>
            <a:fld id="{EA0EFFFF-45F5-FA41-B679-E0A7C3826760}" type="slidenum">
              <a:rPr lang="en-US" altLang="en-US"/>
              <a:pPr>
                <a:defRPr/>
              </a:pPr>
              <a:t>‹#›</a:t>
            </a:fld>
            <a:endParaRPr lang="en-US" altLang="en-US"/>
          </a:p>
        </p:txBody>
      </p:sp>
    </p:spTree>
    <p:extLst>
      <p:ext uri="{BB962C8B-B14F-4D97-AF65-F5344CB8AC3E}">
        <p14:creationId xmlns:p14="http://schemas.microsoft.com/office/powerpoint/2010/main" val="3597301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543DF05-8526-9043-B608-814399EAC5FC}"/>
              </a:ext>
            </a:extLst>
          </p:cNvPr>
          <p:cNvSpPr>
            <a:spLocks noGrp="1"/>
          </p:cNvSpPr>
          <p:nvPr>
            <p:ph type="dt" sz="half" idx="10"/>
          </p:nvPr>
        </p:nvSpPr>
        <p:spPr/>
        <p:txBody>
          <a:bodyPr/>
          <a:lstStyle>
            <a:lvl1pPr>
              <a:defRPr/>
            </a:lvl1pPr>
          </a:lstStyle>
          <a:p>
            <a:pPr>
              <a:defRPr/>
            </a:pPr>
            <a:r>
              <a:rPr lang="en-US"/>
              <a:t>10/27/19</a:t>
            </a:r>
          </a:p>
        </p:txBody>
      </p:sp>
      <p:sp>
        <p:nvSpPr>
          <p:cNvPr id="6" name="Footer Placeholder 4">
            <a:extLst>
              <a:ext uri="{FF2B5EF4-FFF2-40B4-BE49-F238E27FC236}">
                <a16:creationId xmlns:a16="http://schemas.microsoft.com/office/drawing/2014/main" id="{FFE46FDF-543A-CC45-A54E-168B571F45A1}"/>
              </a:ext>
            </a:extLst>
          </p:cNvPr>
          <p:cNvSpPr>
            <a:spLocks noGrp="1"/>
          </p:cNvSpPr>
          <p:nvPr>
            <p:ph type="ftr" sz="quarter" idx="11"/>
          </p:nvPr>
        </p:nvSpPr>
        <p:spPr/>
        <p:txBody>
          <a:bodyPr/>
          <a:lstStyle>
            <a:lvl1pPr>
              <a:defRPr/>
            </a:lvl1pPr>
          </a:lstStyle>
          <a:p>
            <a:pPr>
              <a:defRPr/>
            </a:pPr>
            <a:r>
              <a:rPr lang="en-US"/>
              <a:t>502047 – Welcome</a:t>
            </a:r>
          </a:p>
        </p:txBody>
      </p:sp>
      <p:sp>
        <p:nvSpPr>
          <p:cNvPr id="7" name="Slide Number Placeholder 5">
            <a:extLst>
              <a:ext uri="{FF2B5EF4-FFF2-40B4-BE49-F238E27FC236}">
                <a16:creationId xmlns:a16="http://schemas.microsoft.com/office/drawing/2014/main" id="{4490C54C-C7DA-C540-B013-00D4F99CB311}"/>
              </a:ext>
            </a:extLst>
          </p:cNvPr>
          <p:cNvSpPr>
            <a:spLocks noGrp="1"/>
          </p:cNvSpPr>
          <p:nvPr>
            <p:ph type="sldNum" sz="quarter" idx="12"/>
          </p:nvPr>
        </p:nvSpPr>
        <p:spPr/>
        <p:txBody>
          <a:bodyPr/>
          <a:lstStyle>
            <a:lvl1pPr>
              <a:defRPr/>
            </a:lvl1pPr>
          </a:lstStyle>
          <a:p>
            <a:pPr>
              <a:defRPr/>
            </a:pPr>
            <a:fld id="{DF38AABA-F2C4-6046-97A1-42C76A981303}" type="slidenum">
              <a:rPr lang="en-US" altLang="en-US"/>
              <a:pPr>
                <a:defRPr/>
              </a:pPr>
              <a:t>‹#›</a:t>
            </a:fld>
            <a:endParaRPr lang="en-US" altLang="en-US"/>
          </a:p>
        </p:txBody>
      </p:sp>
    </p:spTree>
    <p:extLst>
      <p:ext uri="{BB962C8B-B14F-4D97-AF65-F5344CB8AC3E}">
        <p14:creationId xmlns:p14="http://schemas.microsoft.com/office/powerpoint/2010/main" val="240375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1255364-3F25-7A4E-9542-4DFE63F2A12F}"/>
              </a:ext>
            </a:extLst>
          </p:cNvPr>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CE131075-E15E-3643-82B7-0E2392E0255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7C05F4D-8109-B64D-BD31-C8D3265C4A21}"/>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10/27/19</a:t>
            </a:r>
          </a:p>
        </p:txBody>
      </p:sp>
      <p:sp>
        <p:nvSpPr>
          <p:cNvPr id="5" name="Footer Placeholder 4">
            <a:extLst>
              <a:ext uri="{FF2B5EF4-FFF2-40B4-BE49-F238E27FC236}">
                <a16:creationId xmlns:a16="http://schemas.microsoft.com/office/drawing/2014/main" id="{35FE3700-406B-F642-B058-C3EFFB7E506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MS PGothic" pitchFamily="34" charset="-128"/>
              </a:defRPr>
            </a:lvl1pPr>
          </a:lstStyle>
          <a:p>
            <a:pPr>
              <a:defRPr/>
            </a:pPr>
            <a:r>
              <a:rPr lang="en-US"/>
              <a:t>502047 – Welcome</a:t>
            </a:r>
          </a:p>
        </p:txBody>
      </p:sp>
      <p:sp>
        <p:nvSpPr>
          <p:cNvPr id="6" name="Slide Number Placeholder 5">
            <a:extLst>
              <a:ext uri="{FF2B5EF4-FFF2-40B4-BE49-F238E27FC236}">
                <a16:creationId xmlns:a16="http://schemas.microsoft.com/office/drawing/2014/main" id="{8B5AA2F2-E5D6-5E44-B12C-E8407126CCA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5FA1B4E1-1810-734F-B15D-086E483F680F}" type="slidenum">
              <a:rPr lang="en-US" altLang="en-US"/>
              <a:pPr>
                <a:defRPr/>
              </a:pPr>
              <a:t>‹#›</a:t>
            </a:fld>
            <a:endParaRPr lang="en-US" altLang="en-US"/>
          </a:p>
        </p:txBody>
      </p:sp>
      <p:grpSp>
        <p:nvGrpSpPr>
          <p:cNvPr id="1031" name="Group 4">
            <a:extLst>
              <a:ext uri="{FF2B5EF4-FFF2-40B4-BE49-F238E27FC236}">
                <a16:creationId xmlns:a16="http://schemas.microsoft.com/office/drawing/2014/main" id="{FD4EE91A-7769-A548-8192-19464A71C9DF}"/>
              </a:ext>
            </a:extLst>
          </p:cNvPr>
          <p:cNvGrpSpPr>
            <a:grpSpLocks/>
          </p:cNvGrpSpPr>
          <p:nvPr userDrawn="1"/>
        </p:nvGrpSpPr>
        <p:grpSpPr bwMode="auto">
          <a:xfrm>
            <a:off x="368300" y="50800"/>
            <a:ext cx="8394700" cy="1333500"/>
            <a:chOff x="0" y="0"/>
            <a:chExt cx="5520" cy="960"/>
          </a:xfrm>
        </p:grpSpPr>
        <p:cxnSp>
          <p:nvCxnSpPr>
            <p:cNvPr id="8" name="Straight Connector 7">
              <a:extLst>
                <a:ext uri="{FF2B5EF4-FFF2-40B4-BE49-F238E27FC236}">
                  <a16:creationId xmlns:a16="http://schemas.microsoft.com/office/drawing/2014/main" id="{B40A09EA-70F9-A348-8B1E-E829B12BC2C6}"/>
                </a:ext>
              </a:extLst>
            </p:cNvPr>
            <p:cNvCxnSpPr>
              <a:cxnSpLocks noChangeShapeType="1"/>
            </p:cNvCxnSpPr>
            <p:nvPr/>
          </p:nvCxnSpPr>
          <p:spPr bwMode="auto">
            <a:xfrm>
              <a:off x="672" y="816"/>
              <a:ext cx="4848"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cxnSp>
          <p:nvCxnSpPr>
            <p:cNvPr id="9" name="Straight Connector 8">
              <a:extLst>
                <a:ext uri="{FF2B5EF4-FFF2-40B4-BE49-F238E27FC236}">
                  <a16:creationId xmlns:a16="http://schemas.microsoft.com/office/drawing/2014/main" id="{E237EB5E-E18E-D544-91D4-D156C8A416DD}"/>
                </a:ext>
              </a:extLst>
            </p:cNvPr>
            <p:cNvCxnSpPr>
              <a:cxnSpLocks noChangeShapeType="1"/>
            </p:cNvCxnSpPr>
            <p:nvPr/>
          </p:nvCxnSpPr>
          <p:spPr bwMode="auto">
            <a:xfrm rot="5400000">
              <a:off x="913" y="719"/>
              <a:ext cx="480" cy="1"/>
            </a:xfrm>
            <a:prstGeom prst="line">
              <a:avLst/>
            </a:prstGeom>
            <a:noFill/>
            <a:ln w="38100">
              <a:solidFill>
                <a:srgbClr val="C00000"/>
              </a:solidFill>
              <a:round/>
              <a:headEnd/>
              <a:tailEnd/>
            </a:ln>
            <a:effectLst>
              <a:outerShdw blurRad="40000" dist="23000" dir="5400000" rotWithShape="0">
                <a:srgbClr val="808080">
                  <a:alpha val="34998"/>
                </a:srgbClr>
              </a:outerShdw>
            </a:effectLst>
            <a:extLst>
              <a:ext uri="{909E8E84-426E-40DD-AFC4-6F175D3DCCD1}">
                <a14:hiddenFill xmlns:a14="http://schemas.microsoft.com/office/drawing/2010/main">
                  <a:noFill/>
                </a14:hiddenFill>
              </a:ext>
            </a:extLst>
          </p:spPr>
        </p:cxnSp>
        <p:pic>
          <p:nvPicPr>
            <p:cNvPr id="1034" name="Picture 2" descr="logoTDT-banquyen">
              <a:extLst>
                <a:ext uri="{FF2B5EF4-FFF2-40B4-BE49-F238E27FC236}">
                  <a16:creationId xmlns:a16="http://schemas.microsoft.com/office/drawing/2014/main" id="{15670D34-5F33-1B41-B08D-11154496670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104"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 id="2147484343" r:id="rId12"/>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F2EFF9FB-45C1-7B47-912E-4D0A2406C818}"/>
              </a:ext>
            </a:extLst>
          </p:cNvPr>
          <p:cNvSpPr>
            <a:spLocks noGrp="1"/>
          </p:cNvSpPr>
          <p:nvPr>
            <p:ph type="title"/>
          </p:nvPr>
        </p:nvSpPr>
        <p:spPr bwMode="auto">
          <a:xfrm>
            <a:off x="1943100" y="274638"/>
            <a:ext cx="6743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Placeholder 2">
            <a:extLst>
              <a:ext uri="{FF2B5EF4-FFF2-40B4-BE49-F238E27FC236}">
                <a16:creationId xmlns:a16="http://schemas.microsoft.com/office/drawing/2014/main" id="{8CDB9819-05CE-EB4D-96D3-4AB48C8B8C1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3C4E913-7B07-9043-99C4-91123F0B815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r>
              <a:rPr lang="en-US"/>
              <a:t>10/27/19</a:t>
            </a:r>
          </a:p>
        </p:txBody>
      </p:sp>
      <p:sp>
        <p:nvSpPr>
          <p:cNvPr id="5" name="Footer Placeholder 4">
            <a:extLst>
              <a:ext uri="{FF2B5EF4-FFF2-40B4-BE49-F238E27FC236}">
                <a16:creationId xmlns:a16="http://schemas.microsoft.com/office/drawing/2014/main" id="{E815D170-7078-E049-A474-134B1AB2B13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latin typeface="Verdana" pitchFamily="34" charset="0"/>
                <a:ea typeface="MS PGothic" pitchFamily="34" charset="-128"/>
              </a:defRPr>
            </a:lvl1pPr>
          </a:lstStyle>
          <a:p>
            <a:pPr>
              <a:defRPr/>
            </a:pPr>
            <a:r>
              <a:rPr lang="en-US"/>
              <a:t>502047 – Welcome</a:t>
            </a:r>
          </a:p>
        </p:txBody>
      </p:sp>
      <p:sp>
        <p:nvSpPr>
          <p:cNvPr id="6" name="Slide Number Placeholder 5">
            <a:extLst>
              <a:ext uri="{FF2B5EF4-FFF2-40B4-BE49-F238E27FC236}">
                <a16:creationId xmlns:a16="http://schemas.microsoft.com/office/drawing/2014/main" id="{9C9049F3-6262-1C4F-8F86-303C753F4C7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F1CA1269-EA12-2249-98B1-C3FB7F816928}" type="slidenum">
              <a:rPr lang="en-US" altLang="en-US"/>
              <a:pPr>
                <a:defRPr/>
              </a:pPr>
              <a:t>‹#›</a:t>
            </a:fld>
            <a:endParaRPr lang="en-US" altLang="en-US"/>
          </a:p>
        </p:txBody>
      </p:sp>
      <p:cxnSp>
        <p:nvCxnSpPr>
          <p:cNvPr id="7" name="Straight Connector 6">
            <a:extLst>
              <a:ext uri="{FF2B5EF4-FFF2-40B4-BE49-F238E27FC236}">
                <a16:creationId xmlns:a16="http://schemas.microsoft.com/office/drawing/2014/main" id="{7927734B-711F-BB4C-95C1-F08738B0879F}"/>
              </a:ext>
            </a:extLst>
          </p:cNvPr>
          <p:cNvCxnSpPr/>
          <p:nvPr userDrawn="1"/>
        </p:nvCxnSpPr>
        <p:spPr>
          <a:xfrm>
            <a:off x="0" y="1109663"/>
            <a:ext cx="91440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344" r:id="rId1"/>
    <p:sldLayoutId id="2147484345" r:id="rId2"/>
    <p:sldLayoutId id="2147484346" r:id="rId3"/>
  </p:sldLayoutIdLst>
  <p:hf hdr="0"/>
  <p:txStyles>
    <p:titleStyle>
      <a:lvl1pPr algn="ctr" rtl="0" eaLnBrk="0" fontAlgn="base" hangingPunct="0">
        <a:spcBef>
          <a:spcPct val="0"/>
        </a:spcBef>
        <a:spcAft>
          <a:spcPct val="0"/>
        </a:spcAft>
        <a:defRPr sz="4000" kern="1200">
          <a:solidFill>
            <a:schemeClr val="tx1"/>
          </a:solidFill>
          <a:latin typeface="+mj-lt"/>
          <a:ea typeface="+mj-ea"/>
          <a:cs typeface="+mj-cs"/>
        </a:defRPr>
      </a:lvl1pPr>
      <a:lvl2pPr algn="ctr" rtl="0" eaLnBrk="0" fontAlgn="base" hangingPunct="0">
        <a:spcBef>
          <a:spcPct val="0"/>
        </a:spcBef>
        <a:spcAft>
          <a:spcPct val="0"/>
        </a:spcAft>
        <a:defRPr sz="4000">
          <a:solidFill>
            <a:schemeClr val="tx1"/>
          </a:solidFill>
          <a:latin typeface="Calibri" pitchFamily="34" charset="0"/>
        </a:defRPr>
      </a:lvl2pPr>
      <a:lvl3pPr algn="ctr" rtl="0" eaLnBrk="0" fontAlgn="base" hangingPunct="0">
        <a:spcBef>
          <a:spcPct val="0"/>
        </a:spcBef>
        <a:spcAft>
          <a:spcPct val="0"/>
        </a:spcAft>
        <a:defRPr sz="4000">
          <a:solidFill>
            <a:schemeClr val="tx1"/>
          </a:solidFill>
          <a:latin typeface="Calibri" pitchFamily="34" charset="0"/>
        </a:defRPr>
      </a:lvl3pPr>
      <a:lvl4pPr algn="ctr" rtl="0" eaLnBrk="0" fontAlgn="base" hangingPunct="0">
        <a:spcBef>
          <a:spcPct val="0"/>
        </a:spcBef>
        <a:spcAft>
          <a:spcPct val="0"/>
        </a:spcAft>
        <a:defRPr sz="4000">
          <a:solidFill>
            <a:schemeClr val="tx1"/>
          </a:solidFill>
          <a:latin typeface="Calibri" pitchFamily="34" charset="0"/>
        </a:defRPr>
      </a:lvl4pPr>
      <a:lvl5pPr algn="ctr" rtl="0" eaLnBrk="0" fontAlgn="base" hangingPunct="0">
        <a:spcBef>
          <a:spcPct val="0"/>
        </a:spcBef>
        <a:spcAft>
          <a:spcPct val="0"/>
        </a:spcAft>
        <a:defRPr sz="4000">
          <a:solidFill>
            <a:schemeClr val="tx1"/>
          </a:solidFill>
          <a:latin typeface="Calibri" pitchFamily="34" charset="0"/>
        </a:defRPr>
      </a:lvl5pPr>
      <a:lvl6pPr marL="457200" algn="ctr" rtl="0" fontAlgn="base">
        <a:spcBef>
          <a:spcPct val="0"/>
        </a:spcBef>
        <a:spcAft>
          <a:spcPct val="0"/>
        </a:spcAft>
        <a:defRPr sz="4000">
          <a:solidFill>
            <a:schemeClr val="tx1"/>
          </a:solidFill>
          <a:latin typeface="Calibri" pitchFamily="34" charset="0"/>
        </a:defRPr>
      </a:lvl6pPr>
      <a:lvl7pPr marL="914400" algn="ctr" rtl="0" fontAlgn="base">
        <a:spcBef>
          <a:spcPct val="0"/>
        </a:spcBef>
        <a:spcAft>
          <a:spcPct val="0"/>
        </a:spcAft>
        <a:defRPr sz="4000">
          <a:solidFill>
            <a:schemeClr val="tx1"/>
          </a:solidFill>
          <a:latin typeface="Calibri" pitchFamily="34" charset="0"/>
        </a:defRPr>
      </a:lvl7pPr>
      <a:lvl8pPr marL="1371600" algn="ctr" rtl="0" fontAlgn="base">
        <a:spcBef>
          <a:spcPct val="0"/>
        </a:spcBef>
        <a:spcAft>
          <a:spcPct val="0"/>
        </a:spcAft>
        <a:defRPr sz="4000">
          <a:solidFill>
            <a:schemeClr val="tx1"/>
          </a:solidFill>
          <a:latin typeface="Calibri" pitchFamily="34" charset="0"/>
        </a:defRPr>
      </a:lvl8pPr>
      <a:lvl9pPr marL="1828800" algn="ctr" rtl="0" fontAlgn="base">
        <a:spcBef>
          <a:spcPct val="0"/>
        </a:spcBef>
        <a:spcAft>
          <a:spcPct val="0"/>
        </a:spcAft>
        <a:defRPr sz="4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etacad.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sakai.it.tdt.edu.v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cisco.com/" TargetMode="External"/><Relationship Id="rId5" Type="http://schemas.openxmlformats.org/officeDocument/2006/relationships/hyperlink" Target="https://www.netacad.com/" TargetMode="External"/><Relationship Id="rId4" Type="http://schemas.openxmlformats.org/officeDocument/2006/relationships/hyperlink" Target="http://elit.tdtu.edu.v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4">
            <a:extLst>
              <a:ext uri="{FF2B5EF4-FFF2-40B4-BE49-F238E27FC236}">
                <a16:creationId xmlns:a16="http://schemas.microsoft.com/office/drawing/2014/main" id="{3CF7214D-0432-B149-A157-9C2409513E53}"/>
              </a:ext>
            </a:extLst>
          </p:cNvPr>
          <p:cNvSpPr>
            <a:spLocks noGrp="1"/>
          </p:cNvSpPr>
          <p:nvPr>
            <p:ph type="ctrTitle"/>
          </p:nvPr>
        </p:nvSpPr>
        <p:spPr/>
        <p:txBody>
          <a:bodyPr/>
          <a:lstStyle/>
          <a:p>
            <a:pPr eaLnBrk="1" hangingPunct="1"/>
            <a:r>
              <a:rPr lang="en-US" altLang="en-US"/>
              <a:t>WELCOME TO</a:t>
            </a:r>
          </a:p>
        </p:txBody>
      </p:sp>
      <p:sp>
        <p:nvSpPr>
          <p:cNvPr id="19458" name="Subtitle 5">
            <a:extLst>
              <a:ext uri="{FF2B5EF4-FFF2-40B4-BE49-F238E27FC236}">
                <a16:creationId xmlns:a16="http://schemas.microsoft.com/office/drawing/2014/main" id="{D3C41BCA-91EE-D94E-AF90-92FF69B1AE2B}"/>
              </a:ext>
            </a:extLst>
          </p:cNvPr>
          <p:cNvSpPr>
            <a:spLocks noGrp="1"/>
          </p:cNvSpPr>
          <p:nvPr>
            <p:ph type="subTitle" idx="1"/>
          </p:nvPr>
        </p:nvSpPr>
        <p:spPr/>
        <p:txBody>
          <a:bodyPr/>
          <a:lstStyle/>
          <a:p>
            <a:pPr eaLnBrk="1" hangingPunct="1"/>
            <a:r>
              <a:rPr lang="en-US" altLang="en-US" sz="3600"/>
              <a:t>INTRODUCTION TO </a:t>
            </a:r>
          </a:p>
          <a:p>
            <a:pPr eaLnBrk="1" hangingPunct="1"/>
            <a:r>
              <a:rPr lang="en-US" altLang="en-US" sz="3600"/>
              <a:t>COMPUTER NETWORKS</a:t>
            </a:r>
          </a:p>
        </p:txBody>
      </p:sp>
    </p:spTree>
  </p:cSld>
  <p:clrMapOvr>
    <a:masterClrMapping/>
  </p:clrMapOvr>
  <p:transition>
    <p:diamon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21A25F10-F2E7-724D-8CD6-04BF8FC11848}"/>
              </a:ext>
            </a:extLst>
          </p:cNvPr>
          <p:cNvSpPr>
            <a:spLocks noGrp="1"/>
          </p:cNvSpPr>
          <p:nvPr>
            <p:ph type="title"/>
          </p:nvPr>
        </p:nvSpPr>
        <p:spPr>
          <a:xfrm>
            <a:off x="1131888" y="3357563"/>
            <a:ext cx="6743700" cy="1143000"/>
          </a:xfrm>
        </p:spPr>
        <p:txBody>
          <a:bodyPr/>
          <a:lstStyle/>
          <a:p>
            <a:r>
              <a:rPr lang="en-US" altLang="en-US"/>
              <a:t>Q &amp; A</a:t>
            </a:r>
          </a:p>
        </p:txBody>
      </p:sp>
      <p:sp>
        <p:nvSpPr>
          <p:cNvPr id="32770" name="Date Placeholder 3">
            <a:extLst>
              <a:ext uri="{FF2B5EF4-FFF2-40B4-BE49-F238E27FC236}">
                <a16:creationId xmlns:a16="http://schemas.microsoft.com/office/drawing/2014/main" id="{876D73EE-954B-7040-892E-8EBA3C2E151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32771" name="Slide Number Placeholder 5">
            <a:extLst>
              <a:ext uri="{FF2B5EF4-FFF2-40B4-BE49-F238E27FC236}">
                <a16:creationId xmlns:a16="http://schemas.microsoft.com/office/drawing/2014/main" id="{6A1985A1-AB6A-F044-BA78-DF1569656D73}"/>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AB4081-C6E1-F14E-86D2-360CBB2E7EBC}" type="slidenum">
              <a:rPr lang="en-US" altLang="en-US" sz="1200" smtClean="0">
                <a:solidFill>
                  <a:srgbClr val="898989"/>
                </a:solidFill>
                <a:latin typeface="Verdana" panose="020B0604030504040204" pitchFamily="34" charset="0"/>
              </a:rPr>
              <a:pPr>
                <a:spcBef>
                  <a:spcPct val="0"/>
                </a:spcBef>
                <a:buFontTx/>
                <a:buNone/>
              </a:pPr>
              <a:t>10</a:t>
            </a:fld>
            <a:endParaRPr lang="en-US" altLang="en-US" sz="1200">
              <a:solidFill>
                <a:srgbClr val="898989"/>
              </a:solidFill>
              <a:latin typeface="Verdana" panose="020B0604030504040204" pitchFamily="34" charset="0"/>
            </a:endParaRPr>
          </a:p>
        </p:txBody>
      </p:sp>
      <p:sp>
        <p:nvSpPr>
          <p:cNvPr id="6" name="Footer Placeholder 8">
            <a:extLst>
              <a:ext uri="{FF2B5EF4-FFF2-40B4-BE49-F238E27FC236}">
                <a16:creationId xmlns:a16="http://schemas.microsoft.com/office/drawing/2014/main" id="{BA5C5FF6-8793-564A-BAF0-AF30E11E8AFD}"/>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AADBF559-272F-A445-B191-F2F0F5F93969}"/>
              </a:ext>
            </a:extLst>
          </p:cNvPr>
          <p:cNvSpPr>
            <a:spLocks noGrp="1"/>
          </p:cNvSpPr>
          <p:nvPr>
            <p:ph type="title"/>
          </p:nvPr>
        </p:nvSpPr>
        <p:spPr>
          <a:xfrm>
            <a:off x="1943100" y="168275"/>
            <a:ext cx="6743700" cy="1201738"/>
          </a:xfrm>
        </p:spPr>
        <p:txBody>
          <a:bodyPr/>
          <a:lstStyle/>
          <a:p>
            <a:pPr eaLnBrk="1" hangingPunct="1"/>
            <a:r>
              <a:rPr lang="en-US" altLang="en-US">
                <a:solidFill>
                  <a:srgbClr val="FF0000"/>
                </a:solidFill>
              </a:rPr>
              <a:t>ABOUT THIS COURSE</a:t>
            </a:r>
          </a:p>
        </p:txBody>
      </p:sp>
      <p:sp>
        <p:nvSpPr>
          <p:cNvPr id="20482" name="Rectangle 3">
            <a:extLst>
              <a:ext uri="{FF2B5EF4-FFF2-40B4-BE49-F238E27FC236}">
                <a16:creationId xmlns:a16="http://schemas.microsoft.com/office/drawing/2014/main" id="{7E88118A-C6A5-D149-B5AB-E1DA21239F85}"/>
              </a:ext>
            </a:extLst>
          </p:cNvPr>
          <p:cNvSpPr>
            <a:spLocks noGrp="1"/>
          </p:cNvSpPr>
          <p:nvPr>
            <p:ph idx="1"/>
          </p:nvPr>
        </p:nvSpPr>
        <p:spPr>
          <a:xfrm>
            <a:off x="150813" y="1600200"/>
            <a:ext cx="8926512" cy="4525963"/>
          </a:xfrm>
        </p:spPr>
        <p:txBody>
          <a:bodyPr/>
          <a:lstStyle/>
          <a:p>
            <a:pPr eaLnBrk="1" hangingPunct="1"/>
            <a:r>
              <a:rPr lang="en-US" altLang="en-US" sz="3000"/>
              <a:t>Course name: </a:t>
            </a:r>
            <a:r>
              <a:rPr lang="en-US" altLang="en-US" sz="3000">
                <a:solidFill>
                  <a:srgbClr val="FF0000"/>
                </a:solidFill>
              </a:rPr>
              <a:t>Introduction To Computer Network</a:t>
            </a:r>
            <a:endParaRPr lang="en-US" altLang="en-US" sz="3000"/>
          </a:p>
          <a:p>
            <a:pPr eaLnBrk="1" hangingPunct="1"/>
            <a:r>
              <a:rPr lang="en-US" altLang="en-US" sz="3000"/>
              <a:t>Course code: </a:t>
            </a:r>
            <a:r>
              <a:rPr lang="en-US" altLang="en-US" sz="3000" b="1">
                <a:solidFill>
                  <a:srgbClr val="FF0000"/>
                </a:solidFill>
              </a:rPr>
              <a:t>502046</a:t>
            </a:r>
            <a:endParaRPr lang="en-US" altLang="en-US" sz="3000"/>
          </a:p>
          <a:p>
            <a:pPr eaLnBrk="1" hangingPunct="1"/>
            <a:r>
              <a:rPr lang="en-US" altLang="en-US" sz="3000"/>
              <a:t>Course credits: 4 (3.1) </a:t>
            </a:r>
          </a:p>
          <a:p>
            <a:pPr eaLnBrk="1" hangingPunct="1"/>
            <a:r>
              <a:rPr lang="en-US" altLang="en-US" sz="3000"/>
              <a:t>Lecture hours: 45</a:t>
            </a:r>
          </a:p>
          <a:p>
            <a:pPr eaLnBrk="1" hangingPunct="1"/>
            <a:r>
              <a:rPr lang="en-US" altLang="en-US" sz="3000"/>
              <a:t>Lab hours: 30</a:t>
            </a:r>
          </a:p>
          <a:p>
            <a:pPr eaLnBrk="1" hangingPunct="1"/>
            <a:r>
              <a:rPr lang="en-US" altLang="en-US" sz="3000"/>
              <a:t>Self learning hours: 120</a:t>
            </a:r>
          </a:p>
          <a:p>
            <a:pPr eaLnBrk="1" hangingPunct="1"/>
            <a:r>
              <a:rPr lang="en-US" altLang="en-US" sz="3000"/>
              <a:t>Prerequisites: </a:t>
            </a:r>
            <a:r>
              <a:rPr lang="en-US" altLang="en-US" sz="2800"/>
              <a:t>501043</a:t>
            </a:r>
            <a:endParaRPr lang="en-US" altLang="en-US" sz="3000"/>
          </a:p>
        </p:txBody>
      </p:sp>
      <p:sp>
        <p:nvSpPr>
          <p:cNvPr id="20483" name="Date Placeholder 7">
            <a:extLst>
              <a:ext uri="{FF2B5EF4-FFF2-40B4-BE49-F238E27FC236}">
                <a16:creationId xmlns:a16="http://schemas.microsoft.com/office/drawing/2014/main" id="{364BDFC9-5720-F341-8490-FC2075D44F48}"/>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0484" name="Slide Number Placeholder 8">
            <a:extLst>
              <a:ext uri="{FF2B5EF4-FFF2-40B4-BE49-F238E27FC236}">
                <a16:creationId xmlns:a16="http://schemas.microsoft.com/office/drawing/2014/main" id="{452BC736-BD9C-3F49-9471-72920074D6C6}"/>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1D10A8-60FA-9E40-8BF6-F61B0A6A3B8A}" type="slidenum">
              <a:rPr lang="en-US" altLang="en-US" sz="1200" smtClean="0">
                <a:solidFill>
                  <a:srgbClr val="898989"/>
                </a:solidFill>
                <a:latin typeface="Verdana" panose="020B0604030504040204" pitchFamily="34" charset="0"/>
              </a:rPr>
              <a:pPr>
                <a:spcBef>
                  <a:spcPct val="0"/>
                </a:spcBef>
                <a:buFontTx/>
                <a:buNone/>
              </a:pPr>
              <a:t>2</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45911C20-05F0-7C49-A195-1524B6D6AC21}"/>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E7D07F3-EC1A-D147-8804-D6B15BF7ECC9}"/>
              </a:ext>
            </a:extLst>
          </p:cNvPr>
          <p:cNvSpPr>
            <a:spLocks noGrp="1"/>
          </p:cNvSpPr>
          <p:nvPr>
            <p:ph type="title"/>
          </p:nvPr>
        </p:nvSpPr>
        <p:spPr>
          <a:xfrm>
            <a:off x="1943100" y="168275"/>
            <a:ext cx="6743700" cy="1201738"/>
          </a:xfrm>
        </p:spPr>
        <p:txBody>
          <a:bodyPr/>
          <a:lstStyle/>
          <a:p>
            <a:r>
              <a:rPr lang="en-US" altLang="en-US">
                <a:solidFill>
                  <a:srgbClr val="FF0000"/>
                </a:solidFill>
              </a:rPr>
              <a:t>COURSE DESCRIPTION</a:t>
            </a:r>
          </a:p>
        </p:txBody>
      </p:sp>
      <p:sp>
        <p:nvSpPr>
          <p:cNvPr id="22530" name="Content Placeholder 2">
            <a:extLst>
              <a:ext uri="{FF2B5EF4-FFF2-40B4-BE49-F238E27FC236}">
                <a16:creationId xmlns:a16="http://schemas.microsoft.com/office/drawing/2014/main" id="{062EFA35-5AA4-5441-B3A7-FA2F3C05E25C}"/>
              </a:ext>
            </a:extLst>
          </p:cNvPr>
          <p:cNvSpPr>
            <a:spLocks noGrp="1"/>
          </p:cNvSpPr>
          <p:nvPr>
            <p:ph idx="1"/>
          </p:nvPr>
        </p:nvSpPr>
        <p:spPr>
          <a:xfrm>
            <a:off x="552091" y="1442448"/>
            <a:ext cx="8376249" cy="4922724"/>
          </a:xfrm>
        </p:spPr>
        <p:txBody>
          <a:bodyPr/>
          <a:lstStyle/>
          <a:p>
            <a:r>
              <a:rPr lang="en-US" altLang="en-US" sz="2200" dirty="0"/>
              <a:t>Chapter 1 - Networking Today</a:t>
            </a:r>
          </a:p>
          <a:p>
            <a:r>
              <a:rPr lang="en-US" altLang="en-US" sz="2200" dirty="0"/>
              <a:t>Chapter 2 - Protocols and Models</a:t>
            </a:r>
          </a:p>
          <a:p>
            <a:r>
              <a:rPr lang="en-US" altLang="en-US" sz="2200" dirty="0"/>
              <a:t>Chapter 3 - Physical Layer</a:t>
            </a:r>
          </a:p>
          <a:p>
            <a:r>
              <a:rPr lang="en-US" sz="2200" dirty="0" err="1"/>
              <a:t>Chương</a:t>
            </a:r>
            <a:r>
              <a:rPr lang="en-US" sz="2200" dirty="0"/>
              <a:t> 4: IPv4 Addressing</a:t>
            </a:r>
            <a:r>
              <a:rPr lang="en-VN" sz="2200" dirty="0"/>
              <a:t> </a:t>
            </a:r>
            <a:endParaRPr lang="en-US" altLang="en-US" sz="2200" dirty="0"/>
          </a:p>
          <a:p>
            <a:r>
              <a:rPr lang="en-US" sz="2200" dirty="0" err="1"/>
              <a:t>Chương</a:t>
            </a:r>
            <a:r>
              <a:rPr lang="en-US" sz="2200" dirty="0"/>
              <a:t> 5: IPv6 Addressing</a:t>
            </a:r>
            <a:r>
              <a:rPr lang="en-VN" sz="2200" dirty="0"/>
              <a:t> </a:t>
            </a:r>
            <a:endParaRPr lang="en-US" altLang="en-US" sz="2200" dirty="0"/>
          </a:p>
          <a:p>
            <a:r>
              <a:rPr lang="en-US" altLang="en-US" sz="2200" dirty="0"/>
              <a:t>Chapter 6 - Data Link Layer</a:t>
            </a:r>
          </a:p>
          <a:p>
            <a:r>
              <a:rPr lang="en-US" altLang="en-US" sz="2200" dirty="0"/>
              <a:t>Chapter 7 - Ethernet Switching</a:t>
            </a:r>
          </a:p>
          <a:p>
            <a:r>
              <a:rPr lang="en-US" altLang="en-US" sz="2200" dirty="0"/>
              <a:t>Chapter 8 - Network Layer</a:t>
            </a:r>
          </a:p>
          <a:p>
            <a:r>
              <a:rPr lang="en-US" altLang="en-US" sz="2200" dirty="0"/>
              <a:t>Chapter 9 - Transport Layer</a:t>
            </a:r>
          </a:p>
          <a:p>
            <a:r>
              <a:rPr lang="en-US" altLang="en-US" sz="2200" dirty="0"/>
              <a:t>Chapter 10 - Application Layer</a:t>
            </a:r>
          </a:p>
          <a:p>
            <a:r>
              <a:rPr lang="en-US" altLang="en-US" sz="2200" dirty="0"/>
              <a:t>Chapter 11 - Network Security Fundamentals</a:t>
            </a:r>
          </a:p>
          <a:p>
            <a:r>
              <a:rPr lang="en-US" altLang="en-US" sz="2200" dirty="0"/>
              <a:t>Chapter 12 - Build a Small Network</a:t>
            </a:r>
          </a:p>
          <a:p>
            <a:endParaRPr lang="en-US" altLang="en-US" sz="2200" dirty="0"/>
          </a:p>
        </p:txBody>
      </p:sp>
      <p:sp>
        <p:nvSpPr>
          <p:cNvPr id="22531" name="Date Placeholder 3">
            <a:extLst>
              <a:ext uri="{FF2B5EF4-FFF2-40B4-BE49-F238E27FC236}">
                <a16:creationId xmlns:a16="http://schemas.microsoft.com/office/drawing/2014/main" id="{D726833A-47AE-054F-AFB5-466D506C6BC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2532" name="Slide Number Placeholder 5">
            <a:extLst>
              <a:ext uri="{FF2B5EF4-FFF2-40B4-BE49-F238E27FC236}">
                <a16:creationId xmlns:a16="http://schemas.microsoft.com/office/drawing/2014/main" id="{F4124BFD-3717-C54F-8AFB-6F007BD83A4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0E5B55-679F-7F4A-9AEB-BDB7C711B25E}" type="slidenum">
              <a:rPr lang="en-US" altLang="en-US" sz="1200" smtClean="0">
                <a:solidFill>
                  <a:srgbClr val="898989"/>
                </a:solidFill>
                <a:latin typeface="Verdana" panose="020B0604030504040204" pitchFamily="34" charset="0"/>
              </a:rPr>
              <a:pPr>
                <a:spcBef>
                  <a:spcPct val="0"/>
                </a:spcBef>
                <a:buFontTx/>
                <a:buNone/>
              </a:pPr>
              <a:t>3</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F84374DA-6EAB-D649-AB69-FCFCABB4D838}"/>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E7D07F3-EC1A-D147-8804-D6B15BF7ECC9}"/>
              </a:ext>
            </a:extLst>
          </p:cNvPr>
          <p:cNvSpPr>
            <a:spLocks noGrp="1"/>
          </p:cNvSpPr>
          <p:nvPr>
            <p:ph type="title"/>
          </p:nvPr>
        </p:nvSpPr>
        <p:spPr>
          <a:xfrm>
            <a:off x="1943100" y="168275"/>
            <a:ext cx="6743700" cy="1201738"/>
          </a:xfrm>
        </p:spPr>
        <p:txBody>
          <a:bodyPr/>
          <a:lstStyle/>
          <a:p>
            <a:r>
              <a:rPr lang="en-US" altLang="en-US" dirty="0">
                <a:solidFill>
                  <a:srgbClr val="FF0000"/>
                </a:solidFill>
              </a:rPr>
              <a:t>OBJECTIVES</a:t>
            </a:r>
          </a:p>
        </p:txBody>
      </p:sp>
      <p:sp>
        <p:nvSpPr>
          <p:cNvPr id="22530" name="Content Placeholder 2">
            <a:extLst>
              <a:ext uri="{FF2B5EF4-FFF2-40B4-BE49-F238E27FC236}">
                <a16:creationId xmlns:a16="http://schemas.microsoft.com/office/drawing/2014/main" id="{062EFA35-5AA4-5441-B3A7-FA2F3C05E25C}"/>
              </a:ext>
            </a:extLst>
          </p:cNvPr>
          <p:cNvSpPr>
            <a:spLocks noGrp="1"/>
          </p:cNvSpPr>
          <p:nvPr>
            <p:ph idx="1"/>
          </p:nvPr>
        </p:nvSpPr>
        <p:spPr>
          <a:xfrm>
            <a:off x="552091" y="1442448"/>
            <a:ext cx="8376249" cy="4922724"/>
          </a:xfrm>
        </p:spPr>
        <p:txBody>
          <a:bodyPr/>
          <a:lstStyle/>
          <a:p>
            <a:pPr algn="just"/>
            <a:r>
              <a:rPr lang="en-US" dirty="0"/>
              <a:t>This course introduces the architectures, models, protocols, and networking elements that connect users, devices, applications and data through the Internet and across modern computer networks - including IP addressing and Ethernet fundamentals.</a:t>
            </a:r>
            <a:endParaRPr lang="en-US" altLang="en-US" sz="2200" dirty="0"/>
          </a:p>
        </p:txBody>
      </p:sp>
      <p:sp>
        <p:nvSpPr>
          <p:cNvPr id="22531" name="Date Placeholder 3">
            <a:extLst>
              <a:ext uri="{FF2B5EF4-FFF2-40B4-BE49-F238E27FC236}">
                <a16:creationId xmlns:a16="http://schemas.microsoft.com/office/drawing/2014/main" id="{D726833A-47AE-054F-AFB5-466D506C6BC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2532" name="Slide Number Placeholder 5">
            <a:extLst>
              <a:ext uri="{FF2B5EF4-FFF2-40B4-BE49-F238E27FC236}">
                <a16:creationId xmlns:a16="http://schemas.microsoft.com/office/drawing/2014/main" id="{F4124BFD-3717-C54F-8AFB-6F007BD83A4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0E5B55-679F-7F4A-9AEB-BDB7C711B25E}" type="slidenum">
              <a:rPr lang="en-US" altLang="en-US" sz="1200" smtClean="0">
                <a:solidFill>
                  <a:srgbClr val="898989"/>
                </a:solidFill>
                <a:latin typeface="Verdana" panose="020B0604030504040204" pitchFamily="34" charset="0"/>
              </a:rPr>
              <a:pPr>
                <a:spcBef>
                  <a:spcPct val="0"/>
                </a:spcBef>
                <a:buFontTx/>
                <a:buNone/>
              </a:pPr>
              <a:t>4</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F84374DA-6EAB-D649-AB69-FCFCABB4D838}"/>
              </a:ext>
            </a:extLst>
          </p:cNvPr>
          <p:cNvSpPr>
            <a:spLocks noGrp="1"/>
          </p:cNvSpPr>
          <p:nvPr>
            <p:ph type="ftr" sz="quarter" idx="12"/>
          </p:nvPr>
        </p:nvSpPr>
        <p:spPr/>
        <p:txBody>
          <a:bodyPr/>
          <a:lstStyle/>
          <a:p>
            <a:pPr>
              <a:defRPr/>
            </a:pPr>
            <a:r>
              <a:rPr lang="en-US"/>
              <a:t>502047 – Welcome</a:t>
            </a:r>
            <a:endParaRPr lang="en-US" dirty="0"/>
          </a:p>
        </p:txBody>
      </p:sp>
    </p:spTree>
    <p:extLst>
      <p:ext uri="{BB962C8B-B14F-4D97-AF65-F5344CB8AC3E}">
        <p14:creationId xmlns:p14="http://schemas.microsoft.com/office/powerpoint/2010/main" val="346197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1E7D07F3-EC1A-D147-8804-D6B15BF7ECC9}"/>
              </a:ext>
            </a:extLst>
          </p:cNvPr>
          <p:cNvSpPr>
            <a:spLocks noGrp="1"/>
          </p:cNvSpPr>
          <p:nvPr>
            <p:ph type="title"/>
          </p:nvPr>
        </p:nvSpPr>
        <p:spPr>
          <a:xfrm>
            <a:off x="1943100" y="168275"/>
            <a:ext cx="6743700" cy="1201738"/>
          </a:xfrm>
        </p:spPr>
        <p:txBody>
          <a:bodyPr/>
          <a:lstStyle/>
          <a:p>
            <a:r>
              <a:rPr lang="en-US" dirty="0">
                <a:solidFill>
                  <a:srgbClr val="FF0000"/>
                </a:solidFill>
              </a:rPr>
              <a:t>Student’s tasks</a:t>
            </a:r>
            <a:endParaRPr lang="en-US" altLang="en-US" dirty="0">
              <a:solidFill>
                <a:srgbClr val="FF0000"/>
              </a:solidFill>
            </a:endParaRPr>
          </a:p>
        </p:txBody>
      </p:sp>
      <p:sp>
        <p:nvSpPr>
          <p:cNvPr id="22530" name="Content Placeholder 2">
            <a:extLst>
              <a:ext uri="{FF2B5EF4-FFF2-40B4-BE49-F238E27FC236}">
                <a16:creationId xmlns:a16="http://schemas.microsoft.com/office/drawing/2014/main" id="{062EFA35-5AA4-5441-B3A7-FA2F3C05E25C}"/>
              </a:ext>
            </a:extLst>
          </p:cNvPr>
          <p:cNvSpPr>
            <a:spLocks noGrp="1"/>
          </p:cNvSpPr>
          <p:nvPr>
            <p:ph idx="1"/>
          </p:nvPr>
        </p:nvSpPr>
        <p:spPr>
          <a:xfrm>
            <a:off x="1" y="1252444"/>
            <a:ext cx="8870868" cy="4922724"/>
          </a:xfrm>
        </p:spPr>
        <p:txBody>
          <a:bodyPr/>
          <a:lstStyle/>
          <a:p>
            <a:pPr lvl="1" algn="just"/>
            <a:r>
              <a:rPr lang="en-US" sz="1800" dirty="0"/>
              <a:t>Being on-time and in your seat when class starts</a:t>
            </a:r>
            <a:endParaRPr lang="en-VN" sz="1800" dirty="0"/>
          </a:p>
          <a:p>
            <a:pPr lvl="1" algn="just"/>
            <a:r>
              <a:rPr lang="en-US" sz="1800" dirty="0"/>
              <a:t>Staying until the end of class. Should students have to leave class early, please have the courtesy of letting the instructor know before the beginning of the period and leave quietly so as not to disturb the other members of the class.</a:t>
            </a:r>
            <a:endParaRPr lang="en-VN" sz="1800" dirty="0"/>
          </a:p>
          <a:p>
            <a:pPr lvl="1" algn="just"/>
            <a:r>
              <a:rPr lang="en-US" sz="1800" dirty="0"/>
              <a:t>Being constructive to the learning environment. </a:t>
            </a:r>
            <a:r>
              <a:rPr lang="en-US" sz="1800" dirty="0" err="1"/>
              <a:t>Mobilephones</a:t>
            </a:r>
            <a:r>
              <a:rPr lang="en-US" sz="1800" dirty="0"/>
              <a:t> (both smart and inept) and other electronic devices need to be set to silent during class at all times.</a:t>
            </a:r>
            <a:endParaRPr lang="en-VN" sz="1800" dirty="0"/>
          </a:p>
          <a:p>
            <a:pPr lvl="1" algn="just"/>
            <a:r>
              <a:rPr lang="en-US" sz="1800" dirty="0"/>
              <a:t>Being “present” in the class and focused on class material. The lectures will sometimes cover extra material (e.g., exercises, discussions) not contained in lecture notes. Students are responsible for everything covered or assigned in class. If students miss a class, it is entirely their responsibility to determine what they have missed including any administrative announcements lecturer may have made.</a:t>
            </a:r>
            <a:endParaRPr lang="en-VN" sz="1800" dirty="0"/>
          </a:p>
          <a:p>
            <a:pPr lvl="1" algn="just"/>
            <a:r>
              <a:rPr lang="en-US" sz="1800" dirty="0"/>
              <a:t>Coming prepared to contribute to the class.</a:t>
            </a:r>
            <a:endParaRPr lang="en-VN" sz="1800" dirty="0"/>
          </a:p>
          <a:p>
            <a:pPr lvl="1" algn="just"/>
            <a:r>
              <a:rPr lang="en-US" sz="1800" dirty="0"/>
              <a:t>Communication with the lecturer.</a:t>
            </a:r>
            <a:endParaRPr lang="en-VN" sz="1800" dirty="0"/>
          </a:p>
          <a:p>
            <a:pPr lvl="1" algn="just"/>
            <a:r>
              <a:rPr lang="en-US" sz="1800" dirty="0"/>
              <a:t>Students have to attend at least 80% of class hours (if this regulation is not fulfilled, students are not eligible to take their final exam).</a:t>
            </a:r>
            <a:endParaRPr lang="en-US" altLang="en-US" sz="1800" dirty="0"/>
          </a:p>
        </p:txBody>
      </p:sp>
      <p:sp>
        <p:nvSpPr>
          <p:cNvPr id="22531" name="Date Placeholder 3">
            <a:extLst>
              <a:ext uri="{FF2B5EF4-FFF2-40B4-BE49-F238E27FC236}">
                <a16:creationId xmlns:a16="http://schemas.microsoft.com/office/drawing/2014/main" id="{D726833A-47AE-054F-AFB5-466D506C6BC1}"/>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2532" name="Slide Number Placeholder 5">
            <a:extLst>
              <a:ext uri="{FF2B5EF4-FFF2-40B4-BE49-F238E27FC236}">
                <a16:creationId xmlns:a16="http://schemas.microsoft.com/office/drawing/2014/main" id="{F4124BFD-3717-C54F-8AFB-6F007BD83A48}"/>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0E5B55-679F-7F4A-9AEB-BDB7C711B25E}" type="slidenum">
              <a:rPr lang="en-US" altLang="en-US" sz="1200" smtClean="0">
                <a:solidFill>
                  <a:srgbClr val="898989"/>
                </a:solidFill>
                <a:latin typeface="Verdana" panose="020B0604030504040204" pitchFamily="34" charset="0"/>
              </a:rPr>
              <a:pPr>
                <a:spcBef>
                  <a:spcPct val="0"/>
                </a:spcBef>
                <a:buFontTx/>
                <a:buNone/>
              </a:pPr>
              <a:t>5</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F84374DA-6EAB-D649-AB69-FCFCABB4D838}"/>
              </a:ext>
            </a:extLst>
          </p:cNvPr>
          <p:cNvSpPr>
            <a:spLocks noGrp="1"/>
          </p:cNvSpPr>
          <p:nvPr>
            <p:ph type="ftr" sz="quarter" idx="12"/>
          </p:nvPr>
        </p:nvSpPr>
        <p:spPr/>
        <p:txBody>
          <a:bodyPr/>
          <a:lstStyle/>
          <a:p>
            <a:pPr>
              <a:defRPr/>
            </a:pPr>
            <a:r>
              <a:rPr lang="en-US"/>
              <a:t>502047 – Welcome</a:t>
            </a:r>
            <a:endParaRPr lang="en-US" dirty="0"/>
          </a:p>
        </p:txBody>
      </p:sp>
    </p:spTree>
    <p:extLst>
      <p:ext uri="{BB962C8B-B14F-4D97-AF65-F5344CB8AC3E}">
        <p14:creationId xmlns:p14="http://schemas.microsoft.com/office/powerpoint/2010/main" val="188135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30EFD52B-55CC-3649-ABC1-362FDE369CEA}"/>
              </a:ext>
            </a:extLst>
          </p:cNvPr>
          <p:cNvSpPr>
            <a:spLocks noGrp="1"/>
          </p:cNvSpPr>
          <p:nvPr>
            <p:ph type="title"/>
          </p:nvPr>
        </p:nvSpPr>
        <p:spPr>
          <a:xfrm>
            <a:off x="1943100" y="168275"/>
            <a:ext cx="6743700" cy="1201738"/>
          </a:xfrm>
        </p:spPr>
        <p:txBody>
          <a:bodyPr/>
          <a:lstStyle/>
          <a:p>
            <a:r>
              <a:rPr lang="en-US" altLang="en-US">
                <a:solidFill>
                  <a:srgbClr val="FF0000"/>
                </a:solidFill>
              </a:rPr>
              <a:t>TEXT BOOKS</a:t>
            </a:r>
          </a:p>
        </p:txBody>
      </p:sp>
      <p:sp>
        <p:nvSpPr>
          <p:cNvPr id="24578" name="Content Placeholder 2">
            <a:extLst>
              <a:ext uri="{FF2B5EF4-FFF2-40B4-BE49-F238E27FC236}">
                <a16:creationId xmlns:a16="http://schemas.microsoft.com/office/drawing/2014/main" id="{5A580945-6B5D-334C-91B7-906E7D15933C}"/>
              </a:ext>
            </a:extLst>
          </p:cNvPr>
          <p:cNvSpPr>
            <a:spLocks noGrp="1"/>
          </p:cNvSpPr>
          <p:nvPr>
            <p:ph idx="1"/>
          </p:nvPr>
        </p:nvSpPr>
        <p:spPr>
          <a:xfrm>
            <a:off x="0" y="1548143"/>
            <a:ext cx="9144000" cy="4986337"/>
          </a:xfrm>
        </p:spPr>
        <p:txBody>
          <a:bodyPr/>
          <a:lstStyle/>
          <a:p>
            <a:pPr>
              <a:buNone/>
            </a:pPr>
            <a:r>
              <a:rPr lang="en-US" altLang="en-US" sz="2400" dirty="0"/>
              <a:t>[1]. Kurose &amp; Ross, [2017], Computer Networking: A top-down approach, 7th edition, Global Education, Pearson.</a:t>
            </a:r>
          </a:p>
          <a:p>
            <a:pPr>
              <a:buNone/>
            </a:pPr>
            <a:r>
              <a:rPr lang="en-US" altLang="en-US" sz="2400" dirty="0"/>
              <a:t>[2] Cisco Network Academy [2019], Introduction to Computer Network, version 7.0. </a:t>
            </a:r>
            <a:r>
              <a:rPr lang="en-US" sz="2400" dirty="0">
                <a:hlinkClick r:id="rId3"/>
              </a:rPr>
              <a:t>https://www.netacad.com/</a:t>
            </a:r>
            <a:endParaRPr lang="en-US" altLang="en-US" sz="2400" dirty="0"/>
          </a:p>
          <a:p>
            <a:pPr>
              <a:buFont typeface="Arial" panose="020B0604020202020204" pitchFamily="34" charset="0"/>
              <a:buNone/>
            </a:pPr>
            <a:r>
              <a:rPr lang="en-US" altLang="en-US" sz="2400" dirty="0"/>
              <a:t>[3]. B. A. </a:t>
            </a:r>
            <a:r>
              <a:rPr lang="en-US" altLang="en-US" sz="2400" dirty="0" err="1"/>
              <a:t>Forouzan</a:t>
            </a:r>
            <a:r>
              <a:rPr lang="en-US" altLang="en-US" sz="2400" dirty="0"/>
              <a:t>, [2010], TCP/IP Protocol Suite, Mc Graw-Hill. </a:t>
            </a:r>
          </a:p>
          <a:p>
            <a:pPr>
              <a:buNone/>
            </a:pPr>
            <a:r>
              <a:rPr lang="en-US" altLang="en-US" sz="2400" dirty="0"/>
              <a:t>[4]. Andrew S. Tanenbaum, David J. </a:t>
            </a:r>
            <a:r>
              <a:rPr lang="en-US" altLang="en-US" sz="2400" dirty="0" err="1"/>
              <a:t>Wetherall</a:t>
            </a:r>
            <a:r>
              <a:rPr lang="en-US" altLang="en-US" sz="2400" dirty="0"/>
              <a:t>, [2011], Computer Networks, 5th Edition, Prentice Hall, Boston.</a:t>
            </a:r>
          </a:p>
          <a:p>
            <a:pPr>
              <a:buNone/>
            </a:pPr>
            <a:r>
              <a:rPr lang="en-US" altLang="en-US" sz="2400" dirty="0"/>
              <a:t>[5]. B. A. </a:t>
            </a:r>
            <a:r>
              <a:rPr lang="en-US" altLang="en-US" sz="2400" dirty="0" err="1"/>
              <a:t>Forouzan</a:t>
            </a:r>
            <a:r>
              <a:rPr lang="en-US" altLang="en-US" sz="2400" dirty="0"/>
              <a:t>, [2010], TCP/IP Protocol Suite, Mc Graw-Hill, NY.</a:t>
            </a:r>
          </a:p>
          <a:p>
            <a:pPr>
              <a:buFont typeface="Arial" panose="020B0604020202020204" pitchFamily="34" charset="0"/>
              <a:buNone/>
            </a:pPr>
            <a:endParaRPr lang="en-US" altLang="en-US" sz="2400" dirty="0"/>
          </a:p>
        </p:txBody>
      </p:sp>
      <p:sp>
        <p:nvSpPr>
          <p:cNvPr id="24579" name="Date Placeholder 3">
            <a:extLst>
              <a:ext uri="{FF2B5EF4-FFF2-40B4-BE49-F238E27FC236}">
                <a16:creationId xmlns:a16="http://schemas.microsoft.com/office/drawing/2014/main" id="{B0124FA9-940F-AF4B-9F36-9B0BA99C6535}"/>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4580" name="Slide Number Placeholder 5">
            <a:extLst>
              <a:ext uri="{FF2B5EF4-FFF2-40B4-BE49-F238E27FC236}">
                <a16:creationId xmlns:a16="http://schemas.microsoft.com/office/drawing/2014/main" id="{9473D29C-33FE-0740-92CB-5BF17E9EFD9A}"/>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653B526-1183-8848-93E3-0CC20490F590}" type="slidenum">
              <a:rPr lang="en-US" altLang="en-US" sz="1200" smtClean="0">
                <a:solidFill>
                  <a:srgbClr val="898989"/>
                </a:solidFill>
                <a:latin typeface="Verdana" panose="020B0604030504040204" pitchFamily="34" charset="0"/>
              </a:rPr>
              <a:pPr>
                <a:spcBef>
                  <a:spcPct val="0"/>
                </a:spcBef>
                <a:buFontTx/>
                <a:buNone/>
              </a:pPr>
              <a:t>6</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09ED836D-A29E-174E-AF0E-3D73C2EDF549}"/>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3657125C-AA3A-DA43-8702-2E584ED4BEC3}"/>
              </a:ext>
            </a:extLst>
          </p:cNvPr>
          <p:cNvSpPr>
            <a:spLocks noGrp="1"/>
          </p:cNvSpPr>
          <p:nvPr>
            <p:ph type="title"/>
          </p:nvPr>
        </p:nvSpPr>
        <p:spPr>
          <a:xfrm>
            <a:off x="1943100" y="168275"/>
            <a:ext cx="6743700" cy="1201738"/>
          </a:xfrm>
        </p:spPr>
        <p:txBody>
          <a:bodyPr/>
          <a:lstStyle/>
          <a:p>
            <a:r>
              <a:rPr lang="en-US" altLang="en-US">
                <a:solidFill>
                  <a:srgbClr val="FF0000"/>
                </a:solidFill>
              </a:rPr>
              <a:t>ASSESSMENT</a:t>
            </a:r>
          </a:p>
        </p:txBody>
      </p:sp>
      <p:sp>
        <p:nvSpPr>
          <p:cNvPr id="26626" name="Content Placeholder 2">
            <a:extLst>
              <a:ext uri="{FF2B5EF4-FFF2-40B4-BE49-F238E27FC236}">
                <a16:creationId xmlns:a16="http://schemas.microsoft.com/office/drawing/2014/main" id="{E14AC39D-6899-A44C-B0A4-273BEB389293}"/>
              </a:ext>
            </a:extLst>
          </p:cNvPr>
          <p:cNvSpPr>
            <a:spLocks noGrp="1"/>
          </p:cNvSpPr>
          <p:nvPr>
            <p:ph idx="1"/>
          </p:nvPr>
        </p:nvSpPr>
        <p:spPr>
          <a:xfrm>
            <a:off x="457200" y="1703718"/>
            <a:ext cx="8229600" cy="4525963"/>
          </a:xfrm>
        </p:spPr>
        <p:txBody>
          <a:bodyPr/>
          <a:lstStyle/>
          <a:p>
            <a:pPr>
              <a:lnSpc>
                <a:spcPct val="150000"/>
              </a:lnSpc>
            </a:pPr>
            <a:r>
              <a:rPr lang="en-US" sz="2400" dirty="0"/>
              <a:t>Process evaluation 1</a:t>
            </a:r>
            <a:r>
              <a:rPr lang="en-US" altLang="en-US" sz="2400" dirty="0"/>
              <a:t>: </a:t>
            </a:r>
            <a:r>
              <a:rPr lang="en-US" altLang="en-US" sz="2400" b="1" dirty="0">
                <a:solidFill>
                  <a:srgbClr val="0432FF"/>
                </a:solidFill>
              </a:rPr>
              <a:t>10%</a:t>
            </a:r>
            <a:r>
              <a:rPr lang="en-US" sz="2400" b="1" dirty="0">
                <a:solidFill>
                  <a:srgbClr val="0432FF"/>
                </a:solidFill>
              </a:rPr>
              <a:t> (Process Exercise</a:t>
            </a:r>
            <a:r>
              <a:rPr lang="en-VN" sz="2400" b="1" dirty="0">
                <a:solidFill>
                  <a:srgbClr val="0432FF"/>
                </a:solidFill>
              </a:rPr>
              <a:t>)</a:t>
            </a:r>
            <a:endParaRPr lang="en-US" altLang="en-US" sz="2400" b="1" dirty="0">
              <a:solidFill>
                <a:srgbClr val="0432FF"/>
              </a:solidFill>
            </a:endParaRPr>
          </a:p>
          <a:p>
            <a:pPr>
              <a:lnSpc>
                <a:spcPct val="150000"/>
              </a:lnSpc>
            </a:pPr>
            <a:r>
              <a:rPr lang="en-US" altLang="en-US" sz="2400" dirty="0"/>
              <a:t>Process evaluation 2: </a:t>
            </a:r>
            <a:r>
              <a:rPr lang="en-US" altLang="en-US" sz="2400" b="1" dirty="0">
                <a:solidFill>
                  <a:srgbClr val="0432FF"/>
                </a:solidFill>
              </a:rPr>
              <a:t>20% (</a:t>
            </a:r>
            <a:r>
              <a:rPr lang="en-US" sz="2400" b="1" dirty="0">
                <a:solidFill>
                  <a:srgbClr val="0432FF"/>
                </a:solidFill>
              </a:rPr>
              <a:t>Assignment, Practice test</a:t>
            </a:r>
            <a:r>
              <a:rPr lang="en-VN" sz="2400" b="1" dirty="0">
                <a:solidFill>
                  <a:srgbClr val="0432FF"/>
                </a:solidFill>
              </a:rPr>
              <a:t>)</a:t>
            </a:r>
            <a:endParaRPr lang="en-US" altLang="en-US" sz="2400" b="1" dirty="0">
              <a:solidFill>
                <a:srgbClr val="0432FF"/>
              </a:solidFill>
            </a:endParaRPr>
          </a:p>
          <a:p>
            <a:pPr>
              <a:lnSpc>
                <a:spcPct val="150000"/>
              </a:lnSpc>
            </a:pPr>
            <a:r>
              <a:rPr lang="en-US" altLang="en-US" sz="2400" dirty="0"/>
              <a:t>Mid-term test: </a:t>
            </a:r>
            <a:r>
              <a:rPr lang="en-US" altLang="en-US" sz="2400" b="1" dirty="0">
                <a:solidFill>
                  <a:srgbClr val="0432FF"/>
                </a:solidFill>
              </a:rPr>
              <a:t>20% (</a:t>
            </a:r>
            <a:r>
              <a:rPr lang="en-US" sz="2400" b="1" dirty="0">
                <a:solidFill>
                  <a:srgbClr val="0432FF"/>
                </a:solidFill>
              </a:rPr>
              <a:t>Multiple choice question</a:t>
            </a:r>
            <a:r>
              <a:rPr lang="en-VN" sz="2400" b="1" dirty="0">
                <a:solidFill>
                  <a:srgbClr val="0432FF"/>
                </a:solidFill>
              </a:rPr>
              <a:t>)</a:t>
            </a:r>
            <a:endParaRPr lang="en-US" altLang="en-US" sz="2400" b="1" dirty="0">
              <a:solidFill>
                <a:srgbClr val="0432FF"/>
              </a:solidFill>
            </a:endParaRPr>
          </a:p>
          <a:p>
            <a:pPr>
              <a:lnSpc>
                <a:spcPct val="150000"/>
              </a:lnSpc>
            </a:pPr>
            <a:r>
              <a:rPr lang="en-US" altLang="en-US" sz="2400" dirty="0"/>
              <a:t>Final examination: </a:t>
            </a:r>
            <a:r>
              <a:rPr lang="en-US" altLang="en-US" sz="2400" b="1" dirty="0">
                <a:solidFill>
                  <a:srgbClr val="0432FF"/>
                </a:solidFill>
              </a:rPr>
              <a:t>50% (</a:t>
            </a:r>
            <a:r>
              <a:rPr lang="en-US" sz="2400" b="1" dirty="0">
                <a:solidFill>
                  <a:srgbClr val="0432FF"/>
                </a:solidFill>
              </a:rPr>
              <a:t>Multiple choice question</a:t>
            </a:r>
            <a:r>
              <a:rPr lang="en-VN" sz="2400" b="1" dirty="0">
                <a:solidFill>
                  <a:srgbClr val="0432FF"/>
                </a:solidFill>
              </a:rPr>
              <a:t>)</a:t>
            </a:r>
            <a:endParaRPr lang="en-US" altLang="en-US" sz="2400" b="1" dirty="0">
              <a:solidFill>
                <a:srgbClr val="0432FF"/>
              </a:solidFill>
            </a:endParaRPr>
          </a:p>
          <a:p>
            <a:pPr>
              <a:lnSpc>
                <a:spcPct val="150000"/>
              </a:lnSpc>
            </a:pPr>
            <a:endParaRPr lang="en-US" altLang="en-US" sz="2400" dirty="0"/>
          </a:p>
          <a:p>
            <a:pPr algn="ctr">
              <a:lnSpc>
                <a:spcPct val="150000"/>
              </a:lnSpc>
              <a:buFont typeface="Arial" panose="020B0604020202020204" pitchFamily="34" charset="0"/>
              <a:buNone/>
            </a:pPr>
            <a:endParaRPr lang="en-US" altLang="en-US" sz="2400" b="1" dirty="0">
              <a:solidFill>
                <a:srgbClr val="FF0000"/>
              </a:solidFill>
            </a:endParaRPr>
          </a:p>
        </p:txBody>
      </p:sp>
      <p:sp>
        <p:nvSpPr>
          <p:cNvPr id="26627" name="Date Placeholder 3">
            <a:extLst>
              <a:ext uri="{FF2B5EF4-FFF2-40B4-BE49-F238E27FC236}">
                <a16:creationId xmlns:a16="http://schemas.microsoft.com/office/drawing/2014/main" id="{0432491B-45AC-9B41-8BA6-5A570497A7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6628" name="Slide Number Placeholder 5">
            <a:extLst>
              <a:ext uri="{FF2B5EF4-FFF2-40B4-BE49-F238E27FC236}">
                <a16:creationId xmlns:a16="http://schemas.microsoft.com/office/drawing/2014/main" id="{C2290E38-EB2A-2D4C-A6F6-32A6A8A3D99B}"/>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182C51-E282-814A-9EEB-573F5EEABA3D}" type="slidenum">
              <a:rPr lang="en-US" altLang="en-US" sz="1200" smtClean="0">
                <a:solidFill>
                  <a:srgbClr val="898989"/>
                </a:solidFill>
                <a:latin typeface="Verdana" panose="020B0604030504040204" pitchFamily="34" charset="0"/>
              </a:rPr>
              <a:pPr>
                <a:spcBef>
                  <a:spcPct val="0"/>
                </a:spcBef>
                <a:buFontTx/>
                <a:buNone/>
              </a:pPr>
              <a:t>7</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90D54AE3-86BE-D941-A4C4-2A90E42705E8}"/>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3646416B-28E6-994E-9D5D-5179C09A25D7}"/>
              </a:ext>
            </a:extLst>
          </p:cNvPr>
          <p:cNvSpPr>
            <a:spLocks noGrp="1"/>
          </p:cNvSpPr>
          <p:nvPr>
            <p:ph type="title"/>
          </p:nvPr>
        </p:nvSpPr>
        <p:spPr>
          <a:xfrm>
            <a:off x="1943100" y="168275"/>
            <a:ext cx="6743700" cy="1201738"/>
          </a:xfrm>
        </p:spPr>
        <p:txBody>
          <a:bodyPr/>
          <a:lstStyle/>
          <a:p>
            <a:r>
              <a:rPr lang="en-US" altLang="en-US">
                <a:solidFill>
                  <a:srgbClr val="FF0000"/>
                </a:solidFill>
              </a:rPr>
              <a:t>COURSE MATERIALS </a:t>
            </a:r>
          </a:p>
        </p:txBody>
      </p:sp>
      <p:sp>
        <p:nvSpPr>
          <p:cNvPr id="9219" name="Content Placeholder 2">
            <a:extLst>
              <a:ext uri="{FF2B5EF4-FFF2-40B4-BE49-F238E27FC236}">
                <a16:creationId xmlns:a16="http://schemas.microsoft.com/office/drawing/2014/main" id="{BF2DFBB0-AE18-EB47-B761-16C807CE0DE8}"/>
              </a:ext>
            </a:extLst>
          </p:cNvPr>
          <p:cNvSpPr>
            <a:spLocks noGrp="1"/>
          </p:cNvSpPr>
          <p:nvPr>
            <p:ph idx="1"/>
          </p:nvPr>
        </p:nvSpPr>
        <p:spPr/>
        <p:txBody>
          <a:bodyPr/>
          <a:lstStyle/>
          <a:p>
            <a:pPr marL="0" indent="0">
              <a:buFont typeface="Arial" panose="020B0604020202020204" pitchFamily="34" charset="0"/>
              <a:buNone/>
              <a:defRPr/>
            </a:pPr>
            <a:endParaRPr lang="en-US" altLang="en-US" dirty="0">
              <a:effectLst>
                <a:outerShdw blurRad="38100" dist="38100" dir="2700000" algn="tl">
                  <a:srgbClr val="C0C0C0"/>
                </a:outerShdw>
              </a:effectLst>
              <a:hlinkClick r:id="rId3" action="ppaction://hlinkfile"/>
            </a:endParaRPr>
          </a:p>
          <a:p>
            <a:pPr marL="0" indent="0">
              <a:buFont typeface="Arial" panose="020B0604020202020204" pitchFamily="34" charset="0"/>
              <a:buNone/>
              <a:defRPr/>
            </a:pPr>
            <a:endParaRPr lang="en-US" altLang="en-US" dirty="0">
              <a:effectLst>
                <a:outerShdw blurRad="38100" dist="38100" dir="2700000" algn="tl">
                  <a:srgbClr val="C0C0C0"/>
                </a:outerShdw>
              </a:effectLst>
              <a:hlinkClick r:id="rId3" action="ppaction://hlinkfile"/>
            </a:endParaRPr>
          </a:p>
          <a:p>
            <a:pPr marL="0" indent="0">
              <a:buFont typeface="Arial" panose="020B0604020202020204" pitchFamily="34" charset="0"/>
              <a:buNone/>
              <a:defRPr/>
            </a:pPr>
            <a:endParaRPr lang="en-US" altLang="en-US" dirty="0">
              <a:effectLst>
                <a:outerShdw blurRad="38100" dist="38100" dir="2700000" algn="tl">
                  <a:srgbClr val="C0C0C0"/>
                </a:outerShdw>
              </a:effectLst>
              <a:hlinkClick r:id="rId3" action="ppaction://hlinkfile"/>
            </a:endParaRPr>
          </a:p>
          <a:p>
            <a:pPr marL="0" indent="0" algn="ctr">
              <a:buFont typeface="Arial" panose="020B0604020202020204" pitchFamily="34" charset="0"/>
              <a:buNone/>
              <a:defRPr/>
            </a:pPr>
            <a:r>
              <a:rPr lang="en-US" altLang="en-US" dirty="0">
                <a:effectLst>
                  <a:outerShdw blurRad="38100" dist="38100" dir="2700000" algn="tl">
                    <a:srgbClr val="C0C0C0"/>
                  </a:outerShdw>
                </a:effectLst>
                <a:hlinkClick r:id="rId4"/>
              </a:rPr>
              <a:t>http://elit.tdtu.edu.vn</a:t>
            </a:r>
            <a:endParaRPr lang="en-US" altLang="en-US" dirty="0">
              <a:effectLst>
                <a:outerShdw blurRad="38100" dist="38100" dir="2700000" algn="tl">
                  <a:srgbClr val="C0C0C0"/>
                </a:outerShdw>
              </a:effectLst>
            </a:endParaRPr>
          </a:p>
          <a:p>
            <a:pPr marL="0" indent="0" algn="ctr">
              <a:buNone/>
              <a:defRPr/>
            </a:pPr>
            <a:r>
              <a:rPr lang="en-US" dirty="0">
                <a:hlinkClick r:id="rId5"/>
              </a:rPr>
              <a:t>https://www.netacad.com/</a:t>
            </a:r>
            <a:endParaRPr lang="en-US" dirty="0"/>
          </a:p>
          <a:p>
            <a:pPr marL="0" indent="0" algn="ctr">
              <a:buNone/>
              <a:defRPr/>
            </a:pPr>
            <a:r>
              <a:rPr lang="en-US" dirty="0">
                <a:hlinkClick r:id="rId6"/>
              </a:rPr>
              <a:t>https://www.cisco.com/</a:t>
            </a:r>
            <a:endParaRPr lang="en-US" altLang="en-US" dirty="0">
              <a:effectLst>
                <a:outerShdw blurRad="38100" dist="38100" dir="2700000" algn="tl">
                  <a:srgbClr val="C0C0C0"/>
                </a:outerShdw>
              </a:effectLst>
            </a:endParaRPr>
          </a:p>
        </p:txBody>
      </p:sp>
      <p:sp>
        <p:nvSpPr>
          <p:cNvPr id="28675" name="Date Placeholder 3">
            <a:extLst>
              <a:ext uri="{FF2B5EF4-FFF2-40B4-BE49-F238E27FC236}">
                <a16:creationId xmlns:a16="http://schemas.microsoft.com/office/drawing/2014/main" id="{7B402830-01E8-A449-B01D-492CFA76872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28676" name="Slide Number Placeholder 5">
            <a:extLst>
              <a:ext uri="{FF2B5EF4-FFF2-40B4-BE49-F238E27FC236}">
                <a16:creationId xmlns:a16="http://schemas.microsoft.com/office/drawing/2014/main" id="{4F3E06D8-CDD4-E541-8389-2E8B6D097DB5}"/>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358C4D-A4B6-7942-9DBF-7A95EDE084A1}" type="slidenum">
              <a:rPr lang="en-US" altLang="en-US" sz="1200" smtClean="0">
                <a:solidFill>
                  <a:srgbClr val="898989"/>
                </a:solidFill>
                <a:latin typeface="Verdana" panose="020B0604030504040204" pitchFamily="34" charset="0"/>
              </a:rPr>
              <a:pPr>
                <a:spcBef>
                  <a:spcPct val="0"/>
                </a:spcBef>
                <a:buFontTx/>
                <a:buNone/>
              </a:pPr>
              <a:t>8</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BA80EAA1-0676-7942-A90A-5DA6B63CBF59}"/>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829ED5C0-762D-9440-8E27-E9E737D82CD6}"/>
              </a:ext>
            </a:extLst>
          </p:cNvPr>
          <p:cNvSpPr>
            <a:spLocks noGrp="1"/>
          </p:cNvSpPr>
          <p:nvPr>
            <p:ph type="title"/>
          </p:nvPr>
        </p:nvSpPr>
        <p:spPr>
          <a:xfrm>
            <a:off x="1943100" y="168275"/>
            <a:ext cx="6743700" cy="1201738"/>
          </a:xfrm>
        </p:spPr>
        <p:txBody>
          <a:bodyPr/>
          <a:lstStyle/>
          <a:p>
            <a:r>
              <a:rPr lang="en-US" altLang="en-US" dirty="0"/>
              <a:t>Contact</a:t>
            </a:r>
          </a:p>
        </p:txBody>
      </p:sp>
      <p:sp>
        <p:nvSpPr>
          <p:cNvPr id="30722" name="Content Placeholder 2">
            <a:extLst>
              <a:ext uri="{FF2B5EF4-FFF2-40B4-BE49-F238E27FC236}">
                <a16:creationId xmlns:a16="http://schemas.microsoft.com/office/drawing/2014/main" id="{C6B752DE-88B6-114D-9AF8-F0DFA05A795C}"/>
              </a:ext>
            </a:extLst>
          </p:cNvPr>
          <p:cNvSpPr>
            <a:spLocks noGrp="1"/>
          </p:cNvSpPr>
          <p:nvPr>
            <p:ph idx="1"/>
          </p:nvPr>
        </p:nvSpPr>
        <p:spPr/>
        <p:txBody>
          <a:bodyPr/>
          <a:lstStyle/>
          <a:p>
            <a:pPr marL="0" indent="0" eaLnBrk="1" hangingPunct="1">
              <a:buFont typeface="Arial" panose="020B0604020202020204" pitchFamily="34" charset="0"/>
              <a:buNone/>
            </a:pPr>
            <a:endParaRPr lang="en-US" altLang="en-US" dirty="0"/>
          </a:p>
          <a:p>
            <a:pPr marL="0" indent="0" eaLnBrk="1" hangingPunct="1">
              <a:buFont typeface="Arial" panose="020B0604020202020204" pitchFamily="34" charset="0"/>
              <a:buNone/>
            </a:pPr>
            <a:r>
              <a:rPr lang="en-US" altLang="en-US" dirty="0"/>
              <a:t>Find your teacher contact info and email.</a:t>
            </a:r>
            <a:endParaRPr lang="en-US" altLang="en-US" dirty="0">
              <a:solidFill>
                <a:schemeClr val="accent2"/>
              </a:solidFill>
            </a:endParaRPr>
          </a:p>
          <a:p>
            <a:pPr lvl="1" eaLnBrk="1" hangingPunct="1"/>
            <a:r>
              <a:rPr lang="en-US" altLang="en-US" dirty="0" err="1">
                <a:solidFill>
                  <a:schemeClr val="accent2"/>
                </a:solidFill>
              </a:rPr>
              <a:t>truongdinhtu@tdtu.edu.vn</a:t>
            </a:r>
            <a:endParaRPr lang="en-US" altLang="en-US" dirty="0"/>
          </a:p>
        </p:txBody>
      </p:sp>
      <p:sp>
        <p:nvSpPr>
          <p:cNvPr id="30723" name="Date Placeholder 3">
            <a:extLst>
              <a:ext uri="{FF2B5EF4-FFF2-40B4-BE49-F238E27FC236}">
                <a16:creationId xmlns:a16="http://schemas.microsoft.com/office/drawing/2014/main" id="{F5D23809-6369-FD4C-B902-995EDA54FF1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200">
                <a:solidFill>
                  <a:srgbClr val="898989"/>
                </a:solidFill>
                <a:latin typeface="Verdana" panose="020B0604030504040204" pitchFamily="34" charset="0"/>
              </a:rPr>
              <a:t>10/27/19</a:t>
            </a:r>
          </a:p>
        </p:txBody>
      </p:sp>
      <p:sp>
        <p:nvSpPr>
          <p:cNvPr id="30724" name="Slide Number Placeholder 5">
            <a:extLst>
              <a:ext uri="{FF2B5EF4-FFF2-40B4-BE49-F238E27FC236}">
                <a16:creationId xmlns:a16="http://schemas.microsoft.com/office/drawing/2014/main" id="{5317F433-8EDE-4C4B-904A-B94F24B09664}"/>
              </a:ext>
            </a:extLst>
          </p:cNvPr>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CC89D3F-1171-F44B-A95C-2DA9FFA99E70}" type="slidenum">
              <a:rPr lang="en-US" altLang="en-US" sz="1200" smtClean="0">
                <a:solidFill>
                  <a:srgbClr val="898989"/>
                </a:solidFill>
                <a:latin typeface="Verdana" panose="020B0604030504040204" pitchFamily="34" charset="0"/>
              </a:rPr>
              <a:pPr>
                <a:spcBef>
                  <a:spcPct val="0"/>
                </a:spcBef>
                <a:buFontTx/>
                <a:buNone/>
              </a:pPr>
              <a:t>9</a:t>
            </a:fld>
            <a:endParaRPr lang="en-US" altLang="en-US" sz="1200">
              <a:solidFill>
                <a:srgbClr val="898989"/>
              </a:solidFill>
              <a:latin typeface="Verdana" panose="020B0604030504040204" pitchFamily="34" charset="0"/>
            </a:endParaRPr>
          </a:p>
        </p:txBody>
      </p:sp>
      <p:sp>
        <p:nvSpPr>
          <p:cNvPr id="7" name="Footer Placeholder 8">
            <a:extLst>
              <a:ext uri="{FF2B5EF4-FFF2-40B4-BE49-F238E27FC236}">
                <a16:creationId xmlns:a16="http://schemas.microsoft.com/office/drawing/2014/main" id="{3308CB34-E9CF-744E-8CB3-B72F187A6B1E}"/>
              </a:ext>
            </a:extLst>
          </p:cNvPr>
          <p:cNvSpPr>
            <a:spLocks noGrp="1"/>
          </p:cNvSpPr>
          <p:nvPr>
            <p:ph type="ftr" sz="quarter" idx="12"/>
          </p:nvPr>
        </p:nvSpPr>
        <p:spPr/>
        <p:txBody>
          <a:bodyPr/>
          <a:lstStyle/>
          <a:p>
            <a:pPr>
              <a:defRPr/>
            </a:pPr>
            <a:r>
              <a:rPr lang="en-US"/>
              <a:t>502047 – Welcome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614</Words>
  <Application>Microsoft Macintosh PowerPoint</Application>
  <PresentationFormat>On-screen Show (4:3)</PresentationFormat>
  <Paragraphs>92</Paragraphs>
  <Slides>10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Helvetica</vt:lpstr>
      <vt:lpstr>Times New Roman</vt:lpstr>
      <vt:lpstr>Verdana</vt:lpstr>
      <vt:lpstr>Office Theme</vt:lpstr>
      <vt:lpstr>1_Office Theme</vt:lpstr>
      <vt:lpstr>WELCOME TO</vt:lpstr>
      <vt:lpstr>ABOUT THIS COURSE</vt:lpstr>
      <vt:lpstr>COURSE DESCRIPTION</vt:lpstr>
      <vt:lpstr>OBJECTIVES</vt:lpstr>
      <vt:lpstr>Student’s tasks</vt:lpstr>
      <vt:lpstr>TEXT BOOKS</vt:lpstr>
      <vt:lpstr>ASSESSMENT</vt:lpstr>
      <vt:lpstr>COURSE MATERIALS </vt:lpstr>
      <vt:lpstr>Contact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Microsoft Office User</dc:creator>
  <cp:lastModifiedBy>Trương Đình Tú</cp:lastModifiedBy>
  <cp:revision>13</cp:revision>
  <cp:lastPrinted>2015-01-07T14:43:46Z</cp:lastPrinted>
  <dcterms:created xsi:type="dcterms:W3CDTF">2017-08-13T10:13:12Z</dcterms:created>
  <dcterms:modified xsi:type="dcterms:W3CDTF">2020-07-30T04:11:13Z</dcterms:modified>
</cp:coreProperties>
</file>