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119" r:id="rId6"/>
    <p:sldId id="1120" r:id="rId7"/>
    <p:sldId id="1056" r:id="rId8"/>
    <p:sldId id="1097" r:id="rId9"/>
    <p:sldId id="1121" r:id="rId10"/>
    <p:sldId id="1122" r:id="rId11"/>
    <p:sldId id="1123" r:id="rId12"/>
    <p:sldId id="1124"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134" r:id="rId27"/>
    <p:sldId id="1135" r:id="rId28"/>
    <p:sldId id="1136" r:id="rId29"/>
    <p:sldId id="957" r:id="rId30"/>
    <p:sldId id="958" r:id="rId31"/>
    <p:sldId id="1139" r:id="rId32"/>
    <p:sldId id="1137" r:id="rId33"/>
    <p:sldId id="1138" r:id="rId34"/>
    <p:sldId id="114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6" autoAdjust="0"/>
    <p:restoredTop sz="75114" autoAdjust="0"/>
  </p:normalViewPr>
  <p:slideViewPr>
    <p:cSldViewPr snapToGrid="0" showGuides="1">
      <p:cViewPr varScale="1">
        <p:scale>
          <a:sx n="112" d="100"/>
          <a:sy n="112" d="100"/>
        </p:scale>
        <p:origin x="1776" y="1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Chapter 11: </a:t>
            </a:r>
            <a:r>
              <a:rPr lang="en-US" dirty="0">
                <a:solidFill>
                  <a:schemeClr val="accent5">
                    <a:lumMod val="40000"/>
                    <a:lumOff val="60000"/>
                  </a:schemeClr>
                </a:solidFill>
              </a:rPr>
              <a:t>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4327</Words>
  <Application>Microsoft Macintosh PowerPoint</Application>
  <PresentationFormat>On-screen Show (16:9)</PresentationFormat>
  <Paragraphs>351</Paragraphs>
  <Slides>36</Slides>
  <Notes>36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CiscoSans ExtraLight</vt:lpstr>
      <vt:lpstr>Wingdings</vt:lpstr>
      <vt:lpstr>Default Theme</vt:lpstr>
      <vt:lpstr>Chapter 11: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Trương Đình Tú</cp:lastModifiedBy>
  <cp:revision>270</cp:revision>
  <dcterms:created xsi:type="dcterms:W3CDTF">2019-10-18T06:21:22Z</dcterms:created>
  <dcterms:modified xsi:type="dcterms:W3CDTF">2020-07-30T04:35:03Z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