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6.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876" r:id="rId2"/>
    <p:sldId id="925" r:id="rId3"/>
    <p:sldId id="1058" r:id="rId4"/>
    <p:sldId id="759" r:id="rId5"/>
    <p:sldId id="628" r:id="rId6"/>
    <p:sldId id="926" r:id="rId7"/>
    <p:sldId id="1059" r:id="rId8"/>
    <p:sldId id="1060" r:id="rId9"/>
    <p:sldId id="1061" r:id="rId10"/>
    <p:sldId id="1062" r:id="rId11"/>
    <p:sldId id="1063" r:id="rId12"/>
    <p:sldId id="1064" r:id="rId13"/>
    <p:sldId id="1065" r:id="rId14"/>
    <p:sldId id="1067" r:id="rId15"/>
    <p:sldId id="1068" r:id="rId16"/>
    <p:sldId id="1069" r:id="rId17"/>
    <p:sldId id="927" r:id="rId18"/>
    <p:sldId id="788" r:id="rId19"/>
    <p:sldId id="1070" r:id="rId20"/>
    <p:sldId id="1071" r:id="rId21"/>
    <p:sldId id="886" r:id="rId22"/>
    <p:sldId id="936" r:id="rId23"/>
    <p:sldId id="1072" r:id="rId24"/>
    <p:sldId id="1074" r:id="rId25"/>
    <p:sldId id="1075" r:id="rId26"/>
    <p:sldId id="1076" r:id="rId27"/>
    <p:sldId id="942" r:id="rId28"/>
    <p:sldId id="957" r:id="rId29"/>
    <p:sldId id="1078" r:id="rId30"/>
    <p:sldId id="1080" r:id="rId31"/>
    <p:sldId id="1079" r:id="rId32"/>
    <p:sldId id="1081" r:id="rId33"/>
    <p:sldId id="952" r:id="rId34"/>
    <p:sldId id="966" r:id="rId35"/>
    <p:sldId id="1082" r:id="rId36"/>
    <p:sldId id="1083" r:id="rId37"/>
    <p:sldId id="1085" r:id="rId38"/>
    <p:sldId id="1086" r:id="rId39"/>
    <p:sldId id="1087" r:id="rId40"/>
    <p:sldId id="980" r:id="rId41"/>
    <p:sldId id="981" r:id="rId42"/>
    <p:sldId id="1088" r:id="rId43"/>
    <p:sldId id="1090" r:id="rId44"/>
    <p:sldId id="1091" r:id="rId45"/>
    <p:sldId id="1092" r:id="rId46"/>
    <p:sldId id="995" r:id="rId47"/>
    <p:sldId id="996" r:id="rId48"/>
    <p:sldId id="1095" r:id="rId49"/>
    <p:sldId id="1096" r:id="rId50"/>
    <p:sldId id="1097" r:id="rId51"/>
    <p:sldId id="1102" r:id="rId52"/>
    <p:sldId id="1098" r:id="rId53"/>
    <p:sldId id="1099" r:id="rId54"/>
    <p:sldId id="1100" r:id="rId55"/>
    <p:sldId id="1105" r:id="rId56"/>
    <p:sldId id="1101" r:id="rId57"/>
    <p:sldId id="1128" r:id="rId58"/>
    <p:sldId id="1127" r:id="rId59"/>
    <p:sldId id="1129" r:id="rId60"/>
    <p:sldId id="1103" r:id="rId61"/>
    <p:sldId id="1104" r:id="rId62"/>
    <p:sldId id="1021" r:id="rId63"/>
    <p:sldId id="1107" r:id="rId64"/>
    <p:sldId id="1108" r:id="rId65"/>
    <p:sldId id="1111" r:id="rId66"/>
    <p:sldId id="1122" r:id="rId67"/>
    <p:sldId id="112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09" autoAdjust="0"/>
    <p:restoredTop sz="84977" autoAdjust="0"/>
  </p:normalViewPr>
  <p:slideViewPr>
    <p:cSldViewPr snapToGrid="0" showGuides="1">
      <p:cViewPr varScale="1">
        <p:scale>
          <a:sx n="128" d="100"/>
          <a:sy n="128" d="100"/>
        </p:scale>
        <p:origin x="1600" y="16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7/30/20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2</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3.4.4</a:t>
            </a:r>
            <a:r>
              <a:rPr lang="en-US" baseline="0" dirty="0"/>
              <a:t> – </a:t>
            </a:r>
            <a:r>
              <a:rPr lang="en-US" altLang="en-US" dirty="0"/>
              <a:t>Lab – Researching Networking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3.4.5</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Standards Organizations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3.5.5 – </a:t>
            </a:r>
            <a:r>
              <a:rPr lang="en-US" altLang="en-US" dirty="0"/>
              <a:t>Packet Tracer – Investigate the TCP/IP and OSI Models in Action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Bubble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3.7.9 – </a:t>
            </a:r>
            <a:r>
              <a:rPr lang="en-US" altLang="en-US" dirty="0"/>
              <a:t>Lab – Install Wireshark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3.7.10 – </a:t>
            </a:r>
            <a:r>
              <a:rPr lang="en-US" altLang="en-US" dirty="0"/>
              <a:t>Lab – Use Wireshark to View Network Traffic</a:t>
            </a:r>
          </a:p>
          <a:p>
            <a:pPr>
              <a:buFontTx/>
              <a:buNone/>
            </a:pPr>
            <a:r>
              <a:rPr lang="en-US" dirty="0"/>
              <a:t>3.7.11 – </a:t>
            </a:r>
            <a:r>
              <a:rPr lang="en-US" sz="1200" dirty="0">
                <a:effectLst/>
              </a:rPr>
              <a:t>Check Your Understanding – </a:t>
            </a:r>
            <a:r>
              <a:rPr lang="en-US" sz="1200" b="0" dirty="0"/>
              <a:t>Data</a:t>
            </a:r>
            <a:r>
              <a:rPr lang="en-US" sz="1200" b="0" baseline="0" dirty="0"/>
              <a:t> Access</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4421" y="1333974"/>
            <a:ext cx="8955157" cy="1270941"/>
          </a:xfrm>
        </p:spPr>
        <p:txBody>
          <a:bodyPr/>
          <a:lstStyle/>
          <a:p>
            <a:r>
              <a:rPr lang="en-US" sz="4800" dirty="0">
                <a:solidFill>
                  <a:schemeClr val="accent5">
                    <a:lumMod val="40000"/>
                    <a:lumOff val="60000"/>
                  </a:schemeClr>
                </a:solidFill>
              </a:rPr>
              <a:t>Chapter 2: </a:t>
            </a:r>
            <a:r>
              <a:rPr lang="en-US" sz="4600" dirty="0">
                <a:solidFill>
                  <a:schemeClr val="accent5">
                    <a:lumMod val="40000"/>
                    <a:lumOff val="60000"/>
                  </a:schemeClr>
                </a:solidFill>
              </a:rPr>
              <a:t>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73998"/>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Lab – Researching Networking Standards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do the following:</a:t>
            </a:r>
          </a:p>
          <a:p>
            <a:pPr lvl="1"/>
            <a:r>
              <a:rPr lang="en-US" sz="1700" dirty="0"/>
              <a:t>Part 1: Research Networking Standards Organizations</a:t>
            </a:r>
          </a:p>
          <a:p>
            <a:pPr lvl="1"/>
            <a:r>
              <a:rPr lang="en-US" sz="1700" dirty="0"/>
              <a:t>Part 2: Reflect on Internet and Computer Networking Experience</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Packet Tracer – Investigate the TCP/IP and OSI Models in Action</a:t>
            </a:r>
            <a:endParaRPr lang="en-CA" altLang="en-US" dirty="0"/>
          </a:p>
        </p:txBody>
      </p:sp>
      <p:sp>
        <p:nvSpPr>
          <p:cNvPr id="13315" name="Content Placeholder 2"/>
          <p:cNvSpPr>
            <a:spLocks noGrp="1"/>
          </p:cNvSpPr>
          <p:nvPr>
            <p:ph idx="1"/>
          </p:nvPr>
        </p:nvSpPr>
        <p:spPr>
          <a:xfrm>
            <a:off x="198304" y="936434"/>
            <a:ext cx="8575582" cy="3168689"/>
          </a:xfrm>
        </p:spPr>
        <p:txBody>
          <a:bodyPr/>
          <a:lstStyle/>
          <a:p>
            <a:pPr marL="0" indent="0">
              <a:buNone/>
            </a:pPr>
            <a:r>
              <a:rPr lang="en-US" sz="1800" dirty="0"/>
              <a:t>This simulation activity is intended to provide a foundation for understanding the TCP/IP protocol suite and the relationship to the OSI model. Simulation mode allows you to view the data contents being sent across the network at each layer.</a:t>
            </a:r>
          </a:p>
          <a:p>
            <a:pPr marL="0" indent="0">
              <a:buNone/>
            </a:pPr>
            <a:r>
              <a:rPr lang="en-US" sz="1800" dirty="0"/>
              <a:t>In this Packet Tracer, you will: </a:t>
            </a:r>
          </a:p>
          <a:p>
            <a:pPr lvl="1"/>
            <a:r>
              <a:rPr lang="en-US" sz="1800" dirty="0"/>
              <a:t>Part 1: Examine HTTP Web Traffic </a:t>
            </a:r>
          </a:p>
          <a:p>
            <a:pPr lvl="1"/>
            <a:r>
              <a:rPr lang="en-US" sz="1800" dirty="0"/>
              <a:t>Part 2: Display Elements of the TCP/IP Protocol Suite </a:t>
            </a:r>
            <a:endParaRPr lang="en-CA" altLang="en-US" sz="1800" dirty="0"/>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a:buNone/>
            </a:pPr>
            <a:r>
              <a:rPr lang="en-US" sz="1800" dirty="0"/>
              <a:t>This video will explain the protocols that devices use to see their place in the network and communicate with other devices.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Lab – Install Wireshark</a:t>
            </a:r>
            <a:endParaRPr lang="en-CA" altLang="en-US" dirty="0"/>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a:buNone/>
            </a:pPr>
            <a:r>
              <a:rPr lang="en-US" sz="1800" dirty="0"/>
              <a:t>In this lab you will do the following:</a:t>
            </a:r>
          </a:p>
          <a:p>
            <a:pPr lvl="1"/>
            <a:r>
              <a:rPr lang="en-US" sz="1800" dirty="0"/>
              <a:t>Download and Install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Lab – Use Wireshark to View Network Traffic</a:t>
            </a:r>
            <a:endParaRPr lang="en-CA" altLang="en-US" dirty="0"/>
          </a:p>
        </p:txBody>
      </p:sp>
      <p:sp>
        <p:nvSpPr>
          <p:cNvPr id="13315" name="Content Placeholder 2"/>
          <p:cNvSpPr>
            <a:spLocks noGrp="1"/>
          </p:cNvSpPr>
          <p:nvPr>
            <p:ph idx="1"/>
          </p:nvPr>
        </p:nvSpPr>
        <p:spPr>
          <a:xfrm>
            <a:off x="114301" y="861387"/>
            <a:ext cx="8580966" cy="3811097"/>
          </a:xfrm>
        </p:spPr>
        <p:txBody>
          <a:bodyPr/>
          <a:lstStyle/>
          <a:p>
            <a:pPr marL="0" indent="0">
              <a:buNone/>
            </a:pPr>
            <a:r>
              <a:rPr lang="en-US" altLang="en-US" sz="1800" dirty="0"/>
              <a:t>In this lab, you will do the following:</a:t>
            </a:r>
          </a:p>
          <a:p>
            <a:pPr lvl="1"/>
            <a:r>
              <a:rPr lang="en-US" sz="1800" dirty="0"/>
              <a:t>Part 1: Capture and Analyze Local ICMP Data in Wireshark </a:t>
            </a:r>
          </a:p>
          <a:p>
            <a:pPr lvl="1"/>
            <a:r>
              <a:rPr lang="en-US" sz="1800" dirty="0"/>
              <a:t>Part 2: Capture and Analyze Remote ICMP Data in Wireshark </a:t>
            </a:r>
            <a:endParaRPr lang="en-CA" altLang="en-US" sz="1800" dirty="0"/>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19674</TotalTime>
  <Words>4916</Words>
  <Application>Microsoft Macintosh PowerPoint</Application>
  <PresentationFormat>On-screen Show (16:9)</PresentationFormat>
  <Paragraphs>677</Paragraphs>
  <Slides>67</Slides>
  <Notes>66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CiscoSans ExtraLight</vt:lpstr>
      <vt:lpstr>Wingdings</vt:lpstr>
      <vt:lpstr>Default Theme</vt:lpstr>
      <vt:lpstr>Chapter 2: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Trương Đình Tú</cp:lastModifiedBy>
  <cp:revision>1004</cp:revision>
  <dcterms:created xsi:type="dcterms:W3CDTF">2016-08-22T22:27:36Z</dcterms:created>
  <dcterms:modified xsi:type="dcterms:W3CDTF">2020-07-30T04:32:46Z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