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56" r:id="rId13"/>
    <p:sldId id="1097" r:id="rId14"/>
    <p:sldId id="1098" r:id="rId15"/>
    <p:sldId id="1099" r:id="rId16"/>
    <p:sldId id="1100" r:id="rId17"/>
    <p:sldId id="1101" r:id="rId18"/>
    <p:sldId id="957" r:id="rId19"/>
    <p:sldId id="958" r:id="rId20"/>
    <p:sldId id="874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 autoAdjust="0"/>
    <p:restoredTop sz="86495" autoAdjust="0"/>
  </p:normalViewPr>
  <p:slideViewPr>
    <p:cSldViewPr snapToGrid="0" showGuide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19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Chapter 4: Number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1110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 and 0010 is 11100010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3804</TotalTime>
  <Words>1852</Words>
  <Application>Microsoft Macintosh PowerPoint</Application>
  <PresentationFormat>On-screen Show (16:9)</PresentationFormat>
  <Paragraphs>449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CiscoSans ExtraLight</vt:lpstr>
      <vt:lpstr>Wingdings</vt:lpstr>
      <vt:lpstr>Default Theme</vt:lpstr>
      <vt:lpstr>Chapter 4: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Trương Đình Tú</cp:lastModifiedBy>
  <cp:revision>209</cp:revision>
  <dcterms:created xsi:type="dcterms:W3CDTF">2019-10-18T06:21:22Z</dcterms:created>
  <dcterms:modified xsi:type="dcterms:W3CDTF">2020-07-30T04:32:09Z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