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84" r:id="rId37"/>
    <p:sldId id="1107" r:id="rId38"/>
    <p:sldId id="1175" r:id="rId39"/>
    <p:sldId id="1176" r:id="rId40"/>
    <p:sldId id="1177" r:id="rId41"/>
    <p:sldId id="1185" r:id="rId42"/>
    <p:sldId id="1104" r:id="rId43"/>
    <p:sldId id="1178" r:id="rId44"/>
    <p:sldId id="1179" r:id="rId45"/>
    <p:sldId id="1180" r:id="rId46"/>
    <p:sldId id="1181" r:id="rId47"/>
    <p:sldId id="1182" r:id="rId48"/>
    <p:sldId id="1064" r:id="rId49"/>
    <p:sldId id="1065" r:id="rId50"/>
    <p:sldId id="958" r:id="rId51"/>
    <p:sldId id="118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84370" autoAdjust="0"/>
  </p:normalViewPr>
  <p:slideViewPr>
    <p:cSldViewPr snapToGrid="0" showGuides="1">
      <p:cViewPr varScale="1">
        <p:scale>
          <a:sx n="127" d="100"/>
          <a:sy n="127" d="100"/>
        </p:scale>
        <p:origin x="1400" y="17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7/30/20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a:solidFill>
                  <a:schemeClr val="accent5">
                    <a:lumMod val="40000"/>
                    <a:lumOff val="60000"/>
                  </a:schemeClr>
                </a:solidFill>
              </a:rPr>
              <a:t>Chapter 5: IPv6 </a:t>
            </a:r>
            <a:r>
              <a:rPr lang="en-US" dirty="0">
                <a:solidFill>
                  <a:schemeClr val="accent5">
                    <a:lumMod val="40000"/>
                    <a:lumOff val="60000"/>
                  </a:schemeClr>
                </a:solidFill>
              </a:rPr>
              <a:t>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12210</TotalTime>
  <Words>5058</Words>
  <Application>Microsoft Macintosh PowerPoint</Application>
  <PresentationFormat>On-screen Show (16:9)</PresentationFormat>
  <Paragraphs>552</Paragraphs>
  <Slides>53</Slides>
  <Notes>53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CiscoSans ExtraLight</vt:lpstr>
      <vt:lpstr>Courier New</vt:lpstr>
      <vt:lpstr>Wingdings</vt:lpstr>
      <vt:lpstr>Default Theme</vt:lpstr>
      <vt:lpstr>Chapter 5: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Trương Đình Tú</cp:lastModifiedBy>
  <cp:revision>393</cp:revision>
  <dcterms:created xsi:type="dcterms:W3CDTF">2019-10-18T06:21:22Z</dcterms:created>
  <dcterms:modified xsi:type="dcterms:W3CDTF">2020-07-30T04:31:26Z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