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101" r:id="rId7"/>
    <p:sldId id="1056" r:id="rId8"/>
    <p:sldId id="1057" r:id="rId9"/>
    <p:sldId id="1091" r:id="rId10"/>
    <p:sldId id="1092" r:id="rId11"/>
    <p:sldId id="1093" r:id="rId12"/>
    <p:sldId id="1094" r:id="rId13"/>
    <p:sldId id="1095" r:id="rId14"/>
    <p:sldId id="1096" r:id="rId15"/>
    <p:sldId id="1097" r:id="rId16"/>
    <p:sldId id="1102" r:id="rId17"/>
    <p:sldId id="1063" r:id="rId18"/>
    <p:sldId id="1098" r:id="rId19"/>
    <p:sldId id="1099" r:id="rId20"/>
    <p:sldId id="1100" r:id="rId21"/>
    <p:sldId id="1103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77314" autoAdjust="0"/>
  </p:normalViewPr>
  <p:slideViewPr>
    <p:cSldViewPr snapToGrid="0" showGuides="1">
      <p:cViewPr varScale="1">
        <p:scale>
          <a:sx n="115" d="100"/>
          <a:sy n="115" d="100"/>
        </p:scale>
        <p:origin x="1760" y="19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Chapter 7: Address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1654</Words>
  <Application>Microsoft Macintosh PowerPoint</Application>
  <PresentationFormat>On-screen Show (16:9)</PresentationFormat>
  <Paragraphs>217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CiscoSans ExtraLight</vt:lpstr>
      <vt:lpstr>Courier New</vt:lpstr>
      <vt:lpstr>Wingdings</vt:lpstr>
      <vt:lpstr>Default Theme</vt:lpstr>
      <vt:lpstr>Chapter 7: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Trương Đình Tú</cp:lastModifiedBy>
  <cp:revision>248</cp:revision>
  <dcterms:created xsi:type="dcterms:W3CDTF">2019-10-18T06:21:22Z</dcterms:created>
  <dcterms:modified xsi:type="dcterms:W3CDTF">2020-07-30T04:33:47Z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