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477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5" r:id="rId12"/>
    <p:sldId id="423" r:id="rId13"/>
    <p:sldId id="424" r:id="rId14"/>
    <p:sldId id="312" r:id="rId15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48D10"/>
    <a:srgbClr val="FF8181"/>
    <a:srgbClr val="66FF66"/>
    <a:srgbClr val="0000FF"/>
    <a:srgbClr val="FF0303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 autoAdjust="0"/>
    <p:restoredTop sz="69894" autoAdjust="0"/>
  </p:normalViewPr>
  <p:slideViewPr>
    <p:cSldViewPr>
      <p:cViewPr varScale="1">
        <p:scale>
          <a:sx n="81" d="100"/>
          <a:sy n="81" d="100"/>
        </p:scale>
        <p:origin x="27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C2BE8D2-0A55-4DF1-80B7-1FFDBAFE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9D9612A-D59B-4EF9-8C32-9966494D1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2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2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4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52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143000"/>
            <a:ext cx="7010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7772400" cy="1470025"/>
          </a:xfrm>
        </p:spPr>
        <p:txBody>
          <a:bodyPr>
            <a:normAutofit/>
          </a:bodyPr>
          <a:lstStyle>
            <a:lvl1pPr>
              <a:defRPr sz="36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DAC3DB-6101-4177-9945-8A858C78C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B6015-FF4A-405A-8C4C-E7677487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FF9C-01B0-475C-8C9F-4F36CFAD6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9B85-F8FE-402E-A7D3-FA5D9A766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073A-190F-4B49-A661-DAEAADE3F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66800" y="1143000"/>
            <a:ext cx="7696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1448594" y="989806"/>
            <a:ext cx="76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logoTDT-banquy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52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239000" cy="1143000"/>
          </a:xfrm>
        </p:spPr>
        <p:txBody>
          <a:bodyPr>
            <a:normAutofit/>
          </a:bodyPr>
          <a:lstStyle>
            <a:lvl1pPr algn="l">
              <a:defRPr sz="36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200">
                <a:latin typeface="Arial" pitchFamily="34" charset="0"/>
                <a:cs typeface="Arial" pitchFamily="34" charset="0"/>
              </a:defRPr>
            </a:lvl4pPr>
            <a:lvl5pPr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11DF91-87E6-42D7-A571-9A32E91D3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347F-2C9D-4213-8BB5-9C2D8DA7A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7635-2E64-4EFF-8B18-9D8C6502C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E1BB1-AD32-4960-A500-262DD13FB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F1011-F829-4686-96B4-E08CD401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FDC1B-914C-4897-A78B-641E19D88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7D4B7-ABDD-4B2E-B0A4-193B7F5CF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C673-2499-427A-B1B1-FA5F59F7A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E2C64F-EFA3-4C1D-BE24-94EF8AFAF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8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5A5ADE-AD4E-48D7-9CA8-CDCBF5410CF5}"/>
              </a:ext>
            </a:extLst>
          </p:cNvPr>
          <p:cNvSpPr txBox="1">
            <a:spLocks/>
          </p:cNvSpPr>
          <p:nvPr/>
        </p:nvSpPr>
        <p:spPr bwMode="auto">
          <a:xfrm>
            <a:off x="1143000" y="2416175"/>
            <a:ext cx="685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300" dirty="0">
                <a:solidFill>
                  <a:schemeClr val="accent1"/>
                </a:solidFill>
              </a:rPr>
              <a:t>502045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329263-571B-45A8-AAB5-D3E1E2C0A299}"/>
              </a:ext>
            </a:extLst>
          </p:cNvPr>
          <p:cNvSpPr txBox="1">
            <a:spLocks/>
          </p:cNvSpPr>
          <p:nvPr/>
        </p:nvSpPr>
        <p:spPr bwMode="auto">
          <a:xfrm>
            <a:off x="1143000" y="296545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000" b="1" dirty="0"/>
              <a:t>Software Engineering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122ACDD-8F8E-4DCF-8068-623B8804C97E}"/>
              </a:ext>
            </a:extLst>
          </p:cNvPr>
          <p:cNvSpPr txBox="1">
            <a:spLocks/>
          </p:cNvSpPr>
          <p:nvPr/>
        </p:nvSpPr>
        <p:spPr>
          <a:xfrm>
            <a:off x="1143000" y="3689145"/>
            <a:ext cx="6858000" cy="89198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Chapter 06</a:t>
            </a: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Lesson 07: Implementation Issues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HOST-TARGET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developed on one computer (the host) but runs on a separate machine (the target)</a:t>
            </a:r>
          </a:p>
          <a:p>
            <a:r>
              <a:rPr lang="en-US" dirty="0"/>
              <a:t>It is more than just hardware</a:t>
            </a:r>
          </a:p>
          <a:p>
            <a:r>
              <a:rPr lang="en-US" dirty="0"/>
              <a:t>It includes operating systems plus other supporting software such as a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9991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HOST-TARGET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77168A-870C-448D-AD14-3C8CE18A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954618" cy="3810000"/>
          </a:xfrm>
        </p:spPr>
      </p:pic>
    </p:spTree>
    <p:extLst>
      <p:ext uri="{BB962C8B-B14F-4D97-AF65-F5344CB8AC3E}">
        <p14:creationId xmlns:p14="http://schemas.microsoft.com/office/powerpoint/2010/main" val="348887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integrated compiler and syntax-directed editing system</a:t>
            </a:r>
          </a:p>
          <a:p>
            <a:r>
              <a:rPr lang="en-US" dirty="0"/>
              <a:t>A language debugging system</a:t>
            </a:r>
          </a:p>
          <a:p>
            <a:r>
              <a:rPr lang="en-US" dirty="0"/>
              <a:t>Graphical editing tools, such as tools to edit UML models</a:t>
            </a:r>
          </a:p>
          <a:p>
            <a:r>
              <a:rPr lang="en-US" dirty="0"/>
              <a:t>Testing tools, such as Junit</a:t>
            </a:r>
          </a:p>
          <a:p>
            <a:r>
              <a:rPr lang="en-US" dirty="0"/>
              <a:t>Tools to support refactoring and program visualization</a:t>
            </a:r>
          </a:p>
          <a:p>
            <a:r>
              <a:rPr lang="en-US" dirty="0"/>
              <a:t>Configuration management tools to manage source code versions and to integrate and build systems.</a:t>
            </a:r>
          </a:p>
        </p:txBody>
      </p:sp>
    </p:spTree>
    <p:extLst>
      <p:ext uri="{BB962C8B-B14F-4D97-AF65-F5344CB8AC3E}">
        <p14:creationId xmlns:p14="http://schemas.microsoft.com/office/powerpoint/2010/main" val="17200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hardware and software requirements of a component</a:t>
            </a:r>
          </a:p>
          <a:p>
            <a:r>
              <a:rPr lang="en-US" dirty="0"/>
              <a:t>The availability requirements of the system</a:t>
            </a:r>
          </a:p>
          <a:p>
            <a:r>
              <a:rPr lang="en-US" dirty="0"/>
              <a:t>Component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3119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Q&amp;A</a:t>
            </a:r>
            <a:endParaRPr lang="vi-VN">
              <a:latin typeface="Arial" charset="0"/>
              <a:cs typeface="Arial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vi-VN">
              <a:latin typeface="Arial" charset="0"/>
              <a:cs typeface="Arial" charset="0"/>
            </a:endParaRPr>
          </a:p>
        </p:txBody>
      </p:sp>
      <p:sp>
        <p:nvSpPr>
          <p:cNvPr id="83974" name="Footer Placeholder 1"/>
          <p:cNvSpPr>
            <a:spLocks noGrp="1"/>
          </p:cNvSpPr>
          <p:nvPr>
            <p:ph type="ftr" sz="quarter" idx="1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9FE593A-0241-4440-9688-15A0613F23A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1926" name="Group 4"/>
          <p:cNvGrpSpPr>
            <a:grpSpLocks/>
          </p:cNvGrpSpPr>
          <p:nvPr/>
        </p:nvGrpSpPr>
        <p:grpSpPr bwMode="auto">
          <a:xfrm>
            <a:off x="3400425" y="1490663"/>
            <a:ext cx="1857375" cy="3995737"/>
            <a:chOff x="2208" y="768"/>
            <a:chExt cx="1170" cy="2517"/>
          </a:xfrm>
        </p:grpSpPr>
        <p:sp>
          <p:nvSpPr>
            <p:cNvPr id="8192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critical stage of software development process is system implementation where you create an executable version of the software</a:t>
            </a:r>
          </a:p>
          <a:p>
            <a:r>
              <a:rPr lang="en-US" dirty="0"/>
              <a:t>Implementation may involve developing programs in high- or low-level programming languages or </a:t>
            </a:r>
          </a:p>
          <a:p>
            <a:r>
              <a:rPr lang="en-US" dirty="0"/>
              <a:t>Tailoring and adapting generic, off-the-shelf systems to meet the specific requirements of an organization;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Reuse: </a:t>
            </a:r>
            <a:r>
              <a:rPr lang="en-US" dirty="0"/>
              <a:t>Most modern software is constructed by reusing existing components or systems.</a:t>
            </a:r>
          </a:p>
          <a:p>
            <a:r>
              <a:rPr lang="en-US" i="1" dirty="0"/>
              <a:t>Configuration management: </a:t>
            </a:r>
            <a:r>
              <a:rPr lang="en-US" dirty="0"/>
              <a:t>keep track of software components’ versions</a:t>
            </a:r>
            <a:endParaRPr lang="en-US" i="1" dirty="0"/>
          </a:p>
          <a:p>
            <a:r>
              <a:rPr lang="en-US" i="1" dirty="0"/>
              <a:t>Host-target development: </a:t>
            </a:r>
            <a:r>
              <a:rPr lang="en-US" dirty="0"/>
              <a:t>development computer (the host system) vs execution computer (the target system)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The abstraction level:</a:t>
            </a:r>
            <a:r>
              <a:rPr lang="en-US" dirty="0"/>
              <a:t> At this level, you don’t reuse software directly but rather use knowledge of successful abstractions in the design of your software.</a:t>
            </a:r>
          </a:p>
          <a:p>
            <a:r>
              <a:rPr lang="en-US" i="1" dirty="0"/>
              <a:t>The object level: </a:t>
            </a:r>
            <a:r>
              <a:rPr lang="en-US" dirty="0"/>
              <a:t>At this level, you directly reuse objects from a library rather than writing the code yourself.</a:t>
            </a:r>
            <a:endParaRPr lang="en-US" i="1" dirty="0"/>
          </a:p>
          <a:p>
            <a:r>
              <a:rPr lang="en-US" i="1" dirty="0"/>
              <a:t>The component level: </a:t>
            </a:r>
            <a:r>
              <a:rPr lang="en-US" dirty="0"/>
              <a:t>Components are collections of objects and object classes that operate together to provide related functions and services</a:t>
            </a:r>
          </a:p>
          <a:p>
            <a:r>
              <a:rPr lang="en-US" i="1" dirty="0"/>
              <a:t>The system level: </a:t>
            </a:r>
            <a:r>
              <a:rPr lang="en-US" dirty="0"/>
              <a:t>At this level, you reuse entire application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D2F72D-5E90-4490-AFFE-2716E4985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41" y="1600200"/>
            <a:ext cx="7224455" cy="4038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costs of the time spent looking for software to reuse</a:t>
            </a:r>
          </a:p>
          <a:p>
            <a:r>
              <a:rPr lang="en-US" dirty="0"/>
              <a:t>The costs of buying the reusable software</a:t>
            </a:r>
          </a:p>
          <a:p>
            <a:r>
              <a:rPr lang="en-US" dirty="0"/>
              <a:t>The costs of adapting and configuring the reusable software components or systems</a:t>
            </a:r>
          </a:p>
          <a:p>
            <a:r>
              <a:rPr lang="en-US" dirty="0"/>
              <a:t>The costs of integrating reusable software elements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8413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Configuration management is the general process of managing a changing software system</a:t>
            </a:r>
          </a:p>
          <a:p>
            <a:r>
              <a:rPr lang="en-US" dirty="0"/>
              <a:t>The aim of configuration management is to support developers:</a:t>
            </a:r>
          </a:p>
          <a:p>
            <a:pPr lvl="1"/>
            <a:r>
              <a:rPr lang="en-US" dirty="0"/>
              <a:t>Access the project code and documents in a controlled way</a:t>
            </a:r>
          </a:p>
          <a:p>
            <a:pPr lvl="1"/>
            <a:r>
              <a:rPr lang="en-US" dirty="0"/>
              <a:t>Find out what changes have been made</a:t>
            </a:r>
          </a:p>
          <a:p>
            <a:pPr lvl="1"/>
            <a:r>
              <a:rPr lang="en-US" dirty="0"/>
              <a:t>Compile and link components to create a system</a:t>
            </a:r>
          </a:p>
        </p:txBody>
      </p:sp>
    </p:spTree>
    <p:extLst>
      <p:ext uri="{BB962C8B-B14F-4D97-AF65-F5344CB8AC3E}">
        <p14:creationId xmlns:p14="http://schemas.microsoft.com/office/powerpoint/2010/main" val="300323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Version management</a:t>
            </a:r>
            <a:r>
              <a:rPr lang="en-US" dirty="0"/>
              <a:t>: keep track of the different versions</a:t>
            </a:r>
            <a:endParaRPr lang="en-US" i="1" dirty="0"/>
          </a:p>
          <a:p>
            <a:r>
              <a:rPr lang="en-US" i="1" dirty="0"/>
              <a:t>System integration: </a:t>
            </a:r>
            <a:r>
              <a:rPr lang="en-US" dirty="0"/>
              <a:t>define what versions of components are used to create system</a:t>
            </a:r>
            <a:endParaRPr lang="en-US" i="1" dirty="0"/>
          </a:p>
          <a:p>
            <a:r>
              <a:rPr lang="en-US" i="1" dirty="0"/>
              <a:t>Problem tracking:</a:t>
            </a:r>
            <a:r>
              <a:rPr lang="en-US" dirty="0"/>
              <a:t> report bugs and other problems</a:t>
            </a:r>
            <a:endParaRPr lang="en-US" i="1" dirty="0"/>
          </a:p>
          <a:p>
            <a:r>
              <a:rPr lang="en-US" i="1" dirty="0"/>
              <a:t>Release management</a:t>
            </a:r>
            <a:r>
              <a:rPr lang="en-US" dirty="0"/>
              <a:t>: plan the functionality of new releases and organizing the software for distribution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860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502045 - Implementation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DB1811-D7C9-4ADA-B66E-7916E0A3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981200"/>
            <a:ext cx="7033769" cy="3505200"/>
          </a:xfrm>
        </p:spPr>
      </p:pic>
    </p:spTree>
    <p:extLst>
      <p:ext uri="{BB962C8B-B14F-4D97-AF65-F5344CB8AC3E}">
        <p14:creationId xmlns:p14="http://schemas.microsoft.com/office/powerpoint/2010/main" val="709195021"/>
      </p:ext>
    </p:extLst>
  </p:cSld>
  <p:clrMapOvr>
    <a:masterClrMapping/>
  </p:clrMapOvr>
</p:sld>
</file>

<file path=ppt/theme/theme1.xml><?xml version="1.0" encoding="utf-8"?>
<a:theme xmlns:a="http://schemas.openxmlformats.org/drawingml/2006/main" name="Chuong 1. Tong quan ve Cong nghe Phan m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2. Xac dinh va Phan tich Yeu cau</Template>
  <TotalTime>7513</TotalTime>
  <Words>586</Words>
  <Application>Microsoft Office PowerPoint</Application>
  <PresentationFormat>On-screen Show (4:3)</PresentationFormat>
  <Paragraphs>107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Chuong 1. Tong quan ve Cong nghe Phan mem</vt:lpstr>
      <vt:lpstr>PowerPoint Presentation</vt:lpstr>
      <vt:lpstr>IMPLEMENTATION ISSUES </vt:lpstr>
      <vt:lpstr>IMPLEMENTATION ISSUES </vt:lpstr>
      <vt:lpstr>REUSE</vt:lpstr>
      <vt:lpstr>REUSE</vt:lpstr>
      <vt:lpstr>REUSE COSTS</vt:lpstr>
      <vt:lpstr>CONFIGURATION MANAGEMENT</vt:lpstr>
      <vt:lpstr>CONFIGURATION MANAGEMENT</vt:lpstr>
      <vt:lpstr>CONFIGURATION MANAGEMENT</vt:lpstr>
      <vt:lpstr>HOST-TARGET DEVELOPMENT</vt:lpstr>
      <vt:lpstr>HOST-TARGET DEVELOPMENT</vt:lpstr>
      <vt:lpstr>SOFTWARE DEVELOPMENT PLATFORM</vt:lpstr>
      <vt:lpstr>TARGET PLATFORM</vt:lpstr>
      <vt:lpstr>Q&amp;A</vt:lpstr>
    </vt:vector>
  </TitlesOfParts>
  <Company>University of Natural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3. Mo hinh hoa yeu cau</dc:title>
  <dc:subject>Chuong 3. Mo hinh hoa yeu cau</dc:subject>
  <dc:creator>Tai Huynh</dc:creator>
  <cp:lastModifiedBy>Minh Dang</cp:lastModifiedBy>
  <cp:revision>1009</cp:revision>
  <dcterms:created xsi:type="dcterms:W3CDTF">2006-05-28T09:28:45Z</dcterms:created>
  <dcterms:modified xsi:type="dcterms:W3CDTF">2020-07-31T03:16:54Z</dcterms:modified>
</cp:coreProperties>
</file>