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259" r:id="rId3"/>
    <p:sldId id="260" r:id="rId4"/>
    <p:sldId id="264" r:id="rId5"/>
    <p:sldId id="268" r:id="rId6"/>
    <p:sldId id="269" r:id="rId7"/>
    <p:sldId id="270" r:id="rId8"/>
    <p:sldId id="312" r:id="rId9"/>
    <p:sldId id="313" r:id="rId10"/>
    <p:sldId id="314" r:id="rId11"/>
    <p:sldId id="315" r:id="rId12"/>
    <p:sldId id="325" r:id="rId13"/>
    <p:sldId id="322" r:id="rId14"/>
    <p:sldId id="323" r:id="rId15"/>
    <p:sldId id="316" r:id="rId16"/>
    <p:sldId id="317" r:id="rId17"/>
    <p:sldId id="326" r:id="rId18"/>
    <p:sldId id="320" r:id="rId19"/>
    <p:sldId id="321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288" r:id="rId56"/>
    <p:sldId id="289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79" autoAdjust="0"/>
  </p:normalViewPr>
  <p:slideViewPr>
    <p:cSldViewPr snapToGrid="0" snapToObjects="1">
      <p:cViewPr varScale="1">
        <p:scale>
          <a:sx n="81" d="100"/>
          <a:sy n="81" d="100"/>
        </p:scale>
        <p:origin x="42" y="5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73C2D-458D-495F-A8C5-B0EF55F1F2B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195421E-00E2-4FF7-B5D0-8CEA0E5CA270}">
      <dgm:prSet phldrT="[Текст]" custT="1"/>
      <dgm:spPr/>
      <dgm:t>
        <a:bodyPr/>
        <a:lstStyle/>
        <a:p>
          <a:r>
            <a:rPr lang="en-US" sz="2400" dirty="0"/>
            <a:t>Centralized </a:t>
          </a:r>
          <a:r>
            <a:rPr lang="en-US" sz="1800" dirty="0"/>
            <a:t>(client-server model)</a:t>
          </a:r>
          <a:endParaRPr lang="ru-RU" sz="2400" dirty="0"/>
        </a:p>
      </dgm:t>
    </dgm:pt>
    <dgm:pt modelId="{ED3DD7AF-372E-4A19-A569-ABC38CE78E10}" type="parTrans" cxnId="{DB44E8C4-D647-43C5-BDA3-DF33C7742506}">
      <dgm:prSet/>
      <dgm:spPr/>
      <dgm:t>
        <a:bodyPr/>
        <a:lstStyle/>
        <a:p>
          <a:endParaRPr lang="ru-RU" sz="2400"/>
        </a:p>
      </dgm:t>
    </dgm:pt>
    <dgm:pt modelId="{FF1E5442-AA9B-4190-9F00-9E89378C9101}" type="sibTrans" cxnId="{DB44E8C4-D647-43C5-BDA3-DF33C7742506}">
      <dgm:prSet/>
      <dgm:spPr/>
      <dgm:t>
        <a:bodyPr/>
        <a:lstStyle/>
        <a:p>
          <a:endParaRPr lang="ru-RU" sz="2400"/>
        </a:p>
      </dgm:t>
    </dgm:pt>
    <dgm:pt modelId="{B2CF0B2D-74EB-42D4-B9C8-86C3B0599232}">
      <dgm:prSet phldrT="[Текст]" custT="1"/>
      <dgm:spPr/>
      <dgm:t>
        <a:bodyPr/>
        <a:lstStyle/>
        <a:p>
          <a:r>
            <a:rPr lang="en-US" sz="2000" b="1" dirty="0"/>
            <a:t>Subversion</a:t>
          </a:r>
          <a:endParaRPr lang="ru-RU" sz="2000" b="1" dirty="0"/>
        </a:p>
      </dgm:t>
    </dgm:pt>
    <dgm:pt modelId="{159E28F1-08FD-4C9F-9E5C-AB32D6FE467B}" type="parTrans" cxnId="{C8E8DA79-6772-413D-83FF-DA9A43096CC3}">
      <dgm:prSet/>
      <dgm:spPr/>
      <dgm:t>
        <a:bodyPr/>
        <a:lstStyle/>
        <a:p>
          <a:endParaRPr lang="ru-RU" sz="2400"/>
        </a:p>
      </dgm:t>
    </dgm:pt>
    <dgm:pt modelId="{72174EC8-A883-41C9-9CF2-0F89185C6CD7}" type="sibTrans" cxnId="{C8E8DA79-6772-413D-83FF-DA9A43096CC3}">
      <dgm:prSet/>
      <dgm:spPr/>
      <dgm:t>
        <a:bodyPr/>
        <a:lstStyle/>
        <a:p>
          <a:endParaRPr lang="ru-RU" sz="2400"/>
        </a:p>
      </dgm:t>
    </dgm:pt>
    <dgm:pt modelId="{1670916A-B14C-4DA9-A0E0-5620ED0FE4C8}">
      <dgm:prSet phldrT="[Текст]" custT="1"/>
      <dgm:spPr/>
      <dgm:t>
        <a:bodyPr/>
        <a:lstStyle/>
        <a:p>
          <a:r>
            <a:rPr lang="en-US" sz="2000" dirty="0"/>
            <a:t>CVS</a:t>
          </a:r>
          <a:endParaRPr lang="ru-RU" sz="2000" dirty="0"/>
        </a:p>
      </dgm:t>
    </dgm:pt>
    <dgm:pt modelId="{7CF2EC96-15E4-4C25-8CDD-5778156149E9}" type="parTrans" cxnId="{E69CCB79-8D6B-454B-9345-62963EC9D1C8}">
      <dgm:prSet/>
      <dgm:spPr/>
      <dgm:t>
        <a:bodyPr/>
        <a:lstStyle/>
        <a:p>
          <a:endParaRPr lang="ru-RU" sz="2400"/>
        </a:p>
      </dgm:t>
    </dgm:pt>
    <dgm:pt modelId="{F7BA117A-C73D-42A8-B30B-24AB4DE2F0A7}" type="sibTrans" cxnId="{E69CCB79-8D6B-454B-9345-62963EC9D1C8}">
      <dgm:prSet/>
      <dgm:spPr/>
      <dgm:t>
        <a:bodyPr/>
        <a:lstStyle/>
        <a:p>
          <a:endParaRPr lang="ru-RU" sz="2400"/>
        </a:p>
      </dgm:t>
    </dgm:pt>
    <dgm:pt modelId="{35A64577-BF38-4B08-A9DD-96D17189EB41}">
      <dgm:prSet phldrT="[Текст]" custT="1"/>
      <dgm:spPr/>
      <dgm:t>
        <a:bodyPr/>
        <a:lstStyle/>
        <a:p>
          <a:r>
            <a:rPr lang="en-US" sz="2000" dirty="0"/>
            <a:t>VSS, TFS, Vault</a:t>
          </a:r>
          <a:endParaRPr lang="ru-RU" sz="2000" dirty="0"/>
        </a:p>
      </dgm:t>
    </dgm:pt>
    <dgm:pt modelId="{AD392CF4-0788-4232-B139-E2CE83897B74}" type="parTrans" cxnId="{FCC37FCB-1095-40C1-95AD-3FE56ABF0A42}">
      <dgm:prSet/>
      <dgm:spPr/>
      <dgm:t>
        <a:bodyPr/>
        <a:lstStyle/>
        <a:p>
          <a:endParaRPr lang="ru-RU" sz="2400"/>
        </a:p>
      </dgm:t>
    </dgm:pt>
    <dgm:pt modelId="{D3B4CF71-0D9A-4270-B066-7E5D39928E12}" type="sibTrans" cxnId="{FCC37FCB-1095-40C1-95AD-3FE56ABF0A42}">
      <dgm:prSet/>
      <dgm:spPr/>
      <dgm:t>
        <a:bodyPr/>
        <a:lstStyle/>
        <a:p>
          <a:endParaRPr lang="ru-RU" sz="2400"/>
        </a:p>
      </dgm:t>
    </dgm:pt>
    <dgm:pt modelId="{A6581C2B-C49B-4EEC-8941-0B07C2C916B9}">
      <dgm:prSet phldrT="[Текст]" custT="1"/>
      <dgm:spPr/>
      <dgm:t>
        <a:bodyPr/>
        <a:lstStyle/>
        <a:p>
          <a:r>
            <a:rPr lang="en-US" sz="2000" dirty="0" err="1"/>
            <a:t>ClearCase</a:t>
          </a:r>
          <a:endParaRPr lang="ru-RU" sz="2000" dirty="0"/>
        </a:p>
      </dgm:t>
    </dgm:pt>
    <dgm:pt modelId="{04092EC0-551D-4A20-9AE9-958A5A58F17F}" type="parTrans" cxnId="{6B42D527-4029-44E7-BD26-53FB6DCA6BEB}">
      <dgm:prSet/>
      <dgm:spPr/>
      <dgm:t>
        <a:bodyPr/>
        <a:lstStyle/>
        <a:p>
          <a:endParaRPr lang="ru-RU" sz="2400"/>
        </a:p>
      </dgm:t>
    </dgm:pt>
    <dgm:pt modelId="{1447A4BC-C408-42D5-8556-B7434FFB86BA}" type="sibTrans" cxnId="{6B42D527-4029-44E7-BD26-53FB6DCA6BEB}">
      <dgm:prSet/>
      <dgm:spPr/>
      <dgm:t>
        <a:bodyPr/>
        <a:lstStyle/>
        <a:p>
          <a:endParaRPr lang="ru-RU" sz="2400"/>
        </a:p>
      </dgm:t>
    </dgm:pt>
    <dgm:pt modelId="{44D79A2A-D3AD-49D0-8684-C13984B99608}">
      <dgm:prSet phldrT="[Текст]" custT="1"/>
      <dgm:spPr/>
      <dgm:t>
        <a:bodyPr/>
        <a:lstStyle/>
        <a:p>
          <a:r>
            <a:rPr lang="en-US" sz="2000" dirty="0" err="1"/>
            <a:t>AccuRev</a:t>
          </a:r>
          <a:endParaRPr lang="ru-RU" sz="2000" dirty="0"/>
        </a:p>
      </dgm:t>
    </dgm:pt>
    <dgm:pt modelId="{BEB691A3-F548-424D-ABFA-7F76FCA57F6D}" type="parTrans" cxnId="{095C5117-1E5B-4C95-88FD-E6BAC17B9B6C}">
      <dgm:prSet/>
      <dgm:spPr/>
      <dgm:t>
        <a:bodyPr/>
        <a:lstStyle/>
        <a:p>
          <a:endParaRPr lang="ru-RU" sz="2400"/>
        </a:p>
      </dgm:t>
    </dgm:pt>
    <dgm:pt modelId="{6C874968-B090-4D77-9A24-72A15035843B}" type="sibTrans" cxnId="{095C5117-1E5B-4C95-88FD-E6BAC17B9B6C}">
      <dgm:prSet/>
      <dgm:spPr/>
      <dgm:t>
        <a:bodyPr/>
        <a:lstStyle/>
        <a:p>
          <a:endParaRPr lang="ru-RU" sz="2400"/>
        </a:p>
      </dgm:t>
    </dgm:pt>
    <dgm:pt modelId="{15BC8C63-FB77-4A20-9109-410F350707D3}">
      <dgm:prSet phldrT="[Текст]" custT="1"/>
      <dgm:spPr/>
      <dgm:t>
        <a:bodyPr/>
        <a:lstStyle/>
        <a:p>
          <a:r>
            <a:rPr lang="en-US" sz="2400" dirty="0"/>
            <a:t>Distributed</a:t>
          </a:r>
          <a:endParaRPr lang="ru-RU" sz="2400" dirty="0"/>
        </a:p>
      </dgm:t>
    </dgm:pt>
    <dgm:pt modelId="{B1607A06-0CC3-43B1-98D0-5CD372A64515}" type="parTrans" cxnId="{FE81396C-9B79-4C0B-A0BD-B6D4271A68C6}">
      <dgm:prSet/>
      <dgm:spPr/>
      <dgm:t>
        <a:bodyPr/>
        <a:lstStyle/>
        <a:p>
          <a:endParaRPr lang="ru-RU" sz="2400"/>
        </a:p>
      </dgm:t>
    </dgm:pt>
    <dgm:pt modelId="{B940C5F3-AAF4-4EA5-B69E-A6E28FA86D7C}" type="sibTrans" cxnId="{FE81396C-9B79-4C0B-A0BD-B6D4271A68C6}">
      <dgm:prSet/>
      <dgm:spPr/>
      <dgm:t>
        <a:bodyPr/>
        <a:lstStyle/>
        <a:p>
          <a:endParaRPr lang="ru-RU" sz="2400"/>
        </a:p>
      </dgm:t>
    </dgm:pt>
    <dgm:pt modelId="{2CEF441F-2162-4790-A736-7CE365FA841C}">
      <dgm:prSet phldrT="[Текст]" custT="1"/>
      <dgm:spPr/>
      <dgm:t>
        <a:bodyPr/>
        <a:lstStyle/>
        <a:p>
          <a:r>
            <a:rPr lang="en-US" sz="2000" b="1" dirty="0" err="1"/>
            <a:t>Git</a:t>
          </a:r>
          <a:endParaRPr lang="ru-RU" sz="2000" b="1" dirty="0"/>
        </a:p>
      </dgm:t>
    </dgm:pt>
    <dgm:pt modelId="{3A737646-2289-4809-8D0C-C7864237BE51}" type="parTrans" cxnId="{7771A8B6-7801-4132-B1E0-C7A30550EC3E}">
      <dgm:prSet/>
      <dgm:spPr/>
      <dgm:t>
        <a:bodyPr/>
        <a:lstStyle/>
        <a:p>
          <a:endParaRPr lang="ru-RU" sz="2400"/>
        </a:p>
      </dgm:t>
    </dgm:pt>
    <dgm:pt modelId="{15C904EC-83D7-4A09-A0F4-DFD68CD82CDD}" type="sibTrans" cxnId="{7771A8B6-7801-4132-B1E0-C7A30550EC3E}">
      <dgm:prSet/>
      <dgm:spPr/>
      <dgm:t>
        <a:bodyPr/>
        <a:lstStyle/>
        <a:p>
          <a:endParaRPr lang="ru-RU" sz="2400"/>
        </a:p>
      </dgm:t>
    </dgm:pt>
    <dgm:pt modelId="{AB6EBA0A-DA79-4B22-9B00-EE805A9F8960}">
      <dgm:prSet phldrT="[Текст]" custT="1"/>
      <dgm:spPr/>
      <dgm:t>
        <a:bodyPr/>
        <a:lstStyle/>
        <a:p>
          <a:r>
            <a:rPr lang="en-US" sz="2000" dirty="0"/>
            <a:t>Mercurial</a:t>
          </a:r>
          <a:endParaRPr lang="ru-RU" sz="2000" dirty="0"/>
        </a:p>
      </dgm:t>
    </dgm:pt>
    <dgm:pt modelId="{5C6D9D64-4602-4670-80DA-3B2EB67D066D}" type="parTrans" cxnId="{3C6EE849-7416-4AF7-BD42-EBF6DB7437D3}">
      <dgm:prSet/>
      <dgm:spPr/>
      <dgm:t>
        <a:bodyPr/>
        <a:lstStyle/>
        <a:p>
          <a:endParaRPr lang="ru-RU" sz="2400"/>
        </a:p>
      </dgm:t>
    </dgm:pt>
    <dgm:pt modelId="{7B35F985-D034-421D-A4AC-CD12B8ED4189}" type="sibTrans" cxnId="{3C6EE849-7416-4AF7-BD42-EBF6DB7437D3}">
      <dgm:prSet/>
      <dgm:spPr/>
      <dgm:t>
        <a:bodyPr/>
        <a:lstStyle/>
        <a:p>
          <a:endParaRPr lang="ru-RU" sz="2400"/>
        </a:p>
      </dgm:t>
    </dgm:pt>
    <dgm:pt modelId="{39E72436-0070-4259-80E5-8A46A8AED695}">
      <dgm:prSet phldrT="[Текст]" custT="1"/>
      <dgm:spPr/>
      <dgm:t>
        <a:bodyPr/>
        <a:lstStyle/>
        <a:p>
          <a:r>
            <a:rPr lang="en-US" sz="2000" dirty="0" err="1"/>
            <a:t>Bazzar</a:t>
          </a:r>
          <a:endParaRPr lang="ru-RU" sz="2000" dirty="0"/>
        </a:p>
      </dgm:t>
    </dgm:pt>
    <dgm:pt modelId="{4814ADC4-4D52-4EAB-B352-CA6C2ABD8CA9}" type="parTrans" cxnId="{D3E8B969-7B25-4185-80B9-16B86B693D7A}">
      <dgm:prSet/>
      <dgm:spPr/>
      <dgm:t>
        <a:bodyPr/>
        <a:lstStyle/>
        <a:p>
          <a:endParaRPr lang="ru-RU" sz="2400"/>
        </a:p>
      </dgm:t>
    </dgm:pt>
    <dgm:pt modelId="{87E449B2-DDFA-4CEA-B0F6-4D84F68341CC}" type="sibTrans" cxnId="{D3E8B969-7B25-4185-80B9-16B86B693D7A}">
      <dgm:prSet/>
      <dgm:spPr/>
      <dgm:t>
        <a:bodyPr/>
        <a:lstStyle/>
        <a:p>
          <a:endParaRPr lang="ru-RU" sz="2400"/>
        </a:p>
      </dgm:t>
    </dgm:pt>
    <dgm:pt modelId="{E7B5D1D4-564C-4843-BACA-15A1CBE9757C}">
      <dgm:prSet phldrT="[Текст]" custT="1"/>
      <dgm:spPr/>
      <dgm:t>
        <a:bodyPr/>
        <a:lstStyle/>
        <a:p>
          <a:r>
            <a:rPr lang="en-US" sz="2000" dirty="0"/>
            <a:t>Perforce</a:t>
          </a:r>
          <a:endParaRPr lang="ru-RU" sz="2000" dirty="0"/>
        </a:p>
      </dgm:t>
    </dgm:pt>
    <dgm:pt modelId="{B7163534-2238-4C3D-8533-AB5B92336081}" type="parTrans" cxnId="{751D105F-B194-4469-9F8E-CFDCD5C08693}">
      <dgm:prSet/>
      <dgm:spPr/>
      <dgm:t>
        <a:bodyPr/>
        <a:lstStyle/>
        <a:p>
          <a:endParaRPr lang="ru-RU" sz="2400"/>
        </a:p>
      </dgm:t>
    </dgm:pt>
    <dgm:pt modelId="{F3B67C1E-03A9-43F1-95F7-2D9D5A5D8DF1}" type="sibTrans" cxnId="{751D105F-B194-4469-9F8E-CFDCD5C08693}">
      <dgm:prSet/>
      <dgm:spPr/>
      <dgm:t>
        <a:bodyPr/>
        <a:lstStyle/>
        <a:p>
          <a:endParaRPr lang="ru-RU" sz="2400"/>
        </a:p>
      </dgm:t>
    </dgm:pt>
    <dgm:pt modelId="{E484F2AC-5133-4E02-8C2D-5CB43331F8A0}">
      <dgm:prSet phldrT="[Текст]" custT="1"/>
      <dgm:spPr/>
      <dgm:t>
        <a:bodyPr/>
        <a:lstStyle/>
        <a:p>
          <a:r>
            <a:rPr lang="en-US" sz="2000" dirty="0" err="1"/>
            <a:t>BitKeeper</a:t>
          </a:r>
          <a:endParaRPr lang="ru-RU" sz="2000" dirty="0"/>
        </a:p>
      </dgm:t>
    </dgm:pt>
    <dgm:pt modelId="{9F829A60-AFCB-4979-966B-D083A67E612B}" type="parTrans" cxnId="{CBF2BEA7-FEB0-482E-8E52-126C868F13DE}">
      <dgm:prSet/>
      <dgm:spPr/>
      <dgm:t>
        <a:bodyPr/>
        <a:lstStyle/>
        <a:p>
          <a:endParaRPr lang="ru-RU" sz="2400"/>
        </a:p>
      </dgm:t>
    </dgm:pt>
    <dgm:pt modelId="{DAC377DD-B6B4-4CC1-B725-0782976A7FFB}" type="sibTrans" cxnId="{CBF2BEA7-FEB0-482E-8E52-126C868F13DE}">
      <dgm:prSet/>
      <dgm:spPr/>
      <dgm:t>
        <a:bodyPr/>
        <a:lstStyle/>
        <a:p>
          <a:endParaRPr lang="ru-RU" sz="2400"/>
        </a:p>
      </dgm:t>
    </dgm:pt>
    <dgm:pt modelId="{C168601C-33D2-4973-8609-C6FE57596941}" type="pres">
      <dgm:prSet presAssocID="{B6E73C2D-458D-495F-A8C5-B0EF55F1F2B9}" presName="linear" presStyleCnt="0">
        <dgm:presLayoutVars>
          <dgm:dir/>
          <dgm:animLvl val="lvl"/>
          <dgm:resizeHandles val="exact"/>
        </dgm:presLayoutVars>
      </dgm:prSet>
      <dgm:spPr/>
    </dgm:pt>
    <dgm:pt modelId="{B1F65601-AC45-462C-8B4D-939EF255C1EC}" type="pres">
      <dgm:prSet presAssocID="{9195421E-00E2-4FF7-B5D0-8CEA0E5CA270}" presName="parentLin" presStyleCnt="0"/>
      <dgm:spPr/>
    </dgm:pt>
    <dgm:pt modelId="{D10708EA-A6CB-4F0B-A712-8F03845C5E00}" type="pres">
      <dgm:prSet presAssocID="{9195421E-00E2-4FF7-B5D0-8CEA0E5CA270}" presName="parentLeftMargin" presStyleLbl="node1" presStyleIdx="0" presStyleCnt="2"/>
      <dgm:spPr/>
    </dgm:pt>
    <dgm:pt modelId="{74FFF691-42CA-432F-A18A-3354FB234B8F}" type="pres">
      <dgm:prSet presAssocID="{9195421E-00E2-4FF7-B5D0-8CEA0E5CA2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8BF7B4-98AD-4A7D-AD12-C793BB933BA7}" type="pres">
      <dgm:prSet presAssocID="{9195421E-00E2-4FF7-B5D0-8CEA0E5CA270}" presName="negativeSpace" presStyleCnt="0"/>
      <dgm:spPr/>
    </dgm:pt>
    <dgm:pt modelId="{A27CCA76-C994-485A-97D8-8C65D85F3802}" type="pres">
      <dgm:prSet presAssocID="{9195421E-00E2-4FF7-B5D0-8CEA0E5CA270}" presName="childText" presStyleLbl="conFgAcc1" presStyleIdx="0" presStyleCnt="2">
        <dgm:presLayoutVars>
          <dgm:bulletEnabled val="1"/>
        </dgm:presLayoutVars>
      </dgm:prSet>
      <dgm:spPr/>
    </dgm:pt>
    <dgm:pt modelId="{80F63B0E-BB7E-4317-8E08-07C9B13616E1}" type="pres">
      <dgm:prSet presAssocID="{FF1E5442-AA9B-4190-9F00-9E89378C9101}" presName="spaceBetweenRectangles" presStyleCnt="0"/>
      <dgm:spPr/>
    </dgm:pt>
    <dgm:pt modelId="{A9B0E788-8342-4D0B-9D81-2A7F58DC334D}" type="pres">
      <dgm:prSet presAssocID="{15BC8C63-FB77-4A20-9109-410F350707D3}" presName="parentLin" presStyleCnt="0"/>
      <dgm:spPr/>
    </dgm:pt>
    <dgm:pt modelId="{5F04EA99-DB19-4964-AF55-B995541A6BF5}" type="pres">
      <dgm:prSet presAssocID="{15BC8C63-FB77-4A20-9109-410F350707D3}" presName="parentLeftMargin" presStyleLbl="node1" presStyleIdx="0" presStyleCnt="2"/>
      <dgm:spPr/>
    </dgm:pt>
    <dgm:pt modelId="{D7E3B360-498A-479E-B4BF-84441FEAE942}" type="pres">
      <dgm:prSet presAssocID="{15BC8C63-FB77-4A20-9109-410F350707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2F1208-471B-4FA1-BF68-9D9A68D14746}" type="pres">
      <dgm:prSet presAssocID="{15BC8C63-FB77-4A20-9109-410F350707D3}" presName="negativeSpace" presStyleCnt="0"/>
      <dgm:spPr/>
    </dgm:pt>
    <dgm:pt modelId="{1BAD353C-0153-4500-AF82-FF2FE68BBDE7}" type="pres">
      <dgm:prSet presAssocID="{15BC8C63-FB77-4A20-9109-410F350707D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499090E-04B0-BD44-90CA-A0295C2B1727}" type="presOf" srcId="{1670916A-B14C-4DA9-A0E0-5620ED0FE4C8}" destId="{A27CCA76-C994-485A-97D8-8C65D85F3802}" srcOrd="0" destOrd="1" presId="urn:microsoft.com/office/officeart/2005/8/layout/list1"/>
    <dgm:cxn modelId="{62650017-6559-C147-AA0E-A1038CC134AA}" type="presOf" srcId="{AB6EBA0A-DA79-4B22-9B00-EE805A9F8960}" destId="{1BAD353C-0153-4500-AF82-FF2FE68BBDE7}" srcOrd="0" destOrd="1" presId="urn:microsoft.com/office/officeart/2005/8/layout/list1"/>
    <dgm:cxn modelId="{095C5117-1E5B-4C95-88FD-E6BAC17B9B6C}" srcId="{9195421E-00E2-4FF7-B5D0-8CEA0E5CA270}" destId="{44D79A2A-D3AD-49D0-8684-C13984B99608}" srcOrd="4" destOrd="0" parTransId="{BEB691A3-F548-424D-ABFA-7F76FCA57F6D}" sibTransId="{6C874968-B090-4D77-9A24-72A15035843B}"/>
    <dgm:cxn modelId="{6B42D527-4029-44E7-BD26-53FB6DCA6BEB}" srcId="{9195421E-00E2-4FF7-B5D0-8CEA0E5CA270}" destId="{A6581C2B-C49B-4EEC-8941-0B07C2C916B9}" srcOrd="3" destOrd="0" parTransId="{04092EC0-551D-4A20-9AE9-958A5A58F17F}" sibTransId="{1447A4BC-C408-42D5-8556-B7434FFB86BA}"/>
    <dgm:cxn modelId="{BD1CD43D-0911-1E4D-B37E-288DDDAF4060}" type="presOf" srcId="{35A64577-BF38-4B08-A9DD-96D17189EB41}" destId="{A27CCA76-C994-485A-97D8-8C65D85F3802}" srcOrd="0" destOrd="2" presId="urn:microsoft.com/office/officeart/2005/8/layout/list1"/>
    <dgm:cxn modelId="{751D105F-B194-4469-9F8E-CFDCD5C08693}" srcId="{15BC8C63-FB77-4A20-9109-410F350707D3}" destId="{E7B5D1D4-564C-4843-BACA-15A1CBE9757C}" srcOrd="3" destOrd="0" parTransId="{B7163534-2238-4C3D-8533-AB5B92336081}" sibTransId="{F3B67C1E-03A9-43F1-95F7-2D9D5A5D8DF1}"/>
    <dgm:cxn modelId="{D3E8B969-7B25-4185-80B9-16B86B693D7A}" srcId="{15BC8C63-FB77-4A20-9109-410F350707D3}" destId="{39E72436-0070-4259-80E5-8A46A8AED695}" srcOrd="2" destOrd="0" parTransId="{4814ADC4-4D52-4EAB-B352-CA6C2ABD8CA9}" sibTransId="{87E449B2-DDFA-4CEA-B0F6-4D84F68341CC}"/>
    <dgm:cxn modelId="{3C6EE849-7416-4AF7-BD42-EBF6DB7437D3}" srcId="{15BC8C63-FB77-4A20-9109-410F350707D3}" destId="{AB6EBA0A-DA79-4B22-9B00-EE805A9F8960}" srcOrd="1" destOrd="0" parTransId="{5C6D9D64-4602-4670-80DA-3B2EB67D066D}" sibTransId="{7B35F985-D034-421D-A4AC-CD12B8ED4189}"/>
    <dgm:cxn modelId="{FE81396C-9B79-4C0B-A0BD-B6D4271A68C6}" srcId="{B6E73C2D-458D-495F-A8C5-B0EF55F1F2B9}" destId="{15BC8C63-FB77-4A20-9109-410F350707D3}" srcOrd="1" destOrd="0" parTransId="{B1607A06-0CC3-43B1-98D0-5CD372A64515}" sibTransId="{B940C5F3-AAF4-4EA5-B69E-A6E28FA86D7C}"/>
    <dgm:cxn modelId="{0BC9374F-2AF8-364C-B10C-34291FBC8416}" type="presOf" srcId="{15BC8C63-FB77-4A20-9109-410F350707D3}" destId="{5F04EA99-DB19-4964-AF55-B995541A6BF5}" srcOrd="0" destOrd="0" presId="urn:microsoft.com/office/officeart/2005/8/layout/list1"/>
    <dgm:cxn modelId="{C9003272-5429-8446-802C-5F90ACFB35FB}" type="presOf" srcId="{44D79A2A-D3AD-49D0-8684-C13984B99608}" destId="{A27CCA76-C994-485A-97D8-8C65D85F3802}" srcOrd="0" destOrd="4" presId="urn:microsoft.com/office/officeart/2005/8/layout/list1"/>
    <dgm:cxn modelId="{8E569572-B1A4-AE4A-9E60-23097365E171}" type="presOf" srcId="{B2CF0B2D-74EB-42D4-B9C8-86C3B0599232}" destId="{A27CCA76-C994-485A-97D8-8C65D85F3802}" srcOrd="0" destOrd="0" presId="urn:microsoft.com/office/officeart/2005/8/layout/list1"/>
    <dgm:cxn modelId="{C5C67976-F02D-0F4F-9DC4-E180040356D4}" type="presOf" srcId="{9195421E-00E2-4FF7-B5D0-8CEA0E5CA270}" destId="{74FFF691-42CA-432F-A18A-3354FB234B8F}" srcOrd="1" destOrd="0" presId="urn:microsoft.com/office/officeart/2005/8/layout/list1"/>
    <dgm:cxn modelId="{E69CCB79-8D6B-454B-9345-62963EC9D1C8}" srcId="{9195421E-00E2-4FF7-B5D0-8CEA0E5CA270}" destId="{1670916A-B14C-4DA9-A0E0-5620ED0FE4C8}" srcOrd="1" destOrd="0" parTransId="{7CF2EC96-15E4-4C25-8CDD-5778156149E9}" sibTransId="{F7BA117A-C73D-42A8-B30B-24AB4DE2F0A7}"/>
    <dgm:cxn modelId="{C8E8DA79-6772-413D-83FF-DA9A43096CC3}" srcId="{9195421E-00E2-4FF7-B5D0-8CEA0E5CA270}" destId="{B2CF0B2D-74EB-42D4-B9C8-86C3B0599232}" srcOrd="0" destOrd="0" parTransId="{159E28F1-08FD-4C9F-9E5C-AB32D6FE467B}" sibTransId="{72174EC8-A883-41C9-9CF2-0F89185C6CD7}"/>
    <dgm:cxn modelId="{7406EC92-F4E1-774D-8DA0-973101E0E06E}" type="presOf" srcId="{2CEF441F-2162-4790-A736-7CE365FA841C}" destId="{1BAD353C-0153-4500-AF82-FF2FE68BBDE7}" srcOrd="0" destOrd="0" presId="urn:microsoft.com/office/officeart/2005/8/layout/list1"/>
    <dgm:cxn modelId="{76A83697-C043-2940-9D7E-4E130F7F7CBC}" type="presOf" srcId="{9195421E-00E2-4FF7-B5D0-8CEA0E5CA270}" destId="{D10708EA-A6CB-4F0B-A712-8F03845C5E00}" srcOrd="0" destOrd="0" presId="urn:microsoft.com/office/officeart/2005/8/layout/list1"/>
    <dgm:cxn modelId="{86D4559D-48D5-C545-BA2A-923CDB69FD76}" type="presOf" srcId="{A6581C2B-C49B-4EEC-8941-0B07C2C916B9}" destId="{A27CCA76-C994-485A-97D8-8C65D85F3802}" srcOrd="0" destOrd="3" presId="urn:microsoft.com/office/officeart/2005/8/layout/list1"/>
    <dgm:cxn modelId="{CBF2BEA7-FEB0-482E-8E52-126C868F13DE}" srcId="{15BC8C63-FB77-4A20-9109-410F350707D3}" destId="{E484F2AC-5133-4E02-8C2D-5CB43331F8A0}" srcOrd="4" destOrd="0" parTransId="{9F829A60-AFCB-4979-966B-D083A67E612B}" sibTransId="{DAC377DD-B6B4-4CC1-B725-0782976A7FFB}"/>
    <dgm:cxn modelId="{03748CAE-A4F8-344E-82E9-919613E0362D}" type="presOf" srcId="{B6E73C2D-458D-495F-A8C5-B0EF55F1F2B9}" destId="{C168601C-33D2-4973-8609-C6FE57596941}" srcOrd="0" destOrd="0" presId="urn:microsoft.com/office/officeart/2005/8/layout/list1"/>
    <dgm:cxn modelId="{7771A8B6-7801-4132-B1E0-C7A30550EC3E}" srcId="{15BC8C63-FB77-4A20-9109-410F350707D3}" destId="{2CEF441F-2162-4790-A736-7CE365FA841C}" srcOrd="0" destOrd="0" parTransId="{3A737646-2289-4809-8D0C-C7864237BE51}" sibTransId="{15C904EC-83D7-4A09-A0F4-DFD68CD82CDD}"/>
    <dgm:cxn modelId="{DB4033B7-1A51-5E4E-9698-ABFA187F743C}" type="presOf" srcId="{15BC8C63-FB77-4A20-9109-410F350707D3}" destId="{D7E3B360-498A-479E-B4BF-84441FEAE942}" srcOrd="1" destOrd="0" presId="urn:microsoft.com/office/officeart/2005/8/layout/list1"/>
    <dgm:cxn modelId="{DB44E8C4-D647-43C5-BDA3-DF33C7742506}" srcId="{B6E73C2D-458D-495F-A8C5-B0EF55F1F2B9}" destId="{9195421E-00E2-4FF7-B5D0-8CEA0E5CA270}" srcOrd="0" destOrd="0" parTransId="{ED3DD7AF-372E-4A19-A569-ABC38CE78E10}" sibTransId="{FF1E5442-AA9B-4190-9F00-9E89378C9101}"/>
    <dgm:cxn modelId="{CF2A9DCA-B07C-4146-9355-3ADE0FFC17BC}" type="presOf" srcId="{39E72436-0070-4259-80E5-8A46A8AED695}" destId="{1BAD353C-0153-4500-AF82-FF2FE68BBDE7}" srcOrd="0" destOrd="2" presId="urn:microsoft.com/office/officeart/2005/8/layout/list1"/>
    <dgm:cxn modelId="{FCC37FCB-1095-40C1-95AD-3FE56ABF0A42}" srcId="{9195421E-00E2-4FF7-B5D0-8CEA0E5CA270}" destId="{35A64577-BF38-4B08-A9DD-96D17189EB41}" srcOrd="2" destOrd="0" parTransId="{AD392CF4-0788-4232-B139-E2CE83897B74}" sibTransId="{D3B4CF71-0D9A-4270-B066-7E5D39928E12}"/>
    <dgm:cxn modelId="{C81CBCEE-2951-4241-9FB2-22DC3B769677}" type="presOf" srcId="{E484F2AC-5133-4E02-8C2D-5CB43331F8A0}" destId="{1BAD353C-0153-4500-AF82-FF2FE68BBDE7}" srcOrd="0" destOrd="4" presId="urn:microsoft.com/office/officeart/2005/8/layout/list1"/>
    <dgm:cxn modelId="{F91497F2-4978-0C43-990F-DB08EC9D41CC}" type="presOf" srcId="{E7B5D1D4-564C-4843-BACA-15A1CBE9757C}" destId="{1BAD353C-0153-4500-AF82-FF2FE68BBDE7}" srcOrd="0" destOrd="3" presId="urn:microsoft.com/office/officeart/2005/8/layout/list1"/>
    <dgm:cxn modelId="{0B21CEB6-5DDA-324D-9691-2E8E8518D934}" type="presParOf" srcId="{C168601C-33D2-4973-8609-C6FE57596941}" destId="{B1F65601-AC45-462C-8B4D-939EF255C1EC}" srcOrd="0" destOrd="0" presId="urn:microsoft.com/office/officeart/2005/8/layout/list1"/>
    <dgm:cxn modelId="{3C6550AD-8B5F-1045-AF77-09E050859E59}" type="presParOf" srcId="{B1F65601-AC45-462C-8B4D-939EF255C1EC}" destId="{D10708EA-A6CB-4F0B-A712-8F03845C5E00}" srcOrd="0" destOrd="0" presId="urn:microsoft.com/office/officeart/2005/8/layout/list1"/>
    <dgm:cxn modelId="{49C904C8-0A4E-914C-8DB2-B7A0C3EA3150}" type="presParOf" srcId="{B1F65601-AC45-462C-8B4D-939EF255C1EC}" destId="{74FFF691-42CA-432F-A18A-3354FB234B8F}" srcOrd="1" destOrd="0" presId="urn:microsoft.com/office/officeart/2005/8/layout/list1"/>
    <dgm:cxn modelId="{5FC73DE2-32D9-3C46-B003-FC221542B2D7}" type="presParOf" srcId="{C168601C-33D2-4973-8609-C6FE57596941}" destId="{E48BF7B4-98AD-4A7D-AD12-C793BB933BA7}" srcOrd="1" destOrd="0" presId="urn:microsoft.com/office/officeart/2005/8/layout/list1"/>
    <dgm:cxn modelId="{655C5368-06B5-D949-B445-91B049E78E68}" type="presParOf" srcId="{C168601C-33D2-4973-8609-C6FE57596941}" destId="{A27CCA76-C994-485A-97D8-8C65D85F3802}" srcOrd="2" destOrd="0" presId="urn:microsoft.com/office/officeart/2005/8/layout/list1"/>
    <dgm:cxn modelId="{BDC365DC-E83F-9145-983A-A386F572A31D}" type="presParOf" srcId="{C168601C-33D2-4973-8609-C6FE57596941}" destId="{80F63B0E-BB7E-4317-8E08-07C9B13616E1}" srcOrd="3" destOrd="0" presId="urn:microsoft.com/office/officeart/2005/8/layout/list1"/>
    <dgm:cxn modelId="{2270AD86-B9B0-5142-9F88-A3B58C2A4D6A}" type="presParOf" srcId="{C168601C-33D2-4973-8609-C6FE57596941}" destId="{A9B0E788-8342-4D0B-9D81-2A7F58DC334D}" srcOrd="4" destOrd="0" presId="urn:microsoft.com/office/officeart/2005/8/layout/list1"/>
    <dgm:cxn modelId="{EEC26477-FDA9-9640-978D-E266EA83BA8F}" type="presParOf" srcId="{A9B0E788-8342-4D0B-9D81-2A7F58DC334D}" destId="{5F04EA99-DB19-4964-AF55-B995541A6BF5}" srcOrd="0" destOrd="0" presId="urn:microsoft.com/office/officeart/2005/8/layout/list1"/>
    <dgm:cxn modelId="{BD60A73C-25F4-2E4D-8E92-63E65FD3268D}" type="presParOf" srcId="{A9B0E788-8342-4D0B-9D81-2A7F58DC334D}" destId="{D7E3B360-498A-479E-B4BF-84441FEAE942}" srcOrd="1" destOrd="0" presId="urn:microsoft.com/office/officeart/2005/8/layout/list1"/>
    <dgm:cxn modelId="{03DC0261-2FDB-164B-A4B1-D60B8D5F8412}" type="presParOf" srcId="{C168601C-33D2-4973-8609-C6FE57596941}" destId="{EB2F1208-471B-4FA1-BF68-9D9A68D14746}" srcOrd="5" destOrd="0" presId="urn:microsoft.com/office/officeart/2005/8/layout/list1"/>
    <dgm:cxn modelId="{47A1ACC2-63DE-324C-9A4C-BDFB71139000}" type="presParOf" srcId="{C168601C-33D2-4973-8609-C6FE57596941}" destId="{1BAD353C-0153-4500-AF82-FF2FE68BBD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CCA76-C994-485A-97D8-8C65D85F3802}">
      <dsp:nvSpPr>
        <dsp:cNvPr id="0" name=""/>
        <dsp:cNvSpPr/>
      </dsp:nvSpPr>
      <dsp:spPr>
        <a:xfrm>
          <a:off x="0" y="258823"/>
          <a:ext cx="7429552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616" tIns="354076" rIns="57661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Subversion</a:t>
          </a:r>
          <a:endParaRPr lang="ru-RU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CVS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VSS, TFS, Vault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ClearCase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AccuRev</a:t>
          </a:r>
          <a:endParaRPr lang="ru-RU" sz="2000" kern="1200" dirty="0"/>
        </a:p>
      </dsp:txBody>
      <dsp:txXfrm>
        <a:off x="0" y="258823"/>
        <a:ext cx="7429552" cy="2088450"/>
      </dsp:txXfrm>
    </dsp:sp>
    <dsp:sp modelId="{74FFF691-42CA-432F-A18A-3354FB234B8F}">
      <dsp:nvSpPr>
        <dsp:cNvPr id="0" name=""/>
        <dsp:cNvSpPr/>
      </dsp:nvSpPr>
      <dsp:spPr>
        <a:xfrm>
          <a:off x="371477" y="7903"/>
          <a:ext cx="52006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574" tIns="0" rIns="1965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Centralized </a:t>
          </a:r>
          <a:r>
            <a:rPr lang="en-US" sz="1800" kern="1200" dirty="0"/>
            <a:t>(client-server model)</a:t>
          </a:r>
          <a:endParaRPr lang="ru-RU" sz="2400" kern="1200" dirty="0"/>
        </a:p>
      </dsp:txBody>
      <dsp:txXfrm>
        <a:off x="395975" y="32401"/>
        <a:ext cx="5151690" cy="452844"/>
      </dsp:txXfrm>
    </dsp:sp>
    <dsp:sp modelId="{1BAD353C-0153-4500-AF82-FF2FE68BBDE7}">
      <dsp:nvSpPr>
        <dsp:cNvPr id="0" name=""/>
        <dsp:cNvSpPr/>
      </dsp:nvSpPr>
      <dsp:spPr>
        <a:xfrm>
          <a:off x="0" y="2689993"/>
          <a:ext cx="7429552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616" tIns="354076" rIns="57661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Git</a:t>
          </a:r>
          <a:endParaRPr lang="ru-RU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Mercurial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Bazzar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Perforce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BitKeeper</a:t>
          </a:r>
          <a:endParaRPr lang="ru-RU" sz="2000" kern="1200" dirty="0"/>
        </a:p>
      </dsp:txBody>
      <dsp:txXfrm>
        <a:off x="0" y="2689993"/>
        <a:ext cx="7429552" cy="2088450"/>
      </dsp:txXfrm>
    </dsp:sp>
    <dsp:sp modelId="{D7E3B360-498A-479E-B4BF-84441FEAE942}">
      <dsp:nvSpPr>
        <dsp:cNvPr id="0" name=""/>
        <dsp:cNvSpPr/>
      </dsp:nvSpPr>
      <dsp:spPr>
        <a:xfrm>
          <a:off x="371477" y="2439073"/>
          <a:ext cx="52006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574" tIns="0" rIns="1965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Distributed</a:t>
          </a:r>
          <a:endParaRPr lang="ru-RU" sz="2400" kern="1200" dirty="0"/>
        </a:p>
      </dsp:txBody>
      <dsp:txXfrm>
        <a:off x="395975" y="2463571"/>
        <a:ext cx="5151690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A5487-DB5D-7941-80C9-AFD577C36B5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6269B-0DA9-2E49-A3B0-70DBA751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269B-0DA9-2E49-A3B0-70DBA7515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32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вывод – центр. – для </a:t>
            </a:r>
            <a:r>
              <a:rPr lang="en-US" dirty="0"/>
              <a:t>enterprise</a:t>
            </a:r>
            <a:r>
              <a:rPr lang="en-US" baseline="0" dirty="0"/>
              <a:t> </a:t>
            </a:r>
            <a:r>
              <a:rPr lang="ru-RU" baseline="0" dirty="0"/>
              <a:t>разработки, </a:t>
            </a:r>
            <a:r>
              <a:rPr lang="ru-RU" baseline="0" dirty="0" err="1"/>
              <a:t>дистр</a:t>
            </a:r>
            <a:r>
              <a:rPr lang="ru-RU" baseline="0" dirty="0"/>
              <a:t>. – для </a:t>
            </a:r>
            <a:r>
              <a:rPr lang="en-US" baseline="0" dirty="0"/>
              <a:t>open source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A47B5-6166-4584-9A94-AC237B064E16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269B-0DA9-2E49-A3B0-70DBA7515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1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"/>
            <a:ext cx="1943100" cy="1074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"/>
            <a:ext cx="1943100" cy="1074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"/>
            <a:ext cx="1943100" cy="1074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"/>
            <a:ext cx="1943100" cy="1074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"/>
            <a:ext cx="1943100" cy="1074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"/>
            <a:ext cx="1943100" cy="1074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"/>
            <a:ext cx="1943100" cy="1074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"/>
            <a:ext cx="1943100" cy="1074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"/>
            <a:ext cx="1943100" cy="107449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/>
              <a:t>July 30, 2020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502045 - Version Control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6B94E5F-8FD9-7B4B-B37A-90124A723EA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mcapodcasts.co.uk/images/buttons/database.jpg&amp;imgrefurl=http://www.mcapodcasts.co.uk/library/14publicsafetyatsea.htm&amp;usg=__LXHR57NdxKk6G7Fgz-m6intTVjs=&amp;h=50&amp;w=50&amp;sz=3&amp;hl=en&amp;start=8&amp;um=1&amp;itbs=1&amp;tbnid=D9gVJTpblxe2sM:&amp;tbnh=50&amp;tbnw=50&amp;prev=/images?q=database&amp;imgsz=i&amp;hl=en&amp;client=firefox-a&amp;rls=org.mozilla:en-GB:official&amp;sa=N&amp;tbo=1&amp;um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6.jpeg"/><Relationship Id="rId7" Type="http://schemas.openxmlformats.org/officeDocument/2006/relationships/hyperlink" Target="http://images.google.com/imgres?imgurl=http://www.mcapodcasts.co.uk/images/buttons/database.jpg&amp;imgrefurl=http://www.mcapodcasts.co.uk/library/14publicsafetyatsea.htm&amp;usg=__LXHR57NdxKk6G7Fgz-m6intTVjs=&amp;h=50&amp;w=50&amp;sz=3&amp;hl=en&amp;start=8&amp;um=1&amp;itbs=1&amp;tbnid=D9gVJTpblxe2sM:&amp;tbnh=50&amp;tbnw=50&amp;prev=/images?q=database&amp;imgsz=i&amp;hl=en&amp;client=firefox-a&amp;rls=org.mozilla:en-GB:official&amp;sa=N&amp;tbo=1&amp;um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7F8A13-04CC-4AF8-BB48-9A6DB694D8D3}"/>
              </a:ext>
            </a:extLst>
          </p:cNvPr>
          <p:cNvSpPr txBox="1">
            <a:spLocks/>
          </p:cNvSpPr>
          <p:nvPr/>
        </p:nvSpPr>
        <p:spPr bwMode="auto">
          <a:xfrm>
            <a:off x="1325880" y="2274590"/>
            <a:ext cx="685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3300" dirty="0">
                <a:solidFill>
                  <a:schemeClr val="accent1"/>
                </a:solidFill>
              </a:rPr>
              <a:t>502045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53718A-59C5-45E2-A10D-72501385C2F9}"/>
              </a:ext>
            </a:extLst>
          </p:cNvPr>
          <p:cNvSpPr txBox="1">
            <a:spLocks/>
          </p:cNvSpPr>
          <p:nvPr/>
        </p:nvSpPr>
        <p:spPr bwMode="auto">
          <a:xfrm>
            <a:off x="1325880" y="2823865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000" b="1" dirty="0"/>
              <a:t>Software Engineering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7CADDBA-FCD8-4DBB-9969-A87D7D035D78}"/>
              </a:ext>
            </a:extLst>
          </p:cNvPr>
          <p:cNvSpPr txBox="1">
            <a:spLocks/>
          </p:cNvSpPr>
          <p:nvPr/>
        </p:nvSpPr>
        <p:spPr>
          <a:xfrm>
            <a:off x="1325880" y="3547560"/>
            <a:ext cx="6858000" cy="89198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b="1" dirty="0">
                <a:cs typeface="Calibri" panose="020F0502020204030204" pitchFamily="34" charset="0"/>
              </a:rPr>
              <a:t>Chapter 07</a:t>
            </a:r>
          </a:p>
          <a:p>
            <a:pPr algn="ctr"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b="1" dirty="0">
                <a:cs typeface="Calibri" panose="020F0502020204030204" pitchFamily="34" charset="0"/>
              </a:rPr>
              <a:t>Lesson 10: Version Control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72D715E-BBE0-4F98-B093-ABAFBB85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0F4147-4F43-4D38-9D6B-532353A8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9109B10-3A06-4C87-BAC5-E6B325C4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4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Basic </a:t>
            </a:r>
            <a:r>
              <a:rPr lang="pt-BR" dirty="0" err="1"/>
              <a:t>operations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62000" y="1600200"/>
            <a:ext cx="8004048" cy="4709120"/>
          </a:xfrm>
        </p:spPr>
        <p:txBody>
          <a:bodyPr>
            <a:normAutofit fontScale="85000" lnSpcReduction="20000"/>
          </a:bodyPr>
          <a:lstStyle/>
          <a:p>
            <a:pPr marL="618300" indent="-571500">
              <a:buFont typeface="Arial" pitchFamily="34" charset="0"/>
              <a:buChar char="•"/>
            </a:pPr>
            <a:r>
              <a:rPr lang="pt-BR" dirty="0" err="1"/>
              <a:t>Add</a:t>
            </a:r>
            <a:endParaRPr lang="pt-BR" dirty="0"/>
          </a:p>
          <a:p>
            <a:pPr lvl="1"/>
            <a:r>
              <a:rPr lang="pt-BR" dirty="0"/>
              <a:t>Mark a file </a:t>
            </a:r>
            <a:r>
              <a:rPr lang="pt-BR" dirty="0" err="1"/>
              <a:t>or</a:t>
            </a:r>
            <a:r>
              <a:rPr lang="pt-BR" dirty="0"/>
              <a:t> folder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versioned</a:t>
            </a:r>
            <a:endParaRPr lang="pt-BR" dirty="0"/>
          </a:p>
          <a:p>
            <a:pPr marL="618300" indent="-571500">
              <a:buFont typeface="Arial" pitchFamily="34" charset="0"/>
              <a:buChar char="•"/>
            </a:pPr>
            <a:r>
              <a:rPr lang="pt-BR" dirty="0" err="1"/>
              <a:t>Change</a:t>
            </a:r>
            <a:endParaRPr lang="pt-BR" dirty="0"/>
          </a:p>
          <a:p>
            <a:pPr lvl="1"/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local </a:t>
            </a:r>
            <a:r>
              <a:rPr lang="pt-BR" dirty="0" err="1"/>
              <a:t>copy</a:t>
            </a:r>
            <a:endParaRPr lang="pt-BR" dirty="0"/>
          </a:p>
          <a:p>
            <a:pPr marL="618300" indent="-571500">
              <a:buFont typeface="Arial" pitchFamily="34" charset="0"/>
              <a:buChar char="•"/>
            </a:pPr>
            <a:r>
              <a:rPr lang="pt-BR" dirty="0" err="1"/>
              <a:t>Commit</a:t>
            </a:r>
            <a:endParaRPr lang="pt-BR" dirty="0"/>
          </a:p>
          <a:p>
            <a:pPr lvl="1"/>
            <a:r>
              <a:rPr lang="pt-BR" dirty="0" err="1"/>
              <a:t>Send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repository</a:t>
            </a:r>
            <a:endParaRPr lang="pt-BR" dirty="0"/>
          </a:p>
          <a:p>
            <a:pPr marL="618300" indent="-571500">
              <a:buFont typeface="Arial" pitchFamily="34" charset="0"/>
              <a:buChar char="•"/>
            </a:pPr>
            <a:r>
              <a:rPr lang="pt-BR" dirty="0" err="1"/>
              <a:t>Revert</a:t>
            </a:r>
            <a:endParaRPr lang="pt-BR" dirty="0"/>
          </a:p>
          <a:p>
            <a:pPr lvl="1"/>
            <a:r>
              <a:rPr lang="pt-BR" dirty="0" err="1"/>
              <a:t>Discard</a:t>
            </a:r>
            <a:r>
              <a:rPr lang="pt-BR" dirty="0"/>
              <a:t> local </a:t>
            </a:r>
            <a:r>
              <a:rPr lang="pt-BR" dirty="0" err="1"/>
              <a:t>changes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go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</a:t>
            </a: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err="1"/>
              <a:t>known</a:t>
            </a:r>
            <a:r>
              <a:rPr lang="pt-BR" dirty="0"/>
              <a:t> </a:t>
            </a:r>
            <a:r>
              <a:rPr lang="pt-BR" dirty="0" err="1"/>
              <a:t>revision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repository</a:t>
            </a:r>
            <a:endParaRPr lang="pt-BR" dirty="0"/>
          </a:p>
          <a:p>
            <a:pPr marL="618300" indent="-571500">
              <a:buFont typeface="Arial" pitchFamily="34" charset="0"/>
              <a:buChar char="•"/>
            </a:pPr>
            <a:r>
              <a:rPr lang="pt-BR" dirty="0"/>
              <a:t>Update</a:t>
            </a:r>
          </a:p>
          <a:p>
            <a:pPr lvl="1"/>
            <a:r>
              <a:rPr lang="pt-BR" dirty="0" err="1"/>
              <a:t>Synchronize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local </a:t>
            </a:r>
            <a:r>
              <a:rPr lang="pt-BR" dirty="0" err="1"/>
              <a:t>copy</a:t>
            </a:r>
            <a:endParaRPr lang="pt-B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F25C8-AA85-4CBF-81D7-38905213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6F8C-6C34-48B4-A802-FE61419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E5D3-09B2-4EBD-A36C-5FEA9CBA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Basic </a:t>
            </a:r>
            <a:r>
              <a:rPr lang="pt-BR" dirty="0" err="1"/>
              <a:t>operations</a:t>
            </a:r>
            <a:endParaRPr lang="pt-B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1463" y1="17526" x2="41463" y2="17526"/>
                        <a14:foregroundMark x1="76829" y1="17526" x2="75610" y2="278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2" y="2029490"/>
            <a:ext cx="7810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6344" y1="21000" x2="18280" y2="83000"/>
                        <a14:foregroundMark x1="73118" y1="18000" x2="73118" y2="18000"/>
                        <a14:foregroundMark x1="68817" y1="14000" x2="86022" y2="30000"/>
                        <a14:foregroundMark x1="27957" y1="23000" x2="20430" y2="12000"/>
                        <a14:foregroundMark x1="44086" y1="78000" x2="6452" y2="8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47" y="1894031"/>
            <a:ext cx="8858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4828" y1="70526" x2="12644" y2="86316"/>
                        <a14:foregroundMark x1="81609" y1="20000" x2="81609" y2="20000"/>
                        <a14:foregroundMark x1="41379" y1="9474" x2="41379" y2="9474"/>
                        <a14:foregroundMark x1="18391" y1="94737" x2="18391" y2="94737"/>
                        <a14:foregroundMark x1="20690" y1="95789" x2="20690" y2="95789"/>
                        <a14:foregroundMark x1="25287" y1="7368" x2="25287" y2="7368"/>
                        <a14:foregroundMark x1="22989" y1="8421" x2="22989" y2="8421"/>
                        <a14:backgroundMark x1="16092" y1="2105" x2="77011" y2="21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77" y="4733771"/>
            <a:ext cx="8286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25" b="100000" l="0" r="100000">
                        <a14:foregroundMark x1="23077" y1="83333" x2="20879" y2="927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47" y="4693786"/>
            <a:ext cx="866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99592" y="295888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Foobar.txt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984824" y="295888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Foobar.txt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99592" y="570189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Foobar.txt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984824" y="570189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Foobar.txt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153461" y="2614111"/>
            <a:ext cx="27269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5602234" y="3406199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 flipV="1">
            <a:off x="2072106" y="5150986"/>
            <a:ext cx="291271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2072106" y="5422423"/>
            <a:ext cx="2912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2153461" y="2326079"/>
            <a:ext cx="27269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3185758" y="277422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err="1"/>
              <a:t>Add</a:t>
            </a:r>
            <a:endParaRPr lang="pt-BR" sz="1600" i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065532" y="184482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err="1"/>
              <a:t>Revert</a:t>
            </a:r>
            <a:endParaRPr lang="pt-BR" sz="1600" i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472497" y="3738518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err="1"/>
              <a:t>Commit</a:t>
            </a:r>
            <a:endParaRPr lang="pt-BR" sz="1600" i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094727" y="462104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err="1"/>
              <a:t>Change</a:t>
            </a:r>
            <a:endParaRPr lang="pt-BR" sz="1600" i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036439" y="5539308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/>
              <a:t>Commit</a:t>
            </a:r>
            <a:endParaRPr lang="pt-BR" sz="1600" i="1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6235619" y="5147131"/>
            <a:ext cx="1628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6676145" y="472672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Delete</a:t>
            </a: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6235619" y="5408032"/>
            <a:ext cx="1628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6663321" y="5531142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err="1"/>
              <a:t>Revert</a:t>
            </a:r>
            <a:endParaRPr lang="pt-BR" sz="1600" i="1" dirty="0"/>
          </a:p>
        </p:txBody>
      </p:sp>
      <p:cxnSp>
        <p:nvCxnSpPr>
          <p:cNvPr id="54" name="Conector de seta reta 53"/>
          <p:cNvCxnSpPr/>
          <p:nvPr/>
        </p:nvCxnSpPr>
        <p:spPr>
          <a:xfrm flipV="1">
            <a:off x="8359008" y="3112775"/>
            <a:ext cx="0" cy="1445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7208801" y="366651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err="1"/>
              <a:t>Commit</a:t>
            </a:r>
            <a:endParaRPr lang="pt-BR" sz="1600" i="1" dirty="0"/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4" y="4726726"/>
            <a:ext cx="944240" cy="944240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832" y="2006632"/>
            <a:ext cx="969640" cy="9696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7B403-8AFE-4DD8-959D-48AA5F15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2BBB-0A33-49E9-B56A-E244C982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E7CF1-33EF-4AFD-9E4F-5BE6D81A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1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Basic </a:t>
            </a:r>
            <a:r>
              <a:rPr lang="pt-BR" dirty="0" err="1"/>
              <a:t>operations</a:t>
            </a:r>
            <a:endParaRPr lang="pt-BR" dirty="0"/>
          </a:p>
        </p:txBody>
      </p:sp>
      <p:cxnSp>
        <p:nvCxnSpPr>
          <p:cNvPr id="4" name="Conector de seta reta 3"/>
          <p:cNvCxnSpPr>
            <a:stCxn id="10" idx="3"/>
          </p:cNvCxnSpPr>
          <p:nvPr/>
        </p:nvCxnSpPr>
        <p:spPr>
          <a:xfrm>
            <a:off x="2555776" y="3911432"/>
            <a:ext cx="5760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971600" y="5063560"/>
            <a:ext cx="1584176" cy="669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Tom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71600" y="3576584"/>
            <a:ext cx="1584176" cy="669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Server</a:t>
            </a:r>
          </a:p>
        </p:txBody>
      </p:sp>
      <p:cxnSp>
        <p:nvCxnSpPr>
          <p:cNvPr id="12" name="Conector de seta reta 11"/>
          <p:cNvCxnSpPr>
            <a:stCxn id="9" idx="3"/>
          </p:cNvCxnSpPr>
          <p:nvPr/>
        </p:nvCxnSpPr>
        <p:spPr>
          <a:xfrm>
            <a:off x="2555776" y="5398408"/>
            <a:ext cx="5760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3059832" y="38394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059832" y="53264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067944" y="53374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148064" y="53374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067944" y="38394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148064" y="38394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6300192" y="38394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971600" y="2255248"/>
            <a:ext cx="1584176" cy="669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Jerry</a:t>
            </a:r>
          </a:p>
        </p:txBody>
      </p:sp>
      <p:cxnSp>
        <p:nvCxnSpPr>
          <p:cNvPr id="22" name="Conector de seta reta 21"/>
          <p:cNvCxnSpPr>
            <a:stCxn id="21" idx="3"/>
          </p:cNvCxnSpPr>
          <p:nvPr/>
        </p:nvCxnSpPr>
        <p:spPr>
          <a:xfrm>
            <a:off x="2555776" y="2590096"/>
            <a:ext cx="5760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059832" y="2518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067944" y="25291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148064" y="25291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6300192" y="2518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6372200" y="2780928"/>
            <a:ext cx="0" cy="93610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6300192" y="5326400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372200" y="4077072"/>
            <a:ext cx="0" cy="11521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516216" y="2924944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err="1"/>
              <a:t>Commit</a:t>
            </a:r>
            <a:endParaRPr lang="pt-BR" sz="1600" i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548562" y="4360748"/>
            <a:ext cx="133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Update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890746" y="551723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latin typeface="Arial Narrow" pitchFamily="34" charset="0"/>
                <a:cs typeface="Cordia New" pitchFamily="34" charset="-34"/>
              </a:rPr>
              <a:t>1219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898858" y="551723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latin typeface="Arial Narrow" pitchFamily="34" charset="0"/>
                <a:cs typeface="Cordia New" pitchFamily="34" charset="-34"/>
              </a:rPr>
              <a:t>1220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978978" y="551723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latin typeface="Arial Narrow" pitchFamily="34" charset="0"/>
                <a:cs typeface="Cordia New" pitchFamily="34" charset="-34"/>
              </a:rPr>
              <a:t>1221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131106" y="551723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cs typeface="Cordia New" pitchFamily="34" charset="-34"/>
              </a:rPr>
              <a:t>1222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894821" y="400506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latin typeface="Arial Narrow" pitchFamily="34" charset="0"/>
                <a:cs typeface="Cordia New" pitchFamily="34" charset="-34"/>
              </a:rPr>
              <a:t>1219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02933" y="400506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latin typeface="Arial Narrow" pitchFamily="34" charset="0"/>
                <a:cs typeface="Cordia New" pitchFamily="34" charset="-34"/>
              </a:rPr>
              <a:t>1220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983053" y="400506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latin typeface="Arial Narrow" pitchFamily="34" charset="0"/>
                <a:cs typeface="Cordia New" pitchFamily="34" charset="-34"/>
              </a:rPr>
              <a:t>1221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446093" y="358425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latin typeface="Arial Narrow" pitchFamily="34" charset="0"/>
                <a:cs typeface="Cordia New" pitchFamily="34" charset="-34"/>
              </a:rPr>
              <a:t>1222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877120" y="220486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latin typeface="Arial Narrow" pitchFamily="34" charset="0"/>
                <a:cs typeface="Cordia New" pitchFamily="34" charset="-34"/>
              </a:rPr>
              <a:t>1219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885232" y="220486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latin typeface="Arial Narrow" pitchFamily="34" charset="0"/>
                <a:cs typeface="Cordia New" pitchFamily="34" charset="-34"/>
              </a:rPr>
              <a:t>1220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965352" y="220486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latin typeface="Arial Narrow" pitchFamily="34" charset="0"/>
                <a:cs typeface="Cordia New" pitchFamily="34" charset="-34"/>
              </a:rPr>
              <a:t>1221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6117480" y="220486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latin typeface="Arial Narrow" pitchFamily="34" charset="0"/>
                <a:cs typeface="Cordia New" pitchFamily="34" charset="-34"/>
              </a:rPr>
              <a:t>1222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57ECC-DFC2-493F-AFBD-9A8405A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D62B-04E6-465E-B321-A2B0271F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5631-2C23-427D-ABD7-1A0DE213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Прямая соединительная линия 37"/>
          <p:cNvCxnSpPr/>
          <p:nvPr/>
        </p:nvCxnSpPr>
        <p:spPr>
          <a:xfrm rot="5400000">
            <a:off x="4714082" y="4856966"/>
            <a:ext cx="3429818" cy="79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5400000">
            <a:off x="784992" y="4856966"/>
            <a:ext cx="3429818" cy="79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Domain vocabulary.</a:t>
            </a:r>
            <a:br>
              <a:rPr lang="en-US"/>
            </a:br>
            <a:r>
              <a:rPr lang="en-US"/>
              <a:t>CVCS workflow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450EFCC-ECE0-47CE-AA91-FED61137EE78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47106" name="Picture 2" descr="http://t1.gstatic.com/images?q=tbn:D9gVJTpblxe2sM:http://www.mcapodcasts.co.uk/images/buttons/databas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1642256"/>
            <a:ext cx="1344591" cy="13445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85852" y="3071016"/>
            <a:ext cx="258917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WC (working copy)</a:t>
            </a:r>
            <a:endParaRPr lang="ru-RU" sz="2400" b="1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8" y="3071016"/>
            <a:ext cx="156350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Repository</a:t>
            </a:r>
            <a:endParaRPr lang="ru-RU" sz="2400" b="1" dirty="0">
              <a:latin typeface="Calibri" pitchFamily="34" charset="0"/>
            </a:endParaRPr>
          </a:p>
        </p:txBody>
      </p:sp>
      <p:sp>
        <p:nvSpPr>
          <p:cNvPr id="35" name="Стрелка вправо 34"/>
          <p:cNvSpPr/>
          <p:nvPr/>
        </p:nvSpPr>
        <p:spPr>
          <a:xfrm>
            <a:off x="2571736" y="3999710"/>
            <a:ext cx="3786214" cy="714380"/>
          </a:xfrm>
          <a:prstGeom prst="rightArrow">
            <a:avLst>
              <a:gd name="adj1" fmla="val 71333"/>
              <a:gd name="adj2" fmla="val 5177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</a:t>
            </a:r>
            <a:endParaRPr lang="ru-RU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5" name="Picture 4" descr="D:\My documents\My Dropbox\SCM\development_fold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2" y="1785132"/>
            <a:ext cx="1785950" cy="1246794"/>
          </a:xfrm>
          <a:prstGeom prst="rect">
            <a:avLst/>
          </a:prstGeom>
          <a:noFill/>
        </p:spPr>
      </p:pic>
      <p:sp>
        <p:nvSpPr>
          <p:cNvPr id="46" name="Стрелка вправо 45"/>
          <p:cNvSpPr/>
          <p:nvPr/>
        </p:nvSpPr>
        <p:spPr>
          <a:xfrm>
            <a:off x="2571736" y="4928404"/>
            <a:ext cx="3786214" cy="714380"/>
          </a:xfrm>
          <a:prstGeom prst="rightArrow">
            <a:avLst>
              <a:gd name="adj1" fmla="val 71333"/>
              <a:gd name="adj2" fmla="val 5177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commit</a:t>
            </a:r>
            <a:endParaRPr lang="ru-RU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Стрелка вправо 46"/>
          <p:cNvSpPr/>
          <p:nvPr/>
        </p:nvSpPr>
        <p:spPr>
          <a:xfrm flipH="1">
            <a:off x="2571736" y="5785660"/>
            <a:ext cx="3786214" cy="714380"/>
          </a:xfrm>
          <a:prstGeom prst="rightArrow">
            <a:avLst>
              <a:gd name="adj1" fmla="val 71333"/>
              <a:gd name="adj2" fmla="val 5177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update</a:t>
            </a:r>
            <a:endParaRPr lang="ru-RU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66CC1-C28D-46DE-9E67-A062F1AE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79983-F3CC-4BE8-AC2F-660812D7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92055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Domain vocabulary.</a:t>
            </a:r>
            <a:br>
              <a:rPr lang="en-US"/>
            </a:br>
            <a:r>
              <a:rPr lang="en-US"/>
              <a:t>DVCS workflow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450EFCC-ECE0-47CE-AA91-FED61137EE78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46082" name="Picture 2" descr="http://sunoano.name/misc/mm/si/content/git_everthing_is_loc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72530"/>
            <a:ext cx="6743698" cy="5528370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ACA15-FFB5-4F06-A637-A9BDA872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934C-9BBA-4ADB-A972-1F86BBD6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85549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Basic </a:t>
            </a:r>
            <a:r>
              <a:rPr lang="pt-BR" dirty="0" err="1"/>
              <a:t>artifacts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762000" y="1600200"/>
            <a:ext cx="8004048" cy="4709120"/>
          </a:xfrm>
        </p:spPr>
        <p:txBody>
          <a:bodyPr>
            <a:normAutofit/>
          </a:bodyPr>
          <a:lstStyle/>
          <a:p>
            <a:pPr marL="618300" indent="-571500">
              <a:buFont typeface="Arial" pitchFamily="34" charset="0"/>
              <a:buChar char="•"/>
            </a:pPr>
            <a:r>
              <a:rPr lang="pt-BR" dirty="0" err="1"/>
              <a:t>Revision</a:t>
            </a:r>
            <a:endParaRPr lang="pt-BR" dirty="0"/>
          </a:p>
          <a:p>
            <a:pPr lvl="1"/>
            <a:r>
              <a:rPr lang="pt-BR" dirty="0"/>
              <a:t>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,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in a point </a:t>
            </a:r>
            <a:r>
              <a:rPr lang="pt-BR" dirty="0" err="1"/>
              <a:t>of</a:t>
            </a:r>
            <a:r>
              <a:rPr lang="pt-BR" dirty="0"/>
              <a:t> time</a:t>
            </a:r>
          </a:p>
          <a:p>
            <a:pPr marL="618300" indent="-571500">
              <a:buFont typeface="Arial" pitchFamily="34" charset="0"/>
              <a:buChar char="•"/>
            </a:pPr>
            <a:r>
              <a:rPr lang="pt-BR" dirty="0" err="1"/>
              <a:t>Changelog</a:t>
            </a:r>
            <a:endParaRPr lang="pt-BR" dirty="0"/>
          </a:p>
          <a:p>
            <a:pPr lvl="1"/>
            <a:r>
              <a:rPr lang="pt-BR" dirty="0" err="1"/>
              <a:t>Sequential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 </a:t>
            </a:r>
            <a:r>
              <a:rPr lang="pt-BR" dirty="0" err="1"/>
              <a:t>done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, </a:t>
            </a:r>
            <a:r>
              <a:rPr lang="pt-BR" dirty="0" err="1"/>
              <a:t>stored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repository</a:t>
            </a:r>
            <a:endParaRPr lang="pt-B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4B1ED-D87A-4615-84E2-55C6AE79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F98E-FFAA-4F3B-8B40-571F3779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8352-17A1-44DC-946B-C332B181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/>
          <p:cNvSpPr/>
          <p:nvPr/>
        </p:nvSpPr>
        <p:spPr>
          <a:xfrm>
            <a:off x="1687347" y="4321810"/>
            <a:ext cx="3243327" cy="1014821"/>
          </a:xfrm>
          <a:prstGeom prst="rect">
            <a:avLst/>
          </a:prstGeom>
          <a:solidFill>
            <a:schemeClr val="bg2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Revision</a:t>
            </a:r>
            <a:endParaRPr lang="pt-BR" dirty="0"/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395536" y="1700034"/>
            <a:ext cx="6624736" cy="424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3907829" y="360282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845431" y="29844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86310" y="231752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182155" y="349016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1220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118684" y="28718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1221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159831" y="22048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1222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777233" y="3595582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file1.txt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file3.txt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722763" y="2965543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file2.txt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file4.txt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800029" y="2278613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file1.txt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file2.txt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file4.txt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383650" y="3501008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tom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323212" y="2871969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dick</a:t>
            </a:r>
            <a:endParaRPr lang="pt-BR" sz="1200" dirty="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252524" y="2204864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harry</a:t>
            </a:r>
            <a:endParaRPr lang="pt-BR" sz="1200" dirty="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404765" y="3567007"/>
            <a:ext cx="1267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Including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 </a:t>
            </a:r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feature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 A.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304685" y="2924944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Including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 BUG B.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7412593" y="2277229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Refactoring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 </a:t>
            </a:r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of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 module C.</a:t>
            </a:r>
          </a:p>
        </p:txBody>
      </p:sp>
      <p:sp>
        <p:nvSpPr>
          <p:cNvPr id="6" name="Elipse 5"/>
          <p:cNvSpPr/>
          <p:nvPr/>
        </p:nvSpPr>
        <p:spPr>
          <a:xfrm>
            <a:off x="2457732" y="450797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2753852" y="439531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1219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301984" y="4507973"/>
            <a:ext cx="583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file1.txt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file2.txt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file3.txt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file4.txt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817601" y="439136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fulano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851920" y="4545948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First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 </a:t>
            </a:r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inclusion</a:t>
            </a:r>
            <a:endParaRPr lang="pt-BR" sz="1200" dirty="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37" name="Texto Explicativo 1 36"/>
          <p:cNvSpPr/>
          <p:nvPr/>
        </p:nvSpPr>
        <p:spPr>
          <a:xfrm>
            <a:off x="1645009" y="5840688"/>
            <a:ext cx="1137418" cy="612648"/>
          </a:xfrm>
          <a:prstGeom prst="borderCallout1">
            <a:avLst>
              <a:gd name="adj1" fmla="val -13899"/>
              <a:gd name="adj2" fmla="val 50287"/>
              <a:gd name="adj3" fmla="val -103607"/>
              <a:gd name="adj4" fmla="val 75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Revision</a:t>
            </a:r>
            <a:endParaRPr lang="pt-BR" dirty="0"/>
          </a:p>
        </p:txBody>
      </p:sp>
      <p:sp>
        <p:nvSpPr>
          <p:cNvPr id="38" name="Texto Explicativo 1 37"/>
          <p:cNvSpPr/>
          <p:nvPr/>
        </p:nvSpPr>
        <p:spPr>
          <a:xfrm>
            <a:off x="1596141" y="3789040"/>
            <a:ext cx="901700" cy="398060"/>
          </a:xfrm>
          <a:prstGeom prst="borderCallout1">
            <a:avLst>
              <a:gd name="adj1" fmla="val 90396"/>
              <a:gd name="adj2" fmla="val 108386"/>
              <a:gd name="adj3" fmla="val 169353"/>
              <a:gd name="adj4" fmla="val 1442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/>
              <a:t>Revision</a:t>
            </a:r>
            <a:r>
              <a:rPr lang="pt-BR" sz="1100" dirty="0"/>
              <a:t> </a:t>
            </a:r>
            <a:r>
              <a:rPr lang="pt-BR" sz="1100" dirty="0" err="1"/>
              <a:t>number</a:t>
            </a:r>
            <a:endParaRPr lang="pt-BR" sz="1100" dirty="0"/>
          </a:p>
        </p:txBody>
      </p:sp>
      <p:sp>
        <p:nvSpPr>
          <p:cNvPr id="39" name="Texto Explicativo 1 38"/>
          <p:cNvSpPr/>
          <p:nvPr/>
        </p:nvSpPr>
        <p:spPr>
          <a:xfrm>
            <a:off x="611560" y="4579981"/>
            <a:ext cx="901700" cy="398060"/>
          </a:xfrm>
          <a:prstGeom prst="borderCallout1">
            <a:avLst>
              <a:gd name="adj1" fmla="val 54503"/>
              <a:gd name="adj2" fmla="val 107330"/>
              <a:gd name="adj3" fmla="val 9032"/>
              <a:gd name="adj4" fmla="val 1358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/>
              <a:t>Revision</a:t>
            </a:r>
            <a:r>
              <a:rPr lang="pt-BR" sz="1100" dirty="0"/>
              <a:t> </a:t>
            </a:r>
            <a:r>
              <a:rPr lang="pt-BR" sz="1100" dirty="0" err="1"/>
              <a:t>author</a:t>
            </a:r>
            <a:endParaRPr lang="pt-BR" sz="1100" dirty="0"/>
          </a:p>
        </p:txBody>
      </p:sp>
      <p:sp>
        <p:nvSpPr>
          <p:cNvPr id="40" name="Texto Explicativo 1 39"/>
          <p:cNvSpPr/>
          <p:nvPr/>
        </p:nvSpPr>
        <p:spPr>
          <a:xfrm>
            <a:off x="3943943" y="5478436"/>
            <a:ext cx="1045716" cy="470843"/>
          </a:xfrm>
          <a:prstGeom prst="borderCallout1">
            <a:avLst>
              <a:gd name="adj1" fmla="val 9039"/>
              <a:gd name="adj2" fmla="val -9923"/>
              <a:gd name="adj3" fmla="val -39738"/>
              <a:gd name="adj4" fmla="val -370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/>
              <a:t>Changed</a:t>
            </a:r>
            <a:r>
              <a:rPr lang="pt-BR" sz="1100" dirty="0"/>
              <a:t> files</a:t>
            </a:r>
          </a:p>
        </p:txBody>
      </p:sp>
      <p:sp>
        <p:nvSpPr>
          <p:cNvPr id="41" name="Texto Explicativo 1 40"/>
          <p:cNvSpPr/>
          <p:nvPr/>
        </p:nvSpPr>
        <p:spPr>
          <a:xfrm>
            <a:off x="5213855" y="4922914"/>
            <a:ext cx="1045716" cy="470843"/>
          </a:xfrm>
          <a:prstGeom prst="borderCallout1">
            <a:avLst>
              <a:gd name="adj1" fmla="val 9039"/>
              <a:gd name="adj2" fmla="val -9923"/>
              <a:gd name="adj3" fmla="val -21531"/>
              <a:gd name="adj4" fmla="val -398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/>
              <a:t>Description</a:t>
            </a:r>
            <a:r>
              <a:rPr lang="pt-BR" sz="1100" dirty="0"/>
              <a:t> </a:t>
            </a:r>
            <a:r>
              <a:rPr lang="pt-BR" sz="1100" dirty="0" err="1"/>
              <a:t>message</a:t>
            </a:r>
            <a:endParaRPr lang="pt-BR" sz="1100" dirty="0"/>
          </a:p>
        </p:txBody>
      </p:sp>
      <p:cxnSp>
        <p:nvCxnSpPr>
          <p:cNvPr id="46" name="Conector reto 45"/>
          <p:cNvCxnSpPr/>
          <p:nvPr/>
        </p:nvCxnSpPr>
        <p:spPr>
          <a:xfrm flipV="1">
            <a:off x="3074613" y="1700033"/>
            <a:ext cx="2648150" cy="1656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5722763" y="1700033"/>
            <a:ext cx="536808" cy="288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3074613" y="3356992"/>
            <a:ext cx="57227" cy="631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o Explicativo 1 57"/>
          <p:cNvSpPr/>
          <p:nvPr/>
        </p:nvSpPr>
        <p:spPr>
          <a:xfrm>
            <a:off x="1331640" y="2389530"/>
            <a:ext cx="1734910" cy="612648"/>
          </a:xfrm>
          <a:prstGeom prst="borderCallout1">
            <a:avLst>
              <a:gd name="adj1" fmla="val 59173"/>
              <a:gd name="adj2" fmla="val 104775"/>
              <a:gd name="adj3" fmla="val 96952"/>
              <a:gd name="adj4" fmla="val 126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Changelog</a:t>
            </a:r>
            <a:endParaRPr lang="pt-BR" dirty="0"/>
          </a:p>
        </p:txBody>
      </p:sp>
      <p:sp>
        <p:nvSpPr>
          <p:cNvPr id="59" name="Texto Explicativo 1 58"/>
          <p:cNvSpPr/>
          <p:nvPr/>
        </p:nvSpPr>
        <p:spPr>
          <a:xfrm>
            <a:off x="7127026" y="1592216"/>
            <a:ext cx="1734910" cy="612648"/>
          </a:xfrm>
          <a:prstGeom prst="borderCallout1">
            <a:avLst>
              <a:gd name="adj1" fmla="val 70056"/>
              <a:gd name="adj2" fmla="val -6127"/>
              <a:gd name="adj3" fmla="val 117164"/>
              <a:gd name="adj4" fmla="val -5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err="1"/>
              <a:t>revision</a:t>
            </a:r>
            <a:r>
              <a:rPr lang="pt-BR" dirty="0"/>
              <a:t> (</a:t>
            </a:r>
            <a:r>
              <a:rPr lang="pt-BR" i="1" dirty="0" err="1"/>
              <a:t>head</a:t>
            </a:r>
            <a:r>
              <a:rPr lang="pt-BR" dirty="0"/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 rot="19586349">
            <a:off x="567218" y="5550505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>
                <a:solidFill>
                  <a:schemeClr val="accent1"/>
                </a:solidFill>
              </a:rPr>
              <a:t>Timeline</a:t>
            </a:r>
            <a:endParaRPr lang="pt-BR" b="1" i="1" dirty="0">
              <a:solidFill>
                <a:schemeClr val="accent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2533C-B73B-4C8C-BD96-69081555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5685E7-B86F-4393-8A16-E8793E54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7F10D-BFC8-4DFC-ADC6-86564BF2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Domain vocabulary.</a:t>
            </a:r>
            <a:br>
              <a:rPr lang="en-US"/>
            </a:br>
            <a:r>
              <a:rPr lang="en-US"/>
              <a:t>Repository layout</a:t>
            </a: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>
          <a:xfrm>
            <a:off x="8129016" y="6059340"/>
            <a:ext cx="609600" cy="521208"/>
          </a:xfrm>
          <a:prstGeom prst="rect">
            <a:avLst/>
          </a:prstGeom>
        </p:spPr>
        <p:txBody>
          <a:bodyPr/>
          <a:lstStyle/>
          <a:p>
            <a:fld id="{B450EFCC-ECE0-47CE-AA91-FED61137EE78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266802" y="5897430"/>
            <a:ext cx="1252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Mainline</a:t>
            </a:r>
            <a:endParaRPr lang="ru-RU" sz="2000" dirty="0"/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612299" y="5905023"/>
            <a:ext cx="1888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Tags directory</a:t>
            </a:r>
            <a:endParaRPr lang="ru-RU" sz="2000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2770135" y="5889810"/>
            <a:ext cx="2435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Branches directory</a:t>
            </a:r>
            <a:endParaRPr lang="ru-RU" sz="2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923" y="4125753"/>
            <a:ext cx="15763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2214546" y="4482940"/>
            <a:ext cx="110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/trunk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23" y="4125753"/>
            <a:ext cx="15763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7411" y="4125753"/>
            <a:ext cx="15763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26"/>
          <p:cNvSpPr txBox="1">
            <a:spLocks noChangeArrowheads="1"/>
          </p:cNvSpPr>
          <p:nvPr/>
        </p:nvSpPr>
        <p:spPr bwMode="auto">
          <a:xfrm>
            <a:off x="4357686" y="4482940"/>
            <a:ext cx="1569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/branches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6929454" y="4482940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/tags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6173" y="2325528"/>
            <a:ext cx="15763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4843486" y="2754153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/</a:t>
            </a:r>
            <a:endParaRPr lang="ru-RU" sz="2000" dirty="0"/>
          </a:p>
        </p:txBody>
      </p:sp>
      <p:cxnSp>
        <p:nvCxnSpPr>
          <p:cNvPr id="16" name="Соединительная линия уступом 32"/>
          <p:cNvCxnSpPr>
            <a:cxnSpLocks noChangeShapeType="1"/>
          </p:cNvCxnSpPr>
          <p:nvPr/>
        </p:nvCxnSpPr>
        <p:spPr bwMode="auto">
          <a:xfrm rot="5400000">
            <a:off x="2783704" y="2634297"/>
            <a:ext cx="600075" cy="2382838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" name="Соединительная линия уступом 36"/>
          <p:cNvCxnSpPr>
            <a:cxnSpLocks noChangeShapeType="1"/>
          </p:cNvCxnSpPr>
          <p:nvPr/>
        </p:nvCxnSpPr>
        <p:spPr bwMode="auto">
          <a:xfrm rot="16200000" flipH="1">
            <a:off x="5115742" y="2685097"/>
            <a:ext cx="600075" cy="2281237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Соединительная линия уступом 38"/>
          <p:cNvCxnSpPr>
            <a:cxnSpLocks noChangeShapeType="1"/>
          </p:cNvCxnSpPr>
          <p:nvPr/>
        </p:nvCxnSpPr>
        <p:spPr bwMode="auto">
          <a:xfrm rot="5400000">
            <a:off x="3832248" y="3682841"/>
            <a:ext cx="600075" cy="285750"/>
          </a:xfrm>
          <a:prstGeom prst="bentConnector3">
            <a:avLst>
              <a:gd name="adj1" fmla="val 63722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" name="Соединительная линия уступом 43"/>
          <p:cNvCxnSpPr>
            <a:cxnSpLocks noChangeShapeType="1"/>
            <a:stCxn id="8" idx="2"/>
            <a:endCxn id="5" idx="0"/>
          </p:cNvCxnSpPr>
          <p:nvPr/>
        </p:nvCxnSpPr>
        <p:spPr bwMode="auto">
          <a:xfrm rot="5400000">
            <a:off x="1607263" y="5611575"/>
            <a:ext cx="571527" cy="182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0" name="Соединительная линия уступом 45"/>
          <p:cNvCxnSpPr>
            <a:cxnSpLocks noChangeShapeType="1"/>
            <a:stCxn id="10" idx="2"/>
            <a:endCxn id="7" idx="0"/>
          </p:cNvCxnSpPr>
          <p:nvPr/>
        </p:nvCxnSpPr>
        <p:spPr bwMode="auto">
          <a:xfrm rot="5400000">
            <a:off x="3706244" y="5607436"/>
            <a:ext cx="563907" cy="841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1" name="Соединительная линия уступом 47"/>
          <p:cNvCxnSpPr>
            <a:cxnSpLocks noChangeShapeType="1"/>
            <a:stCxn id="11" idx="2"/>
            <a:endCxn id="6" idx="0"/>
          </p:cNvCxnSpPr>
          <p:nvPr/>
        </p:nvCxnSpPr>
        <p:spPr bwMode="auto">
          <a:xfrm rot="16200000" flipH="1">
            <a:off x="6266557" y="5614951"/>
            <a:ext cx="579120" cy="1024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2" name="TextBox 53"/>
          <p:cNvSpPr txBox="1">
            <a:spLocks noChangeArrowheads="1"/>
          </p:cNvSpPr>
          <p:nvPr/>
        </p:nvSpPr>
        <p:spPr bwMode="auto">
          <a:xfrm>
            <a:off x="3343298" y="2039778"/>
            <a:ext cx="1648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Repository</a:t>
            </a:r>
            <a:endParaRPr lang="ru-RU" sz="20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70591-0C64-4381-A03E-223ABDE5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18F26-2CBE-456B-949A-75AD3F2D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63241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Labels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300" indent="-571500">
              <a:buFont typeface="Arial" pitchFamily="34" charset="0"/>
              <a:buChar char="•"/>
            </a:pPr>
            <a:r>
              <a:rPr lang="pt-BR" dirty="0" err="1"/>
              <a:t>Tags</a:t>
            </a:r>
            <a:endParaRPr lang="pt-BR" dirty="0"/>
          </a:p>
          <a:p>
            <a:pPr lvl="1"/>
            <a:r>
              <a:rPr lang="pt-BR" dirty="0" err="1"/>
              <a:t>Comprehensive</a:t>
            </a:r>
            <a:r>
              <a:rPr lang="pt-BR" dirty="0"/>
              <a:t> alias for </a:t>
            </a:r>
            <a:r>
              <a:rPr lang="pt-BR" dirty="0" err="1"/>
              <a:t>existing</a:t>
            </a:r>
            <a:r>
              <a:rPr lang="pt-BR" dirty="0"/>
              <a:t> </a:t>
            </a:r>
            <a:r>
              <a:rPr lang="pt-BR" dirty="0" err="1"/>
              <a:t>revisions</a:t>
            </a:r>
            <a:r>
              <a:rPr lang="pt-BR" dirty="0"/>
              <a:t>, </a:t>
            </a:r>
            <a:r>
              <a:rPr lang="pt-BR" dirty="0" err="1"/>
              <a:t>marking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important</a:t>
            </a:r>
            <a:r>
              <a:rPr lang="pt-BR" dirty="0"/>
              <a:t> snapshot in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488B-D25E-4E52-AB0C-E93D9C9A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2716-E736-4314-A04C-7D3BE3E4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1E0F-DFE4-41D2-AF1F-708613A0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7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Labels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899592" y="1700033"/>
            <a:ext cx="6120680" cy="3942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907829" y="360282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845431" y="29844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886310" y="231752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82155" y="349016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1220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118684" y="28718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1221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159831" y="22048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1222</a:t>
            </a:r>
          </a:p>
        </p:txBody>
      </p:sp>
      <p:sp>
        <p:nvSpPr>
          <p:cNvPr id="21" name="Elipse 20"/>
          <p:cNvSpPr/>
          <p:nvPr/>
        </p:nvSpPr>
        <p:spPr>
          <a:xfrm>
            <a:off x="2457732" y="450797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753852" y="439531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1219</a:t>
            </a:r>
          </a:p>
        </p:txBody>
      </p:sp>
      <p:sp>
        <p:nvSpPr>
          <p:cNvPr id="36" name="Texto Explicativo 1 35"/>
          <p:cNvSpPr/>
          <p:nvPr/>
        </p:nvSpPr>
        <p:spPr>
          <a:xfrm>
            <a:off x="1132368" y="3674833"/>
            <a:ext cx="901700" cy="398060"/>
          </a:xfrm>
          <a:prstGeom prst="borderCallout1">
            <a:avLst>
              <a:gd name="adj1" fmla="val 90396"/>
              <a:gd name="adj2" fmla="val 108386"/>
              <a:gd name="adj3" fmla="val 205246"/>
              <a:gd name="adj4" fmla="val 1484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1.0.1</a:t>
            </a:r>
          </a:p>
        </p:txBody>
      </p:sp>
      <p:sp>
        <p:nvSpPr>
          <p:cNvPr id="37" name="Texto Explicativo 1 36"/>
          <p:cNvSpPr/>
          <p:nvPr/>
        </p:nvSpPr>
        <p:spPr>
          <a:xfrm>
            <a:off x="4566801" y="1481953"/>
            <a:ext cx="901700" cy="398060"/>
          </a:xfrm>
          <a:prstGeom prst="borderCallout1">
            <a:avLst>
              <a:gd name="adj1" fmla="val 90396"/>
              <a:gd name="adj2" fmla="val 108386"/>
              <a:gd name="adj3" fmla="val 205246"/>
              <a:gd name="adj4" fmla="val 1484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1.0.2</a:t>
            </a:r>
          </a:p>
        </p:txBody>
      </p:sp>
      <p:sp>
        <p:nvSpPr>
          <p:cNvPr id="26" name="CaixaDeTexto 19"/>
          <p:cNvSpPr txBox="1"/>
          <p:nvPr/>
        </p:nvSpPr>
        <p:spPr>
          <a:xfrm>
            <a:off x="4182155" y="349016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1220</a:t>
            </a:r>
          </a:p>
        </p:txBody>
      </p:sp>
      <p:sp>
        <p:nvSpPr>
          <p:cNvPr id="27" name="CaixaDeTexto 20"/>
          <p:cNvSpPr txBox="1"/>
          <p:nvPr/>
        </p:nvSpPr>
        <p:spPr>
          <a:xfrm>
            <a:off x="5118684" y="28718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1221</a:t>
            </a:r>
          </a:p>
        </p:txBody>
      </p:sp>
      <p:sp>
        <p:nvSpPr>
          <p:cNvPr id="28" name="CaixaDeTexto 21"/>
          <p:cNvSpPr txBox="1"/>
          <p:nvPr/>
        </p:nvSpPr>
        <p:spPr>
          <a:xfrm>
            <a:off x="6159831" y="22048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1222</a:t>
            </a:r>
          </a:p>
        </p:txBody>
      </p:sp>
      <p:sp>
        <p:nvSpPr>
          <p:cNvPr id="29" name="CaixaDeTexto 25"/>
          <p:cNvSpPr txBox="1"/>
          <p:nvPr/>
        </p:nvSpPr>
        <p:spPr>
          <a:xfrm>
            <a:off x="4777233" y="3595582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file1.txt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file3.txt</a:t>
            </a:r>
          </a:p>
        </p:txBody>
      </p:sp>
      <p:sp>
        <p:nvSpPr>
          <p:cNvPr id="30" name="CaixaDeTexto 26"/>
          <p:cNvSpPr txBox="1"/>
          <p:nvPr/>
        </p:nvSpPr>
        <p:spPr>
          <a:xfrm>
            <a:off x="5722763" y="2965543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file2.txt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file4.txt</a:t>
            </a:r>
          </a:p>
        </p:txBody>
      </p:sp>
      <p:sp>
        <p:nvSpPr>
          <p:cNvPr id="31" name="CaixaDeTexto 27"/>
          <p:cNvSpPr txBox="1"/>
          <p:nvPr/>
        </p:nvSpPr>
        <p:spPr>
          <a:xfrm>
            <a:off x="6800029" y="2278613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file1.txt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file2.txt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file4.txt</a:t>
            </a:r>
          </a:p>
        </p:txBody>
      </p:sp>
      <p:sp>
        <p:nvSpPr>
          <p:cNvPr id="32" name="CaixaDeTexto 29"/>
          <p:cNvSpPr txBox="1"/>
          <p:nvPr/>
        </p:nvSpPr>
        <p:spPr>
          <a:xfrm>
            <a:off x="3300420" y="3514074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dick</a:t>
            </a:r>
            <a:endParaRPr lang="pt-BR" sz="1200" dirty="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33" name="CaixaDeTexto 30"/>
          <p:cNvSpPr txBox="1"/>
          <p:nvPr/>
        </p:nvSpPr>
        <p:spPr>
          <a:xfrm>
            <a:off x="4284543" y="287196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tom</a:t>
            </a:r>
          </a:p>
        </p:txBody>
      </p:sp>
      <p:sp>
        <p:nvSpPr>
          <p:cNvPr id="34" name="CaixaDeTexto 31"/>
          <p:cNvSpPr txBox="1"/>
          <p:nvPr/>
        </p:nvSpPr>
        <p:spPr>
          <a:xfrm>
            <a:off x="5292080" y="2204864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harry</a:t>
            </a:r>
            <a:endParaRPr lang="pt-BR" sz="1200" dirty="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35" name="CaixaDeTexto 33"/>
          <p:cNvSpPr txBox="1"/>
          <p:nvPr/>
        </p:nvSpPr>
        <p:spPr>
          <a:xfrm>
            <a:off x="5404765" y="3567007"/>
            <a:ext cx="1267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Including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 </a:t>
            </a:r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feature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 A.</a:t>
            </a:r>
          </a:p>
        </p:txBody>
      </p:sp>
      <p:sp>
        <p:nvSpPr>
          <p:cNvPr id="38" name="CaixaDeTexto 34"/>
          <p:cNvSpPr txBox="1"/>
          <p:nvPr/>
        </p:nvSpPr>
        <p:spPr>
          <a:xfrm>
            <a:off x="6304685" y="292494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Including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 BUG B.</a:t>
            </a:r>
          </a:p>
        </p:txBody>
      </p:sp>
      <p:sp>
        <p:nvSpPr>
          <p:cNvPr id="39" name="CaixaDeTexto 35"/>
          <p:cNvSpPr txBox="1"/>
          <p:nvPr/>
        </p:nvSpPr>
        <p:spPr>
          <a:xfrm>
            <a:off x="7412593" y="2277229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Refactoring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 </a:t>
            </a:r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of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 module C.</a:t>
            </a:r>
          </a:p>
        </p:txBody>
      </p:sp>
      <p:sp>
        <p:nvSpPr>
          <p:cNvPr id="40" name="CaixaDeTexto 18"/>
          <p:cNvSpPr txBox="1"/>
          <p:nvPr/>
        </p:nvSpPr>
        <p:spPr>
          <a:xfrm>
            <a:off x="2753852" y="439531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1219</a:t>
            </a:r>
          </a:p>
        </p:txBody>
      </p:sp>
      <p:sp>
        <p:nvSpPr>
          <p:cNvPr id="41" name="CaixaDeTexto 24"/>
          <p:cNvSpPr txBox="1"/>
          <p:nvPr/>
        </p:nvSpPr>
        <p:spPr>
          <a:xfrm>
            <a:off x="3301984" y="4507973"/>
            <a:ext cx="583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file1.txt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file2.txt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file3.txt</a:t>
            </a:r>
          </a:p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file4.txt</a:t>
            </a:r>
          </a:p>
        </p:txBody>
      </p:sp>
      <p:sp>
        <p:nvSpPr>
          <p:cNvPr id="42" name="CaixaDeTexto 28"/>
          <p:cNvSpPr txBox="1"/>
          <p:nvPr/>
        </p:nvSpPr>
        <p:spPr>
          <a:xfrm>
            <a:off x="1943490" y="439136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 Narrow" pitchFamily="34" charset="0"/>
                <a:cs typeface="Cordia New" pitchFamily="34" charset="-34"/>
              </a:rPr>
              <a:t>tom</a:t>
            </a:r>
          </a:p>
        </p:txBody>
      </p:sp>
      <p:sp>
        <p:nvSpPr>
          <p:cNvPr id="43" name="CaixaDeTexto 32"/>
          <p:cNvSpPr txBox="1"/>
          <p:nvPr/>
        </p:nvSpPr>
        <p:spPr>
          <a:xfrm>
            <a:off x="3923928" y="4545948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First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 </a:t>
            </a:r>
            <a:r>
              <a:rPr lang="pt-BR" sz="1200" dirty="0" err="1">
                <a:latin typeface="Arial Narrow" pitchFamily="34" charset="0"/>
                <a:cs typeface="Cordia New" pitchFamily="34" charset="-34"/>
              </a:rPr>
              <a:t>inclusion</a:t>
            </a:r>
            <a:r>
              <a:rPr lang="pt-BR" sz="1200" dirty="0">
                <a:latin typeface="Arial Narrow" pitchFamily="34" charset="0"/>
                <a:cs typeface="Cordia New" pitchFamily="34" charset="-34"/>
              </a:rPr>
              <a:t>.</a:t>
            </a:r>
          </a:p>
        </p:txBody>
      </p:sp>
      <p:sp>
        <p:nvSpPr>
          <p:cNvPr id="2" name="Retângulo 1"/>
          <p:cNvSpPr/>
          <p:nvPr/>
        </p:nvSpPr>
        <p:spPr bwMode="auto">
          <a:xfrm>
            <a:off x="1854638" y="1885474"/>
            <a:ext cx="1350204" cy="5760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Tags</a:t>
            </a:r>
            <a:endParaRPr kumimoji="0" 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2" name="Conector de seta reta 11"/>
          <p:cNvCxnSpPr/>
          <p:nvPr/>
        </p:nvCxnSpPr>
        <p:spPr bwMode="auto">
          <a:xfrm flipH="1">
            <a:off x="1854638" y="2601778"/>
            <a:ext cx="286983" cy="88838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 bwMode="auto">
          <a:xfrm flipV="1">
            <a:off x="3074613" y="1772816"/>
            <a:ext cx="1343200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D7F2-3C70-4897-9692-DE19767A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FDC80CC-2F84-4583-B1C1-F2BF62C4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49EF932-5177-4C3D-8EAB-E426147A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1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Contents</a:t>
            </a:r>
            <a:br>
              <a:rPr lang="en-US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version control</a:t>
            </a:r>
          </a:p>
          <a:p>
            <a:r>
              <a:rPr lang="en-US"/>
              <a:t>History and evolution of version control</a:t>
            </a:r>
          </a:p>
          <a:p>
            <a:r>
              <a:rPr lang="en-US"/>
              <a:t>Approaches</a:t>
            </a:r>
          </a:p>
          <a:p>
            <a:r>
              <a:rPr lang="en-US"/>
              <a:t>Domain vocabulary</a:t>
            </a:r>
          </a:p>
          <a:p>
            <a:endParaRPr lang="en-US"/>
          </a:p>
          <a:p>
            <a:endParaRPr lang="en-US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450EFCC-ECE0-47CE-AA91-FED61137EE7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E12C4-6C2F-4C8D-A2FD-7698A623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880EE-B3F1-4F28-823B-31759AA9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959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Changes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18300" indent="-571500">
              <a:buFont typeface="Arial" pitchFamily="34" charset="0"/>
              <a:buChar char="•"/>
            </a:pPr>
            <a:r>
              <a:rPr lang="pt-BR" dirty="0" err="1"/>
              <a:t>Diffs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Patches</a:t>
            </a:r>
          </a:p>
          <a:p>
            <a:pPr lvl="1"/>
            <a:r>
              <a:rPr lang="pt-BR" dirty="0"/>
              <a:t>The </a:t>
            </a:r>
            <a:r>
              <a:rPr lang="pt-BR" dirty="0" err="1"/>
              <a:t>comparison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files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done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i="1" dirty="0" err="1"/>
              <a:t>diff-like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feeds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i="1" dirty="0"/>
              <a:t>patch-</a:t>
            </a:r>
            <a:r>
              <a:rPr lang="pt-BR" i="1" dirty="0" err="1"/>
              <a:t>like</a:t>
            </a:r>
            <a:r>
              <a:rPr lang="pt-BR" dirty="0"/>
              <a:t> </a:t>
            </a:r>
            <a:r>
              <a:rPr lang="pt-BR" dirty="0" err="1"/>
              <a:t>capable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redo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originating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destination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operation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differences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normally</a:t>
            </a:r>
            <a:r>
              <a:rPr lang="pt-BR" dirty="0"/>
              <a:t> </a:t>
            </a:r>
            <a:r>
              <a:rPr lang="pt-BR" dirty="0" err="1"/>
              <a:t>referred</a:t>
            </a:r>
            <a:r>
              <a:rPr lang="pt-BR" dirty="0"/>
              <a:t> as </a:t>
            </a:r>
            <a:r>
              <a:rPr lang="pt-BR" i="1" dirty="0" err="1"/>
              <a:t>diff</a:t>
            </a:r>
            <a:r>
              <a:rPr lang="pt-BR" dirty="0"/>
              <a:t>, 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“file </a:t>
            </a:r>
            <a:r>
              <a:rPr lang="pt-BR" dirty="0" err="1"/>
              <a:t>containing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differences</a:t>
            </a:r>
            <a:r>
              <a:rPr lang="pt-BR" dirty="0"/>
              <a:t>”,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exchanged</a:t>
            </a:r>
            <a:r>
              <a:rPr lang="pt-BR" dirty="0"/>
              <a:t> in e-mails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eletronic</a:t>
            </a:r>
            <a:r>
              <a:rPr lang="pt-BR" dirty="0"/>
              <a:t> media,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denominated</a:t>
            </a:r>
            <a:r>
              <a:rPr lang="pt-BR" dirty="0"/>
              <a:t> </a:t>
            </a:r>
            <a:r>
              <a:rPr lang="pt-BR" i="1" dirty="0"/>
              <a:t>patch</a:t>
            </a:r>
            <a:r>
              <a:rPr lang="pt-BR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72C2-4BFA-4301-893B-04E0801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6F2DE-D9F7-47C3-A517-8CABEA1D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1C1C-C8A4-480A-8323-3B1D1E57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90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Changes</a:t>
            </a:r>
            <a:r>
              <a:rPr lang="pt-BR" dirty="0"/>
              <a:t> – </a:t>
            </a:r>
            <a:r>
              <a:rPr lang="pt-BR" dirty="0" err="1"/>
              <a:t>Example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88764"/>
            <a:ext cx="7992888" cy="479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788024" y="1988840"/>
            <a:ext cx="3672408" cy="914400"/>
          </a:xfrm>
          <a:prstGeom prst="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55576" y="3101380"/>
            <a:ext cx="3672408" cy="99474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788024" y="3965624"/>
            <a:ext cx="3672408" cy="130498"/>
          </a:xfrm>
          <a:prstGeom prst="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55576" y="4393679"/>
            <a:ext cx="3672408" cy="1440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788024" y="4397672"/>
            <a:ext cx="3672408" cy="130498"/>
          </a:xfrm>
          <a:prstGeom prst="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55576" y="5416649"/>
            <a:ext cx="3672408" cy="1440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788024" y="5420642"/>
            <a:ext cx="3672408" cy="744662"/>
          </a:xfrm>
          <a:prstGeom prst="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9E2C7-9009-4398-AF70-9F82145E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61324-B8AA-409D-B173-050839EA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7D586-5F26-4294-ADFA-BD8B2FB5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98438"/>
            <a:ext cx="6607175" cy="6381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pt-BR" sz="3600" dirty="0" err="1"/>
              <a:t>Diff</a:t>
            </a:r>
            <a:r>
              <a:rPr lang="pt-BR" sz="3600" dirty="0"/>
              <a:t> file </a:t>
            </a:r>
            <a:r>
              <a:rPr lang="pt-BR" sz="3600" dirty="0" err="1"/>
              <a:t>or</a:t>
            </a:r>
            <a:r>
              <a:rPr lang="pt-BR" sz="3600" dirty="0"/>
              <a:t> patch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" y="1052736"/>
            <a:ext cx="904614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A62D1-5DB5-45B0-A157-A043D68A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9309B-D852-412C-A046-286FAEC2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3DAF9-5DE8-40B9-AFAE-B40947A6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2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22250"/>
            <a:ext cx="6480175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pt-BR" sz="4000" dirty="0" err="1"/>
              <a:t>Diff</a:t>
            </a:r>
            <a:r>
              <a:rPr lang="pt-BR" sz="4000" dirty="0"/>
              <a:t> file </a:t>
            </a:r>
            <a:r>
              <a:rPr lang="pt-BR" sz="4000" dirty="0" err="1"/>
              <a:t>or</a:t>
            </a:r>
            <a:r>
              <a:rPr lang="pt-BR" sz="4000" dirty="0"/>
              <a:t> patch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7"/>
            <a:ext cx="7920880" cy="583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9654B-5883-49B4-B88A-B4E7B17F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CF1F8-AF83-4742-9D67-B3E0C68A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FFB4E-49F3-443E-A4B2-6E22B7FB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34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Changes</a:t>
            </a:r>
            <a:endParaRPr lang="pt-BR" dirty="0"/>
          </a:p>
        </p:txBody>
      </p:sp>
      <p:grpSp>
        <p:nvGrpSpPr>
          <p:cNvPr id="3" name="Group 2"/>
          <p:cNvGrpSpPr/>
          <p:nvPr/>
        </p:nvGrpSpPr>
        <p:grpSpPr>
          <a:xfrm>
            <a:off x="133075" y="3035953"/>
            <a:ext cx="8553725" cy="1446115"/>
            <a:chOff x="1226645" y="4000563"/>
            <a:chExt cx="6297683" cy="1095074"/>
          </a:xfrm>
        </p:grpSpPr>
        <p:cxnSp>
          <p:nvCxnSpPr>
            <p:cNvPr id="2" name="Conector de seta reta 1"/>
            <p:cNvCxnSpPr/>
            <p:nvPr/>
          </p:nvCxnSpPr>
          <p:spPr>
            <a:xfrm>
              <a:off x="1226645" y="4725006"/>
              <a:ext cx="62976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203848" y="465299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4211960" y="465299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5292080" y="465299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6444208" y="465299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038837" y="4818638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>
                  <a:latin typeface="Arial Narrow" pitchFamily="34" charset="0"/>
                  <a:cs typeface="Cordia New" pitchFamily="34" charset="-34"/>
                </a:rPr>
                <a:t>1219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046949" y="4818638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>
                  <a:latin typeface="Arial Narrow" pitchFamily="34" charset="0"/>
                  <a:cs typeface="Cordia New" pitchFamily="34" charset="-34"/>
                </a:rPr>
                <a:t>1220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127069" y="4818638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>
                  <a:latin typeface="Arial Narrow" pitchFamily="34" charset="0"/>
                  <a:cs typeface="Cordia New" pitchFamily="34" charset="-34"/>
                </a:rPr>
                <a:t>1221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958178" y="4818638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>
                  <a:latin typeface="Arial Narrow" pitchFamily="34" charset="0"/>
                  <a:cs typeface="Cordia New" pitchFamily="34" charset="-34"/>
                </a:rPr>
                <a:t>1222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849413" y="4815186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>
                  <a:latin typeface="Arial Narrow" pitchFamily="34" charset="0"/>
                  <a:cs typeface="Cordia New" pitchFamily="34" charset="-34"/>
                </a:rPr>
                <a:t>1218</a:t>
              </a:r>
            </a:p>
          </p:txBody>
        </p:sp>
        <p:cxnSp>
          <p:nvCxnSpPr>
            <p:cNvPr id="45" name="Conector em curva 44"/>
            <p:cNvCxnSpPr>
              <a:stCxn id="42" idx="0"/>
              <a:endCxn id="6" idx="0"/>
            </p:cNvCxnSpPr>
            <p:nvPr/>
          </p:nvCxnSpPr>
          <p:spPr>
            <a:xfrm rot="16200000" flipH="1">
              <a:off x="2679418" y="4056560"/>
              <a:ext cx="3452" cy="1189424"/>
            </a:xfrm>
            <a:prstGeom prst="curvedConnector3">
              <a:avLst>
                <a:gd name="adj1" fmla="val -23453795"/>
              </a:avLst>
            </a:prstGeom>
            <a:ln>
              <a:prstDash val="sysDot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ector em curva 48"/>
            <p:cNvCxnSpPr>
              <a:stCxn id="42" idx="0"/>
              <a:endCxn id="10" idx="0"/>
            </p:cNvCxnSpPr>
            <p:nvPr/>
          </p:nvCxnSpPr>
          <p:spPr>
            <a:xfrm rot="16200000" flipH="1">
              <a:off x="3183474" y="3552504"/>
              <a:ext cx="3452" cy="2197536"/>
            </a:xfrm>
            <a:prstGeom prst="curvedConnector3">
              <a:avLst>
                <a:gd name="adj1" fmla="val -31731605"/>
              </a:avLst>
            </a:prstGeom>
            <a:ln>
              <a:prstDash val="sysDot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ector em curva 54"/>
            <p:cNvCxnSpPr>
              <a:stCxn id="42" idx="0"/>
              <a:endCxn id="11" idx="0"/>
            </p:cNvCxnSpPr>
            <p:nvPr/>
          </p:nvCxnSpPr>
          <p:spPr>
            <a:xfrm rot="16200000" flipH="1">
              <a:off x="3723534" y="3012444"/>
              <a:ext cx="3452" cy="3277656"/>
            </a:xfrm>
            <a:prstGeom prst="curvedConnector3">
              <a:avLst>
                <a:gd name="adj1" fmla="val -38353853"/>
              </a:avLst>
            </a:prstGeom>
            <a:ln>
              <a:prstDash val="sysDot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ector em curva 58"/>
            <p:cNvCxnSpPr>
              <a:stCxn id="42" idx="0"/>
              <a:endCxn id="12" idx="0"/>
            </p:cNvCxnSpPr>
            <p:nvPr/>
          </p:nvCxnSpPr>
          <p:spPr>
            <a:xfrm rot="16200000" flipH="1">
              <a:off x="4299598" y="2436380"/>
              <a:ext cx="3452" cy="4429784"/>
            </a:xfrm>
            <a:prstGeom prst="curvedConnector3">
              <a:avLst>
                <a:gd name="adj1" fmla="val -43596466"/>
              </a:avLst>
            </a:prstGeom>
            <a:ln>
              <a:prstDash val="sysDot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CaixaDeTexto 62"/>
            <p:cNvSpPr txBox="1"/>
            <p:nvPr/>
          </p:nvSpPr>
          <p:spPr>
            <a:xfrm>
              <a:off x="3275856" y="4005064"/>
              <a:ext cx="456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 err="1">
                  <a:latin typeface="Arial Narrow" pitchFamily="34" charset="0"/>
                  <a:cs typeface="Cordia New" pitchFamily="34" charset="-34"/>
                </a:rPr>
                <a:t>diff</a:t>
              </a:r>
              <a:r>
                <a:rPr lang="pt-BR" sz="1200" i="1" dirty="0">
                  <a:latin typeface="Arial Narrow" pitchFamily="34" charset="0"/>
                  <a:cs typeface="Cordia New" pitchFamily="34" charset="-34"/>
                </a:rPr>
                <a:t> 1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4289964" y="4005064"/>
              <a:ext cx="456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 err="1">
                  <a:latin typeface="Arial Narrow" pitchFamily="34" charset="0"/>
                  <a:cs typeface="Cordia New" pitchFamily="34" charset="-34"/>
                </a:rPr>
                <a:t>diff</a:t>
              </a:r>
              <a:r>
                <a:rPr lang="pt-BR" sz="1200" i="1" dirty="0">
                  <a:latin typeface="Arial Narrow" pitchFamily="34" charset="0"/>
                  <a:cs typeface="Cordia New" pitchFamily="34" charset="-34"/>
                </a:rPr>
                <a:t> 2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5370084" y="4005064"/>
              <a:ext cx="456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 err="1">
                  <a:latin typeface="Arial Narrow" pitchFamily="34" charset="0"/>
                  <a:cs typeface="Cordia New" pitchFamily="34" charset="-34"/>
                </a:rPr>
                <a:t>diff</a:t>
              </a:r>
              <a:r>
                <a:rPr lang="pt-BR" sz="1200" i="1" dirty="0">
                  <a:latin typeface="Arial Narrow" pitchFamily="34" charset="0"/>
                  <a:cs typeface="Cordia New" pitchFamily="34" charset="-34"/>
                </a:rPr>
                <a:t> 3</a:t>
              </a: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6516216" y="4000563"/>
              <a:ext cx="456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i="1" dirty="0" err="1">
                  <a:latin typeface="Arial Narrow" pitchFamily="34" charset="0"/>
                  <a:cs typeface="Cordia New" pitchFamily="34" charset="-34"/>
                </a:rPr>
                <a:t>diff</a:t>
              </a:r>
              <a:r>
                <a:rPr lang="pt-BR" sz="1200" i="1" dirty="0">
                  <a:latin typeface="Arial Narrow" pitchFamily="34" charset="0"/>
                  <a:cs typeface="Cordia New" pitchFamily="34" charset="-34"/>
                </a:rPr>
                <a:t> 4</a:t>
              </a:r>
            </a:p>
          </p:txBody>
        </p:sp>
        <p:sp>
          <p:nvSpPr>
            <p:cNvPr id="42" name="Elipse 41"/>
            <p:cNvSpPr/>
            <p:nvPr/>
          </p:nvSpPr>
          <p:spPr>
            <a:xfrm>
              <a:off x="2014424" y="4649546"/>
              <a:ext cx="144016" cy="1440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DDD7-5308-4A2F-A29C-ABE163B0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463A0-FEE4-4411-B05E-545D2C5C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E0450-D4DC-49BC-830E-2249FA27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76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83568" y="3434705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2051720" y="4514825"/>
            <a:ext cx="1080120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067944" y="2276872"/>
            <a:ext cx="1080120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4449366" y="5594945"/>
            <a:ext cx="1080120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</a:p>
        </p:txBody>
      </p:sp>
      <p:cxnSp>
        <p:nvCxnSpPr>
          <p:cNvPr id="8" name="Conector de seta reta 7"/>
          <p:cNvCxnSpPr/>
          <p:nvPr/>
        </p:nvCxnSpPr>
        <p:spPr>
          <a:xfrm>
            <a:off x="1763688" y="3790658"/>
            <a:ext cx="66967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</p:cNvCxnSpPr>
          <p:nvPr/>
        </p:nvCxnSpPr>
        <p:spPr>
          <a:xfrm>
            <a:off x="3131840" y="4872013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 flipV="1">
            <a:off x="5148064" y="2634059"/>
            <a:ext cx="331236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529486" y="5952132"/>
            <a:ext cx="29309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endCxn id="6" idx="2"/>
          </p:cNvCxnSpPr>
          <p:nvPr/>
        </p:nvCxnSpPr>
        <p:spPr>
          <a:xfrm flipV="1">
            <a:off x="4211960" y="2991247"/>
            <a:ext cx="396044" cy="799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endCxn id="5" idx="0"/>
          </p:cNvCxnSpPr>
          <p:nvPr/>
        </p:nvCxnSpPr>
        <p:spPr>
          <a:xfrm>
            <a:off x="2339752" y="3791893"/>
            <a:ext cx="252028" cy="722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7" idx="0"/>
          </p:cNvCxnSpPr>
          <p:nvPr/>
        </p:nvCxnSpPr>
        <p:spPr>
          <a:xfrm>
            <a:off x="4737398" y="4872013"/>
            <a:ext cx="252028" cy="722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4644009" y="3068960"/>
            <a:ext cx="129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err="1"/>
              <a:t>Create</a:t>
            </a:r>
            <a:r>
              <a:rPr lang="pt-BR" sz="1600" i="1" dirty="0"/>
              <a:t> </a:t>
            </a:r>
            <a:r>
              <a:rPr lang="pt-BR" sz="1600" i="1" dirty="0" err="1"/>
              <a:t>branch</a:t>
            </a:r>
            <a:endParaRPr lang="pt-BR" sz="1600" i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627784" y="3861048"/>
            <a:ext cx="130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err="1"/>
              <a:t>Create</a:t>
            </a:r>
            <a:r>
              <a:rPr lang="pt-BR" sz="1600" i="1" dirty="0"/>
              <a:t> </a:t>
            </a:r>
            <a:r>
              <a:rPr lang="pt-BR" sz="1600" i="1" dirty="0" err="1"/>
              <a:t>branch</a:t>
            </a:r>
            <a:endParaRPr lang="pt-BR" sz="1600" i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076056" y="4941168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err="1"/>
              <a:t>Create</a:t>
            </a:r>
            <a:r>
              <a:rPr lang="pt-BR" sz="1600" i="1" dirty="0"/>
              <a:t> </a:t>
            </a:r>
            <a:r>
              <a:rPr lang="pt-BR" sz="1600" i="1" dirty="0" err="1"/>
              <a:t>branch</a:t>
            </a:r>
            <a:endParaRPr lang="pt-BR" sz="1600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C5967-A484-44F1-9A83-FB2507AB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1243DF-FC2A-46EA-B034-81024B3B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56BC26-E34D-407E-9567-550119ED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5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300" indent="-571500">
              <a:buFont typeface="Arial" pitchFamily="34" charset="0"/>
              <a:buChar char="•"/>
            </a:pPr>
            <a:r>
              <a:rPr lang="pt-BR" dirty="0"/>
              <a:t>In some point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must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merged</a:t>
            </a:r>
            <a:r>
              <a:rPr lang="pt-BR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17F0-E9BF-46FB-8B00-D511084E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989C-58EC-4158-BC39-2E41F667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FF95-2F46-4434-AF8E-E25BC115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683568" y="2924944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2051720" y="4005064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cxnSp>
        <p:nvCxnSpPr>
          <p:cNvPr id="8" name="Conector de seta reta 7"/>
          <p:cNvCxnSpPr/>
          <p:nvPr/>
        </p:nvCxnSpPr>
        <p:spPr>
          <a:xfrm>
            <a:off x="1763688" y="3280897"/>
            <a:ext cx="66967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</p:cNvCxnSpPr>
          <p:nvPr/>
        </p:nvCxnSpPr>
        <p:spPr>
          <a:xfrm>
            <a:off x="3131840" y="4362252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endCxn id="5" idx="0"/>
          </p:cNvCxnSpPr>
          <p:nvPr/>
        </p:nvCxnSpPr>
        <p:spPr>
          <a:xfrm>
            <a:off x="2339752" y="3282132"/>
            <a:ext cx="252028" cy="722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5796136" y="3282132"/>
            <a:ext cx="50405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228184" y="3660805"/>
            <a:ext cx="97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Merge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C28EA-6E53-4D6C-920E-45C11103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2F0F3-00D2-42F6-A36E-AC7E2F01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58CB-6AB5-4C52-B477-9E97399F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0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Conflicts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300" indent="-571500">
              <a:buFont typeface="Arial" pitchFamily="34" charset="0"/>
              <a:buChar char="•"/>
            </a:pP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 are </a:t>
            </a:r>
            <a:r>
              <a:rPr lang="pt-BR" dirty="0" err="1"/>
              <a:t>done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file </a:t>
            </a:r>
            <a:r>
              <a:rPr lang="pt-BR" dirty="0" err="1"/>
              <a:t>lines</a:t>
            </a:r>
            <a:r>
              <a:rPr lang="pt-BR" dirty="0"/>
              <a:t>,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conflicts</a:t>
            </a:r>
            <a:r>
              <a:rPr lang="pt-BR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E474-F7E5-4CFC-9181-AF711F1E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CF0B-AF02-4514-B0BE-4185026E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E8068-037D-4489-A15D-81C19428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solve </a:t>
            </a:r>
            <a:r>
              <a:rPr lang="pt-BR" dirty="0" err="1"/>
              <a:t>conflicts</a:t>
            </a:r>
            <a:r>
              <a:rPr lang="pt-BR" dirty="0"/>
              <a:t>?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696" y="2708920"/>
            <a:ext cx="5754216" cy="3024336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err="1"/>
              <a:t>Question</a:t>
            </a:r>
            <a:r>
              <a:rPr lang="pt-BR" b="1" dirty="0"/>
              <a:t>:</a:t>
            </a:r>
          </a:p>
          <a:p>
            <a:pPr marL="0" indent="0" algn="ctr">
              <a:buNone/>
            </a:pPr>
            <a:r>
              <a:rPr lang="pt-BR" dirty="0" err="1"/>
              <a:t>Is</a:t>
            </a:r>
            <a:r>
              <a:rPr lang="pt-BR" dirty="0"/>
              <a:t> it </a:t>
            </a:r>
            <a:r>
              <a:rPr lang="pt-BR" dirty="0" err="1"/>
              <a:t>possible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solve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conflicts</a:t>
            </a:r>
            <a:r>
              <a:rPr lang="pt-BR" dirty="0"/>
              <a:t> </a:t>
            </a:r>
            <a:r>
              <a:rPr lang="pt-BR" dirty="0" err="1"/>
              <a:t>automatically</a:t>
            </a:r>
            <a:r>
              <a:rPr lang="pt-BR" dirty="0"/>
              <a:t>?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F18C5-E9B2-40A0-A328-647944E1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99D53-17A8-4C62-B254-F580F4AC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5558-A45B-4322-A9F4-89BE0136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version control</a:t>
            </a:r>
            <a:br>
              <a:rPr lang="en-US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Place to store your source code</a:t>
            </a:r>
          </a:p>
          <a:p>
            <a:r>
              <a:rPr lang="en-US"/>
              <a:t>Historical record of what you have done over time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450EFCC-ECE0-47CE-AA91-FED61137EE7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777F2-F1AD-4A6D-B2A9-2916404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59DA6-8593-4B4F-A187-CBB3058D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67455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solve </a:t>
            </a:r>
            <a:r>
              <a:rPr lang="pt-BR" dirty="0" err="1"/>
              <a:t>conflicts</a:t>
            </a:r>
            <a:r>
              <a:rPr lang="pt-BR" dirty="0"/>
              <a:t>?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696" y="3212976"/>
            <a:ext cx="5754216" cy="302433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8000" b="1" dirty="0" err="1"/>
              <a:t>Answer</a:t>
            </a:r>
            <a:r>
              <a:rPr lang="pt-BR" sz="8000" b="1" dirty="0"/>
              <a:t>: No!!!</a:t>
            </a:r>
          </a:p>
          <a:p>
            <a:pPr marL="0" indent="0" algn="ctr">
              <a:buNone/>
            </a:pPr>
            <a:br>
              <a:rPr lang="pt-BR" sz="3300" b="1" dirty="0"/>
            </a:br>
            <a:r>
              <a:rPr lang="pt-BR" sz="3300" b="1" i="1" dirty="0" err="1"/>
              <a:t>Even</a:t>
            </a:r>
            <a:r>
              <a:rPr lang="pt-BR" sz="3300" b="1" i="1" dirty="0"/>
              <a:t> </a:t>
            </a:r>
            <a:r>
              <a:rPr lang="pt-BR" sz="3300" b="1" i="1" dirty="0" err="1"/>
              <a:t>when</a:t>
            </a:r>
            <a:r>
              <a:rPr lang="pt-BR" sz="3300" b="1" i="1" dirty="0"/>
              <a:t> </a:t>
            </a:r>
            <a:r>
              <a:rPr lang="pt-BR" sz="3300" b="1" i="1" dirty="0" err="1"/>
              <a:t>don’t</a:t>
            </a:r>
            <a:r>
              <a:rPr lang="pt-BR" sz="3300" b="1" i="1" dirty="0"/>
              <a:t> </a:t>
            </a:r>
            <a:r>
              <a:rPr lang="pt-BR" sz="3300" b="1" i="1" dirty="0" err="1"/>
              <a:t>have</a:t>
            </a:r>
            <a:r>
              <a:rPr lang="pt-BR" sz="3300" b="1" i="1" dirty="0"/>
              <a:t> </a:t>
            </a:r>
            <a:r>
              <a:rPr lang="pt-BR" sz="3300" b="1" i="1" dirty="0" err="1"/>
              <a:t>changes</a:t>
            </a:r>
            <a:r>
              <a:rPr lang="pt-BR" sz="3300" b="1" i="1" dirty="0"/>
              <a:t> in </a:t>
            </a:r>
            <a:r>
              <a:rPr lang="pt-BR" sz="3300" b="1" i="1" dirty="0" err="1"/>
              <a:t>the</a:t>
            </a:r>
            <a:r>
              <a:rPr lang="pt-BR" sz="3300" b="1" i="1" dirty="0"/>
              <a:t> </a:t>
            </a:r>
            <a:r>
              <a:rPr lang="pt-BR" sz="3300" b="1" i="1" dirty="0" err="1"/>
              <a:t>same</a:t>
            </a:r>
            <a:r>
              <a:rPr lang="pt-BR" sz="3300" b="1" i="1" dirty="0"/>
              <a:t> </a:t>
            </a:r>
            <a:r>
              <a:rPr lang="pt-BR" sz="3300" b="1" i="1" dirty="0" err="1"/>
              <a:t>source</a:t>
            </a:r>
            <a:r>
              <a:rPr lang="pt-BR" sz="3300" b="1" i="1" dirty="0"/>
              <a:t> </a:t>
            </a:r>
            <a:r>
              <a:rPr lang="pt-BR" sz="3300" b="1" i="1" dirty="0" err="1"/>
              <a:t>line</a:t>
            </a:r>
            <a:r>
              <a:rPr lang="pt-BR" sz="3300" b="1" i="1" dirty="0"/>
              <a:t>, </a:t>
            </a:r>
            <a:r>
              <a:rPr lang="pt-BR" sz="3300" b="1" i="1" dirty="0" err="1"/>
              <a:t>you</a:t>
            </a:r>
            <a:r>
              <a:rPr lang="pt-BR" sz="3300" b="1" i="1" dirty="0"/>
              <a:t> </a:t>
            </a:r>
            <a:r>
              <a:rPr lang="pt-BR" sz="3300" b="1" i="1" dirty="0" err="1"/>
              <a:t>can</a:t>
            </a:r>
            <a:r>
              <a:rPr lang="pt-BR" sz="3300" b="1" i="1" dirty="0"/>
              <a:t> still </a:t>
            </a:r>
            <a:r>
              <a:rPr lang="pt-BR" sz="3300" b="1" i="1" dirty="0" err="1"/>
              <a:t>have</a:t>
            </a:r>
            <a:r>
              <a:rPr lang="pt-BR" sz="3300" b="1" i="1" dirty="0"/>
              <a:t> </a:t>
            </a:r>
            <a:r>
              <a:rPr lang="pt-BR" sz="3300" b="1" i="1" dirty="0" err="1"/>
              <a:t>semantic</a:t>
            </a:r>
            <a:r>
              <a:rPr lang="pt-BR" sz="3300" b="1" i="1" dirty="0"/>
              <a:t> </a:t>
            </a:r>
            <a:r>
              <a:rPr lang="pt-BR" sz="3300" b="1" i="1" dirty="0" err="1"/>
              <a:t>problems</a:t>
            </a:r>
            <a:r>
              <a:rPr lang="pt-BR" sz="3300" b="1" i="1" dirty="0"/>
              <a:t> in </a:t>
            </a:r>
            <a:r>
              <a:rPr lang="pt-BR" sz="3300" b="1" i="1" dirty="0" err="1"/>
              <a:t>the</a:t>
            </a:r>
            <a:r>
              <a:rPr lang="pt-BR" sz="3300" b="1" i="1" dirty="0"/>
              <a:t> </a:t>
            </a:r>
            <a:r>
              <a:rPr lang="pt-BR" sz="3300" b="1" i="1" dirty="0" err="1"/>
              <a:t>code</a:t>
            </a:r>
            <a:r>
              <a:rPr lang="pt-BR" sz="3300" b="1" i="1" dirty="0"/>
              <a:t>. </a:t>
            </a:r>
            <a:r>
              <a:rPr lang="pt-BR" sz="3300" b="1" i="1" dirty="0" err="1"/>
              <a:t>So</a:t>
            </a:r>
            <a:r>
              <a:rPr lang="pt-BR" sz="3300" b="1" i="1" dirty="0"/>
              <a:t>, </a:t>
            </a:r>
            <a:r>
              <a:rPr lang="pt-BR" sz="3300" b="1" i="1" dirty="0" err="1"/>
              <a:t>always</a:t>
            </a:r>
            <a:r>
              <a:rPr lang="pt-BR" sz="3300" b="1" i="1" dirty="0"/>
              <a:t> </a:t>
            </a:r>
            <a:r>
              <a:rPr lang="pt-BR" sz="3300" b="1" i="1" dirty="0" err="1"/>
              <a:t>double</a:t>
            </a:r>
            <a:r>
              <a:rPr lang="pt-BR" sz="3300" b="1" i="1" dirty="0"/>
              <a:t> </a:t>
            </a:r>
            <a:r>
              <a:rPr lang="pt-BR" sz="3300" b="1" i="1" dirty="0" err="1"/>
              <a:t>check</a:t>
            </a:r>
            <a:r>
              <a:rPr lang="pt-BR" sz="3300" b="1" i="1" dirty="0"/>
              <a:t> </a:t>
            </a:r>
            <a:r>
              <a:rPr lang="pt-BR" sz="3300" b="1" i="1" dirty="0" err="1"/>
              <a:t>before</a:t>
            </a:r>
            <a:r>
              <a:rPr lang="pt-BR" sz="3300" b="1" i="1" dirty="0"/>
              <a:t> </a:t>
            </a:r>
            <a:r>
              <a:rPr lang="pt-BR" sz="3300" b="1" i="1" dirty="0" err="1"/>
              <a:t>to</a:t>
            </a:r>
            <a:r>
              <a:rPr lang="pt-BR" sz="3300" b="1" i="1" dirty="0"/>
              <a:t> </a:t>
            </a:r>
            <a:r>
              <a:rPr lang="pt-BR" sz="3300" b="1" i="1" dirty="0" err="1"/>
              <a:t>commit</a:t>
            </a:r>
            <a:r>
              <a:rPr lang="pt-BR" sz="3300" b="1" i="1" dirty="0"/>
              <a:t>.</a:t>
            </a:r>
            <a:endParaRPr lang="it-IT" sz="33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DB71-D7B0-49D6-B20E-B7781550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D176-D85C-4F0A-A593-65BB085C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29A9-81A2-4795-80E2-49FCF714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4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solve </a:t>
            </a:r>
            <a:r>
              <a:rPr lang="pt-BR" dirty="0" err="1"/>
              <a:t>conflicts</a:t>
            </a:r>
            <a:r>
              <a:rPr lang="pt-BR" dirty="0"/>
              <a:t>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59632" y="2780928"/>
            <a:ext cx="6768752" cy="2808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i="1" dirty="0"/>
              <a:t>A note </a:t>
            </a:r>
            <a:r>
              <a:rPr lang="pt-BR" sz="3200" i="1" dirty="0" err="1"/>
              <a:t>before</a:t>
            </a:r>
            <a:r>
              <a:rPr lang="pt-BR" sz="3200" i="1" dirty="0"/>
              <a:t> </a:t>
            </a:r>
            <a:r>
              <a:rPr lang="pt-BR" sz="3200" i="1" dirty="0" err="1"/>
              <a:t>continuing</a:t>
            </a:r>
            <a:r>
              <a:rPr lang="pt-BR" sz="3200" i="1" dirty="0"/>
              <a:t>:</a:t>
            </a:r>
            <a:br>
              <a:rPr lang="pt-BR" sz="3200" i="1" dirty="0"/>
            </a:br>
            <a:endParaRPr lang="pt-BR" sz="3200" i="1" dirty="0"/>
          </a:p>
          <a:p>
            <a:pPr marL="0" indent="0" algn="ctr">
              <a:buNone/>
            </a:pPr>
            <a:r>
              <a:rPr lang="pt-BR" sz="4300" i="1" dirty="0"/>
              <a:t>It </a:t>
            </a:r>
            <a:r>
              <a:rPr lang="pt-BR" sz="4300" i="1" dirty="0" err="1"/>
              <a:t>is</a:t>
            </a:r>
            <a:r>
              <a:rPr lang="pt-BR" sz="4300" i="1" dirty="0"/>
              <a:t> </a:t>
            </a:r>
            <a:r>
              <a:rPr lang="pt-BR" sz="4300" i="1" dirty="0" err="1"/>
              <a:t>always</a:t>
            </a:r>
            <a:r>
              <a:rPr lang="pt-BR" sz="4300" i="1" dirty="0"/>
              <a:t> </a:t>
            </a:r>
            <a:r>
              <a:rPr lang="pt-BR" sz="4300" i="1" dirty="0" err="1"/>
              <a:t>better</a:t>
            </a:r>
            <a:r>
              <a:rPr lang="pt-BR" sz="4300" i="1" dirty="0"/>
              <a:t> </a:t>
            </a:r>
            <a:r>
              <a:rPr lang="pt-BR" sz="4300" i="1" dirty="0" err="1"/>
              <a:t>to</a:t>
            </a:r>
            <a:r>
              <a:rPr lang="pt-BR" sz="4300" i="1" dirty="0"/>
              <a:t> </a:t>
            </a:r>
            <a:r>
              <a:rPr lang="pt-BR" sz="4300" i="1" dirty="0" err="1"/>
              <a:t>avoid</a:t>
            </a:r>
            <a:r>
              <a:rPr lang="pt-BR" sz="4300" i="1" dirty="0"/>
              <a:t> </a:t>
            </a:r>
            <a:r>
              <a:rPr lang="pt-BR" sz="4300" i="1" dirty="0" err="1"/>
              <a:t>unnecessary</a:t>
            </a:r>
            <a:r>
              <a:rPr lang="pt-BR" sz="4300" i="1" dirty="0"/>
              <a:t> </a:t>
            </a:r>
            <a:r>
              <a:rPr lang="pt-BR" sz="4300" i="1" dirty="0" err="1"/>
              <a:t>conflicts</a:t>
            </a:r>
            <a:r>
              <a:rPr lang="pt-BR" sz="4300" i="1" dirty="0"/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71600" y="587727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Communicate</a:t>
            </a:r>
            <a:r>
              <a:rPr lang="pt-BR" i="1" dirty="0"/>
              <a:t> </a:t>
            </a:r>
            <a:r>
              <a:rPr lang="pt-BR" i="1" dirty="0" err="1"/>
              <a:t>your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, </a:t>
            </a:r>
            <a:r>
              <a:rPr lang="pt-BR" i="1" dirty="0" err="1"/>
              <a:t>always</a:t>
            </a:r>
            <a:r>
              <a:rPr lang="pt-BR" i="1" dirty="0"/>
              <a:t> include a </a:t>
            </a:r>
            <a:r>
              <a:rPr lang="pt-BR" i="1" dirty="0" err="1"/>
              <a:t>description</a:t>
            </a:r>
            <a:r>
              <a:rPr lang="pt-BR" i="1" dirty="0"/>
              <a:t> in </a:t>
            </a:r>
            <a:r>
              <a:rPr lang="pt-BR" i="1" dirty="0" err="1"/>
              <a:t>your</a:t>
            </a:r>
            <a:r>
              <a:rPr lang="pt-BR" i="1" dirty="0"/>
              <a:t> </a:t>
            </a:r>
            <a:r>
              <a:rPr lang="pt-BR" i="1" dirty="0" err="1"/>
              <a:t>committed</a:t>
            </a:r>
            <a:r>
              <a:rPr lang="pt-BR" i="1" dirty="0"/>
              <a:t> </a:t>
            </a:r>
            <a:r>
              <a:rPr lang="pt-BR" i="1" dirty="0" err="1"/>
              <a:t>revisions</a:t>
            </a:r>
            <a:r>
              <a:rPr lang="pt-BR" i="1" dirty="0"/>
              <a:t>, </a:t>
            </a:r>
            <a:r>
              <a:rPr lang="pt-BR" i="1" dirty="0" err="1"/>
              <a:t>ask</a:t>
            </a:r>
            <a:r>
              <a:rPr lang="pt-BR" i="1" dirty="0"/>
              <a:t> for help </a:t>
            </a:r>
            <a:r>
              <a:rPr lang="pt-BR" i="1" dirty="0" err="1"/>
              <a:t>if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don’t</a:t>
            </a:r>
            <a:r>
              <a:rPr lang="pt-BR" i="1" dirty="0"/>
              <a:t> </a:t>
            </a:r>
            <a:r>
              <a:rPr lang="pt-BR" i="1" dirty="0" err="1"/>
              <a:t>understand</a:t>
            </a:r>
            <a:r>
              <a:rPr lang="pt-BR" i="1" dirty="0"/>
              <a:t> </a:t>
            </a:r>
            <a:r>
              <a:rPr lang="pt-BR" i="1" dirty="0" err="1"/>
              <a:t>anything</a:t>
            </a:r>
            <a:r>
              <a:rPr lang="pt-BR" i="1" dirty="0"/>
              <a:t>, etc.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48AD1-BF8E-4006-B0B4-83B3CB5E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79B88-7134-44F6-A270-89797479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7348-A231-4AF9-A475-BDFA521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9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solve </a:t>
            </a:r>
            <a:r>
              <a:rPr lang="pt-BR" dirty="0" err="1"/>
              <a:t>conflicts</a:t>
            </a:r>
            <a:r>
              <a:rPr lang="pt-BR" dirty="0"/>
              <a:t>?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427984" y="2852936"/>
            <a:ext cx="4392488" cy="2880320"/>
            <a:chOff x="1331640" y="1916832"/>
            <a:chExt cx="6336704" cy="4248472"/>
          </a:xfrm>
        </p:grpSpPr>
        <p:sp>
          <p:nvSpPr>
            <p:cNvPr id="4" name="Retângulo 3"/>
            <p:cNvSpPr/>
            <p:nvPr/>
          </p:nvSpPr>
          <p:spPr>
            <a:xfrm>
              <a:off x="1331640" y="1916832"/>
              <a:ext cx="3168352" cy="21559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/>
                <a:t>A</a:t>
              </a:r>
            </a:p>
            <a:p>
              <a:pPr algn="ctr"/>
              <a:r>
                <a:rPr lang="pt-BR" dirty="0" err="1"/>
                <a:t>working</a:t>
              </a:r>
              <a:r>
                <a:rPr lang="pt-BR" dirty="0"/>
                <a:t> base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563359" y="1916832"/>
              <a:ext cx="3104985" cy="21559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/>
                <a:t>B</a:t>
              </a:r>
            </a:p>
            <a:p>
              <a:pPr algn="ctr"/>
              <a:r>
                <a:rPr lang="pt-BR" dirty="0" err="1"/>
                <a:t>working</a:t>
              </a:r>
              <a:r>
                <a:rPr lang="pt-BR" dirty="0"/>
                <a:t> </a:t>
              </a:r>
              <a:r>
                <a:rPr lang="pt-BR" dirty="0" err="1"/>
                <a:t>copy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31640" y="4165715"/>
              <a:ext cx="6336704" cy="19995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/>
                <a:t>C = A + B</a:t>
              </a:r>
            </a:p>
            <a:p>
              <a:pPr algn="ctr"/>
              <a:r>
                <a:rPr lang="pt-BR" dirty="0"/>
                <a:t>output</a:t>
              </a:r>
            </a:p>
          </p:txBody>
        </p:sp>
      </p:grpSp>
      <p:cxnSp>
        <p:nvCxnSpPr>
          <p:cNvPr id="9" name="Conector de seta reta 8"/>
          <p:cNvCxnSpPr/>
          <p:nvPr/>
        </p:nvCxnSpPr>
        <p:spPr>
          <a:xfrm>
            <a:off x="755576" y="3327237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55576" y="5055429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907704" y="32552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916088" y="498342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818017" y="283267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809633" y="515601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9713" y="514644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17" name="Elipse 16"/>
          <p:cNvSpPr/>
          <p:nvPr/>
        </p:nvSpPr>
        <p:spPr>
          <a:xfrm>
            <a:off x="2627784" y="499180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>
            <a:stCxn id="12" idx="4"/>
            <a:endCxn id="13" idx="0"/>
          </p:cNvCxnSpPr>
          <p:nvPr/>
        </p:nvCxnSpPr>
        <p:spPr>
          <a:xfrm>
            <a:off x="1979712" y="3399245"/>
            <a:ext cx="8384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ector em curva 20"/>
          <p:cNvCxnSpPr>
            <a:stCxn id="13" idx="0"/>
            <a:endCxn id="17" idx="0"/>
          </p:cNvCxnSpPr>
          <p:nvPr/>
        </p:nvCxnSpPr>
        <p:spPr>
          <a:xfrm rot="16200000" flipH="1">
            <a:off x="2339752" y="4631765"/>
            <a:ext cx="8384" cy="711696"/>
          </a:xfrm>
          <a:prstGeom prst="curvedConnector3">
            <a:avLst>
              <a:gd name="adj1" fmla="val -6930165"/>
            </a:avLst>
          </a:prstGeom>
          <a:ln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1424" y="1687116"/>
            <a:ext cx="2341347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i="1" dirty="0" err="1"/>
              <a:t>Two</a:t>
            </a:r>
            <a:r>
              <a:rPr lang="pt-BR" sz="2400" i="1" dirty="0"/>
              <a:t> </a:t>
            </a:r>
            <a:r>
              <a:rPr lang="pt-BR" sz="2400" i="1" dirty="0" err="1"/>
              <a:t>way</a:t>
            </a:r>
            <a:r>
              <a:rPr lang="pt-BR" sz="2400" i="1" dirty="0"/>
              <a:t> merge</a:t>
            </a:r>
            <a:endParaRPr lang="it-IT" sz="2400" i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17456-D8D6-475F-B1FE-C543336A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C9FA2FF-B029-4109-AC61-95AFE61A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B505BD-EDED-48BF-9877-C54666D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3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1520" y="188640"/>
            <a:ext cx="6192688" cy="599728"/>
          </a:xfrm>
          <a:prstGeom prst="rect">
            <a:avLst/>
          </a:prstGeom>
        </p:spPr>
        <p:txBody>
          <a:bodyPr vert="horz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Tools: KDiff3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052736"/>
            <a:ext cx="621665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363B3-1557-4F09-9B93-A5E42D5C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DF6B-C4A8-4017-84F4-85F94C25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692A-7844-4A07-B338-944B5EB9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22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solve </a:t>
            </a:r>
            <a:r>
              <a:rPr lang="pt-BR" dirty="0" err="1"/>
              <a:t>conflicts</a:t>
            </a:r>
            <a:r>
              <a:rPr lang="pt-BR" dirty="0"/>
              <a:t>?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755576" y="5031049"/>
            <a:ext cx="3096344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709359" y="323084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2518215" y="495904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619672" y="280829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411760" y="51316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131840" y="512206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7" name="Elipse 16"/>
          <p:cNvSpPr/>
          <p:nvPr/>
        </p:nvSpPr>
        <p:spPr>
          <a:xfrm>
            <a:off x="3229911" y="496742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>
            <a:stCxn id="12" idx="4"/>
            <a:endCxn id="13" idx="0"/>
          </p:cNvCxnSpPr>
          <p:nvPr/>
        </p:nvCxnSpPr>
        <p:spPr>
          <a:xfrm>
            <a:off x="1781367" y="3374865"/>
            <a:ext cx="808856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ector em curva 20"/>
          <p:cNvCxnSpPr>
            <a:stCxn id="13" idx="0"/>
            <a:endCxn id="17" idx="0"/>
          </p:cNvCxnSpPr>
          <p:nvPr/>
        </p:nvCxnSpPr>
        <p:spPr>
          <a:xfrm rot="16200000" flipH="1">
            <a:off x="2941879" y="4607385"/>
            <a:ext cx="8384" cy="711696"/>
          </a:xfrm>
          <a:prstGeom prst="curvedConnector3">
            <a:avLst>
              <a:gd name="adj1" fmla="val -6930165"/>
            </a:avLst>
          </a:prstGeom>
          <a:ln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683568" y="496323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5497" y="51127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cxnSp>
        <p:nvCxnSpPr>
          <p:cNvPr id="22" name="Conector de seta reta 21"/>
          <p:cNvCxnSpPr>
            <a:stCxn id="19" idx="7"/>
            <a:endCxn id="12" idx="2"/>
          </p:cNvCxnSpPr>
          <p:nvPr/>
        </p:nvCxnSpPr>
        <p:spPr>
          <a:xfrm rot="5400000" flipH="1" flipV="1">
            <a:off x="417193" y="3692158"/>
            <a:ext cx="1681467" cy="902866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4427984" y="2828556"/>
            <a:ext cx="4392488" cy="2904700"/>
            <a:chOff x="4427984" y="2575651"/>
            <a:chExt cx="4392488" cy="2904700"/>
          </a:xfrm>
        </p:grpSpPr>
        <p:sp>
          <p:nvSpPr>
            <p:cNvPr id="4" name="Retângulo 3"/>
            <p:cNvSpPr/>
            <p:nvPr/>
          </p:nvSpPr>
          <p:spPr>
            <a:xfrm>
              <a:off x="4427984" y="2575651"/>
              <a:ext cx="1440160" cy="146165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/>
                <a:t>A</a:t>
              </a:r>
            </a:p>
            <a:p>
              <a:pPr algn="ctr"/>
              <a:r>
                <a:rPr lang="pt-BR" dirty="0" err="1"/>
                <a:t>origin</a:t>
              </a:r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7452320" y="2575651"/>
              <a:ext cx="1368152" cy="14616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/>
                <a:t>C</a:t>
              </a:r>
            </a:p>
            <a:p>
              <a:pPr algn="ctr"/>
              <a:r>
                <a:rPr lang="pt-BR" dirty="0" err="1"/>
                <a:t>branch</a:t>
              </a:r>
              <a:r>
                <a:rPr lang="pt-BR" dirty="0"/>
                <a:t> #2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427984" y="4124697"/>
              <a:ext cx="4392488" cy="13556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/>
                <a:t>D = A + B + C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940152" y="2575651"/>
              <a:ext cx="1440160" cy="1461655"/>
            </a:xfrm>
            <a:prstGeom prst="rect">
              <a:avLst/>
            </a:prstGeom>
            <a:gradFill flip="none" rotWithShape="1">
              <a:gsLst>
                <a:gs pos="0">
                  <a:srgbClr val="FF7C80">
                    <a:tint val="66000"/>
                    <a:satMod val="160000"/>
                  </a:srgbClr>
                </a:gs>
                <a:gs pos="50000">
                  <a:srgbClr val="FF7C80">
                    <a:tint val="44500"/>
                    <a:satMod val="160000"/>
                  </a:srgbClr>
                </a:gs>
                <a:gs pos="100000">
                  <a:srgbClr val="FF7C8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/>
                <a:t>B</a:t>
              </a:r>
            </a:p>
            <a:p>
              <a:pPr algn="ctr"/>
              <a:r>
                <a:rPr lang="pt-BR" dirty="0" err="1"/>
                <a:t>branch</a:t>
              </a:r>
              <a:r>
                <a:rPr lang="pt-BR" dirty="0"/>
                <a:t> #1</a:t>
              </a: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55293" y="4527195"/>
            <a:ext cx="952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i="1" dirty="0" err="1"/>
              <a:t>Create</a:t>
            </a:r>
            <a:r>
              <a:rPr lang="pt-BR" sz="1100" i="1" dirty="0"/>
              <a:t> </a:t>
            </a:r>
            <a:r>
              <a:rPr lang="pt-BR" sz="1100" i="1" dirty="0" err="1"/>
              <a:t>branch</a:t>
            </a:r>
            <a:endParaRPr lang="pt-BR" sz="1100" i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395173" y="3708327"/>
            <a:ext cx="952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i="1" dirty="0"/>
              <a:t>Merge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71518" y="1701106"/>
            <a:ext cx="258115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i="1" dirty="0" err="1"/>
              <a:t>Three</a:t>
            </a:r>
            <a:r>
              <a:rPr lang="pt-BR" sz="2400" i="1" dirty="0"/>
              <a:t> </a:t>
            </a:r>
            <a:r>
              <a:rPr lang="pt-BR" sz="2400" i="1" dirty="0" err="1"/>
              <a:t>way</a:t>
            </a:r>
            <a:r>
              <a:rPr lang="pt-BR" sz="2400" i="1" dirty="0"/>
              <a:t> merge</a:t>
            </a:r>
            <a:endParaRPr lang="it-IT" sz="2400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8417A-B2C0-4B08-AE20-B52832DC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E8A4A5-EF16-49F8-95B3-4036A1CA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A407E6-5CE3-4983-B586-A190F8FA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11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ginit.com/i/04-kdiff3-af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69" y="980728"/>
            <a:ext cx="7559055" cy="581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251520" y="188640"/>
            <a:ext cx="6192688" cy="599728"/>
          </a:xfrm>
          <a:prstGeom prst="rect">
            <a:avLst/>
          </a:prstGeom>
        </p:spPr>
        <p:txBody>
          <a:bodyPr vert="horz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Tools: KDiff3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78DFE-C8C4-4790-87CC-BF92EA4B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3DB7-C632-400F-9012-514E2681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8EAE1-1E11-424C-BDFE-C4E79F66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9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r>
              <a:rPr lang="pt-BR" dirty="0"/>
              <a:t> </a:t>
            </a:r>
            <a:r>
              <a:rPr lang="pt-BR" dirty="0" err="1"/>
              <a:t>Patterns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manage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branches</a:t>
            </a:r>
            <a:r>
              <a:rPr lang="pt-BR" dirty="0"/>
              <a:t> </a:t>
            </a:r>
            <a:r>
              <a:rPr lang="pt-BR" dirty="0" err="1"/>
              <a:t>during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software </a:t>
            </a:r>
            <a:r>
              <a:rPr lang="pt-BR" dirty="0" err="1"/>
              <a:t>lifecycle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D48D-191E-4C67-BA2F-7A6CFECE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BBD0-A931-4252-8E50-85CED467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CADCE-B4D5-436A-A407-9FD99AA1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8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Mainline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83568" y="2132856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1.0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547664" y="3212976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1.1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771800" y="4298801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1.2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161334" y="5373216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2.0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763688" y="2488809"/>
            <a:ext cx="5760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267744" y="241680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563888" y="242787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2339752" y="2636912"/>
            <a:ext cx="0" cy="43204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366074" y="2636912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branch</a:t>
            </a:r>
            <a:endParaRPr lang="pt-BR" sz="1200" i="1" dirty="0"/>
          </a:p>
        </p:txBody>
      </p:sp>
      <p:cxnSp>
        <p:nvCxnSpPr>
          <p:cNvPr id="28" name="Conector de seta reta 27"/>
          <p:cNvCxnSpPr>
            <a:stCxn id="11" idx="3"/>
          </p:cNvCxnSpPr>
          <p:nvPr/>
        </p:nvCxnSpPr>
        <p:spPr>
          <a:xfrm>
            <a:off x="2627784" y="3570164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3"/>
          </p:cNvCxnSpPr>
          <p:nvPr/>
        </p:nvCxnSpPr>
        <p:spPr>
          <a:xfrm>
            <a:off x="3851920" y="4655989"/>
            <a:ext cx="48965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5241454" y="5730403"/>
            <a:ext cx="35070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635896" y="2636912"/>
            <a:ext cx="0" cy="72008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3563888" y="349148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391297" y="2078559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1.0.1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688576" y="2827412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40" name="Elipse 39"/>
          <p:cNvSpPr/>
          <p:nvPr/>
        </p:nvSpPr>
        <p:spPr>
          <a:xfrm>
            <a:off x="3059832" y="34954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3131840" y="3715568"/>
            <a:ext cx="0" cy="46166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158162" y="3687415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branch</a:t>
            </a:r>
            <a:endParaRPr lang="pt-BR" sz="1200" i="1" dirty="0"/>
          </a:p>
        </p:txBody>
      </p:sp>
      <p:sp>
        <p:nvSpPr>
          <p:cNvPr id="46" name="Elipse 45"/>
          <p:cNvSpPr/>
          <p:nvPr/>
        </p:nvSpPr>
        <p:spPr>
          <a:xfrm>
            <a:off x="4572000" y="35010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175299" y="35010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5004048" y="3117563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1.1.1</a:t>
            </a: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5254090" y="3736111"/>
            <a:ext cx="0" cy="72008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5306770" y="392661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51" name="Elipse 50"/>
          <p:cNvSpPr/>
          <p:nvPr/>
        </p:nvSpPr>
        <p:spPr>
          <a:xfrm>
            <a:off x="5175299" y="45839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4251678" y="45923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323686" y="4782343"/>
            <a:ext cx="0" cy="46166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396990" y="4736380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branch</a:t>
            </a:r>
            <a:endParaRPr lang="pt-BR" sz="1200" i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039395" y="4185870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1.2.1</a:t>
            </a:r>
          </a:p>
        </p:txBody>
      </p:sp>
      <p:sp>
        <p:nvSpPr>
          <p:cNvPr id="56" name="Elipse 55"/>
          <p:cNvSpPr/>
          <p:nvPr/>
        </p:nvSpPr>
        <p:spPr>
          <a:xfrm>
            <a:off x="6878346" y="35015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6707095" y="3118143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1.1.2</a:t>
            </a:r>
          </a:p>
        </p:txBody>
      </p:sp>
      <p:sp>
        <p:nvSpPr>
          <p:cNvPr id="58" name="Elipse 57"/>
          <p:cNvSpPr/>
          <p:nvPr/>
        </p:nvSpPr>
        <p:spPr>
          <a:xfrm>
            <a:off x="6211986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>
            <a:off x="6276714" y="4822675"/>
            <a:ext cx="0" cy="72008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29394" y="501317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64" name="Elipse 63"/>
          <p:cNvSpPr/>
          <p:nvPr/>
        </p:nvSpPr>
        <p:spPr>
          <a:xfrm>
            <a:off x="7061134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7739012" y="4185870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1.2.2</a:t>
            </a:r>
          </a:p>
        </p:txBody>
      </p:sp>
      <p:sp>
        <p:nvSpPr>
          <p:cNvPr id="67" name="Elipse 66"/>
          <p:cNvSpPr/>
          <p:nvPr/>
        </p:nvSpPr>
        <p:spPr>
          <a:xfrm>
            <a:off x="7911603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de seta reta 69"/>
          <p:cNvCxnSpPr/>
          <p:nvPr/>
        </p:nvCxnSpPr>
        <p:spPr>
          <a:xfrm>
            <a:off x="7124570" y="4807425"/>
            <a:ext cx="0" cy="72008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7177250" y="499792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72" name="Elipse 71"/>
          <p:cNvSpPr/>
          <p:nvPr/>
        </p:nvSpPr>
        <p:spPr>
          <a:xfrm>
            <a:off x="6211986" y="565839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7061134" y="56614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8151432" y="56614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7983611" y="5312241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2.0.1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A9E7C-42A9-4A6F-B6A5-6A7AAC75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07FF5-A5A0-41CE-AD30-B567D6A8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284A7-8CAD-4AD7-B255-446785B7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49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Mainline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2735049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Bring</a:t>
            </a:r>
            <a:r>
              <a:rPr lang="pt-BR" sz="3200" dirty="0"/>
              <a:t> a </a:t>
            </a:r>
            <a:r>
              <a:rPr lang="pt-BR" sz="3200" dirty="0" err="1"/>
              <a:t>fix</a:t>
            </a:r>
            <a:r>
              <a:rPr lang="pt-BR" sz="3200" dirty="0"/>
              <a:t> </a:t>
            </a:r>
            <a:r>
              <a:rPr lang="pt-BR" sz="3200" dirty="0" err="1"/>
              <a:t>from</a:t>
            </a:r>
            <a:r>
              <a:rPr lang="pt-BR" sz="3200" dirty="0"/>
              <a:t> </a:t>
            </a:r>
            <a:r>
              <a:rPr lang="pt-BR" sz="3200" dirty="0" err="1"/>
              <a:t>branch</a:t>
            </a:r>
            <a:r>
              <a:rPr lang="pt-BR" sz="3200" dirty="0"/>
              <a:t> </a:t>
            </a:r>
            <a:r>
              <a:rPr lang="pt-BR" sz="3200" i="1" dirty="0"/>
              <a:t>n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branch</a:t>
            </a:r>
            <a:r>
              <a:rPr lang="pt-BR" sz="3200" dirty="0"/>
              <a:t> </a:t>
            </a:r>
            <a:r>
              <a:rPr lang="pt-BR" sz="3200" i="1" dirty="0"/>
              <a:t>m </a:t>
            </a:r>
            <a:r>
              <a:rPr lang="pt-BR" sz="3200" dirty="0" err="1"/>
              <a:t>require</a:t>
            </a:r>
            <a:r>
              <a:rPr lang="pt-BR" sz="3200" dirty="0"/>
              <a:t> </a:t>
            </a:r>
            <a:r>
              <a:rPr lang="pt-BR" sz="3200" i="1" dirty="0" err="1"/>
              <a:t>m-n</a:t>
            </a:r>
            <a:r>
              <a:rPr lang="pt-BR" sz="3200" dirty="0"/>
              <a:t> merges (</a:t>
            </a:r>
            <a:r>
              <a:rPr lang="pt-BR" sz="3200" i="1" dirty="0"/>
              <a:t>linear </a:t>
            </a:r>
            <a:r>
              <a:rPr lang="pt-BR" sz="3200" i="1" dirty="0" err="1"/>
              <a:t>complexity</a:t>
            </a:r>
            <a:r>
              <a:rPr lang="pt-BR" sz="3200" i="1" dirty="0"/>
              <a:t> </a:t>
            </a:r>
            <a:r>
              <a:rPr lang="pt-BR" sz="3200" i="1" dirty="0" err="1"/>
              <a:t>with</a:t>
            </a:r>
            <a:r>
              <a:rPr lang="pt-BR" sz="3200" i="1" dirty="0"/>
              <a:t> </a:t>
            </a:r>
            <a:r>
              <a:rPr lang="pt-BR" sz="3200" i="1" dirty="0" err="1"/>
              <a:t>the</a:t>
            </a:r>
            <a:r>
              <a:rPr lang="pt-BR" sz="3200" i="1" dirty="0"/>
              <a:t> </a:t>
            </a:r>
            <a:r>
              <a:rPr lang="pt-BR" sz="3200" i="1" dirty="0" err="1"/>
              <a:t>number</a:t>
            </a:r>
            <a:r>
              <a:rPr lang="pt-BR" sz="3200" i="1" dirty="0"/>
              <a:t> </a:t>
            </a:r>
            <a:r>
              <a:rPr lang="pt-BR" sz="3200" i="1" dirty="0" err="1"/>
              <a:t>of</a:t>
            </a:r>
            <a:r>
              <a:rPr lang="pt-BR" sz="3200" i="1" dirty="0"/>
              <a:t> </a:t>
            </a:r>
            <a:r>
              <a:rPr lang="pt-BR" sz="3200" i="1" dirty="0" err="1"/>
              <a:t>branches</a:t>
            </a:r>
            <a:r>
              <a:rPr lang="pt-BR" sz="3200" dirty="0"/>
              <a:t>).</a:t>
            </a:r>
            <a:endParaRPr lang="it-IT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52524-DCFB-4836-946F-BDCE3763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0D469-8AA7-4E7D-8A82-2841AF00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A0F9-4F15-499D-AAAA-7D3CDAEE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2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Mainline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2735049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Learned</a:t>
            </a:r>
            <a:r>
              <a:rPr lang="pt-BR" sz="3200" dirty="0"/>
              <a:t> </a:t>
            </a:r>
            <a:r>
              <a:rPr lang="pt-BR" sz="3200" dirty="0" err="1"/>
              <a:t>lesson</a:t>
            </a:r>
            <a:r>
              <a:rPr lang="pt-BR" sz="3200" dirty="0"/>
              <a:t>:</a:t>
            </a:r>
          </a:p>
          <a:p>
            <a:pPr algn="ctr"/>
            <a:endParaRPr lang="pt-BR" sz="3200" dirty="0"/>
          </a:p>
          <a:p>
            <a:pPr algn="ctr"/>
            <a:r>
              <a:rPr lang="pt-BR" sz="3200" i="1" dirty="0" err="1"/>
              <a:t>Perform</a:t>
            </a:r>
            <a:r>
              <a:rPr lang="pt-BR" sz="3200" i="1" dirty="0"/>
              <a:t> merges </a:t>
            </a:r>
            <a:r>
              <a:rPr lang="pt-BR" sz="3200" i="1" dirty="0" err="1"/>
              <a:t>the</a:t>
            </a:r>
            <a:r>
              <a:rPr lang="pt-BR" sz="3200" i="1" dirty="0"/>
              <a:t> </a:t>
            </a:r>
            <a:r>
              <a:rPr lang="pt-BR" sz="3200" i="1" dirty="0" err="1"/>
              <a:t>early</a:t>
            </a:r>
            <a:r>
              <a:rPr lang="pt-BR" sz="3200" i="1" dirty="0"/>
              <a:t> </a:t>
            </a:r>
            <a:r>
              <a:rPr lang="pt-BR" sz="3200" i="1" dirty="0" err="1"/>
              <a:t>and</a:t>
            </a:r>
            <a:r>
              <a:rPr lang="pt-BR" sz="3200" i="1" dirty="0"/>
              <a:t> </a:t>
            </a:r>
            <a:r>
              <a:rPr lang="pt-BR" sz="3200" i="1" dirty="0" err="1"/>
              <a:t>frequently</a:t>
            </a:r>
            <a:r>
              <a:rPr lang="pt-BR" sz="3200" i="1" dirty="0"/>
              <a:t> as </a:t>
            </a:r>
            <a:r>
              <a:rPr lang="pt-BR" sz="3200" i="1" dirty="0" err="1"/>
              <a:t>possible</a:t>
            </a:r>
            <a:r>
              <a:rPr lang="pt-BR" sz="3200" i="1" dirty="0"/>
              <a:t>.</a:t>
            </a:r>
            <a:endParaRPr lang="it-IT" sz="3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B30F-3ADC-44D9-A746-6334FEFA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7C87-9F94-4DE5-BAB1-AF9D0406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8AAD-EEB9-40C0-B258-046BC26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VCS Classification</a:t>
            </a:r>
            <a:br>
              <a:rPr lang="en-US"/>
            </a:br>
            <a:r>
              <a:rPr lang="en-US"/>
              <a:t>(by repository model)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450EFCC-ECE0-47CE-AA91-FED61137EE78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038201879"/>
              </p:ext>
            </p:extLst>
          </p:nvPr>
        </p:nvGraphicFramePr>
        <p:xfrm>
          <a:off x="571472" y="1571612"/>
          <a:ext cx="7429552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54C2A-4559-4E3D-AEDD-A54E9591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D897-A909-42AD-8E80-E5827358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26586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Mainline</a:t>
            </a:r>
            <a:r>
              <a:rPr lang="pt-BR" dirty="0"/>
              <a:t> / </a:t>
            </a:r>
            <a:r>
              <a:rPr lang="pt-BR" dirty="0" err="1"/>
              <a:t>Variant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83568" y="4274597"/>
            <a:ext cx="1224136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mainline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91680" y="5354717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1.1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261164" y="3282002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1.2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163360" y="2067133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2.0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907704" y="4630550"/>
            <a:ext cx="6842786" cy="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411760" y="45585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707904" y="456009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2483768" y="4778653"/>
            <a:ext cx="0" cy="43204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510090" y="4778653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branch</a:t>
            </a:r>
            <a:endParaRPr lang="pt-BR" sz="1200" i="1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2771966" y="5714786"/>
            <a:ext cx="3608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3"/>
          </p:cNvCxnSpPr>
          <p:nvPr/>
        </p:nvCxnSpPr>
        <p:spPr>
          <a:xfrm flipV="1">
            <a:off x="4341284" y="3636337"/>
            <a:ext cx="2952328" cy="2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5243480" y="2424320"/>
            <a:ext cx="31302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V="1">
            <a:off x="3777527" y="4850661"/>
            <a:ext cx="1" cy="67954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3707904" y="5633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3832592" y="507771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40" name="Elipse 39"/>
          <p:cNvSpPr/>
          <p:nvPr/>
        </p:nvSpPr>
        <p:spPr>
          <a:xfrm>
            <a:off x="3203848" y="56371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4716016" y="564274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319315" y="564274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5148064" y="6021681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1.1.1</a:t>
            </a:r>
          </a:p>
        </p:txBody>
      </p:sp>
      <p:sp>
        <p:nvSpPr>
          <p:cNvPr id="51" name="Elipse 50"/>
          <p:cNvSpPr/>
          <p:nvPr/>
        </p:nvSpPr>
        <p:spPr>
          <a:xfrm>
            <a:off x="5321255" y="356718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4629316" y="357556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 flipH="1" flipV="1">
            <a:off x="3777527" y="4119625"/>
            <a:ext cx="2385" cy="3180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833240" y="4064291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branch</a:t>
            </a:r>
            <a:endParaRPr lang="pt-BR" sz="1200" i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5565420" y="3223761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1.2.1</a:t>
            </a:r>
          </a:p>
        </p:txBody>
      </p:sp>
      <p:sp>
        <p:nvSpPr>
          <p:cNvPr id="58" name="Elipse 57"/>
          <p:cNvSpPr/>
          <p:nvPr/>
        </p:nvSpPr>
        <p:spPr>
          <a:xfrm>
            <a:off x="5738011" y="35643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>
            <a:off x="5802739" y="3805876"/>
            <a:ext cx="7280" cy="63181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5855419" y="399637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6405277" y="3223761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1.2.2</a:t>
            </a:r>
          </a:p>
        </p:txBody>
      </p:sp>
      <p:sp>
        <p:nvSpPr>
          <p:cNvPr id="67" name="Elipse 66"/>
          <p:cNvSpPr/>
          <p:nvPr/>
        </p:nvSpPr>
        <p:spPr>
          <a:xfrm>
            <a:off x="6577868" y="35643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de seta reta 69"/>
          <p:cNvCxnSpPr/>
          <p:nvPr/>
        </p:nvCxnSpPr>
        <p:spPr>
          <a:xfrm flipH="1">
            <a:off x="6647491" y="3790626"/>
            <a:ext cx="3104" cy="64706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6703275" y="398112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72" name="Elipse 71"/>
          <p:cNvSpPr/>
          <p:nvPr/>
        </p:nvSpPr>
        <p:spPr>
          <a:xfrm>
            <a:off x="5565420" y="23523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6414568" y="235533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7697085" y="235533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7529264" y="2060848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2.0.1</a:t>
            </a:r>
          </a:p>
        </p:txBody>
      </p:sp>
      <p:cxnSp>
        <p:nvCxnSpPr>
          <p:cNvPr id="62" name="Conector de seta reta 61"/>
          <p:cNvCxnSpPr/>
          <p:nvPr/>
        </p:nvCxnSpPr>
        <p:spPr>
          <a:xfrm flipV="1">
            <a:off x="5407876" y="4850690"/>
            <a:ext cx="1" cy="67954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5462941" y="507774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65" name="Elipse 64"/>
          <p:cNvSpPr/>
          <p:nvPr/>
        </p:nvSpPr>
        <p:spPr>
          <a:xfrm>
            <a:off x="5328847" y="456009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de seta reta 67"/>
          <p:cNvCxnSpPr/>
          <p:nvPr/>
        </p:nvCxnSpPr>
        <p:spPr>
          <a:xfrm flipH="1" flipV="1">
            <a:off x="4703421" y="2925524"/>
            <a:ext cx="1" cy="51387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4727646" y="2925524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branch</a:t>
            </a:r>
            <a:endParaRPr lang="pt-BR" sz="1200" i="1" dirty="0"/>
          </a:p>
        </p:txBody>
      </p:sp>
      <p:sp>
        <p:nvSpPr>
          <p:cNvPr id="76" name="Elipse 75"/>
          <p:cNvSpPr/>
          <p:nvPr/>
        </p:nvSpPr>
        <p:spPr>
          <a:xfrm>
            <a:off x="5730731" y="455024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6579023" y="45589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 de seta reta 77"/>
          <p:cNvCxnSpPr/>
          <p:nvPr/>
        </p:nvCxnSpPr>
        <p:spPr>
          <a:xfrm>
            <a:off x="7766351" y="2612252"/>
            <a:ext cx="5127" cy="182544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7819031" y="329659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80" name="Elipse 79"/>
          <p:cNvSpPr/>
          <p:nvPr/>
        </p:nvSpPr>
        <p:spPr>
          <a:xfrm>
            <a:off x="7691752" y="455732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de cantos arredondados 80"/>
          <p:cNvSpPr/>
          <p:nvPr/>
        </p:nvSpPr>
        <p:spPr>
          <a:xfrm>
            <a:off x="7293612" y="5267479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3.0</a:t>
            </a:r>
          </a:p>
        </p:txBody>
      </p:sp>
      <p:cxnSp>
        <p:nvCxnSpPr>
          <p:cNvPr id="82" name="Conector de seta reta 81"/>
          <p:cNvCxnSpPr/>
          <p:nvPr/>
        </p:nvCxnSpPr>
        <p:spPr>
          <a:xfrm>
            <a:off x="7769324" y="4766147"/>
            <a:ext cx="0" cy="43204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7795646" y="4766147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branch</a:t>
            </a:r>
            <a:endParaRPr lang="pt-BR" sz="1200" i="1" dirty="0"/>
          </a:p>
        </p:txBody>
      </p:sp>
      <p:cxnSp>
        <p:nvCxnSpPr>
          <p:cNvPr id="84" name="Conector de seta reta 83"/>
          <p:cNvCxnSpPr/>
          <p:nvPr/>
        </p:nvCxnSpPr>
        <p:spPr>
          <a:xfrm>
            <a:off x="8373732" y="561742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65F54-A00A-4B93-AAAA-2061AC10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B73D3-9100-40DF-A368-5431AC42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B16EF-8D97-4E6B-995D-176263DB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85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1556792"/>
            <a:ext cx="70567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err="1"/>
              <a:t>Scenario</a:t>
            </a:r>
            <a:r>
              <a:rPr lang="pt-BR" sz="3200" i="1" dirty="0"/>
              <a:t>:</a:t>
            </a:r>
          </a:p>
          <a:p>
            <a:pPr algn="ctr"/>
            <a:endParaRPr lang="pt-BR" sz="3200" i="1" dirty="0"/>
          </a:p>
          <a:p>
            <a:pPr algn="ctr"/>
            <a:r>
              <a:rPr lang="pt-BR" sz="3200" i="1" dirty="0" err="1"/>
              <a:t>You</a:t>
            </a:r>
            <a:r>
              <a:rPr lang="pt-BR" sz="3200" i="1" dirty="0"/>
              <a:t> </a:t>
            </a:r>
            <a:r>
              <a:rPr lang="pt-BR" sz="3200" i="1" dirty="0" err="1"/>
              <a:t>just</a:t>
            </a:r>
            <a:r>
              <a:rPr lang="pt-BR" sz="3200" i="1" dirty="0"/>
              <a:t> </a:t>
            </a:r>
            <a:r>
              <a:rPr lang="pt-BR" sz="3200" i="1" dirty="0" err="1"/>
              <a:t>developed</a:t>
            </a:r>
            <a:r>
              <a:rPr lang="pt-BR" sz="3200" i="1" dirty="0"/>
              <a:t> a </a:t>
            </a:r>
            <a:r>
              <a:rPr lang="pt-BR" sz="3200" i="1" dirty="0" err="1"/>
              <a:t>stable</a:t>
            </a:r>
            <a:r>
              <a:rPr lang="pt-BR" sz="3200" i="1" dirty="0"/>
              <a:t> </a:t>
            </a:r>
            <a:r>
              <a:rPr lang="pt-BR" sz="3200" i="1" dirty="0" err="1"/>
              <a:t>version</a:t>
            </a:r>
            <a:r>
              <a:rPr lang="pt-BR" sz="3200" i="1" dirty="0"/>
              <a:t> </a:t>
            </a:r>
            <a:r>
              <a:rPr lang="pt-BR" sz="3200" i="1" dirty="0" err="1"/>
              <a:t>of</a:t>
            </a:r>
            <a:r>
              <a:rPr lang="pt-BR" sz="3200" i="1" dirty="0"/>
              <a:t> </a:t>
            </a:r>
            <a:r>
              <a:rPr lang="pt-BR" sz="3200" i="1" dirty="0" err="1"/>
              <a:t>the</a:t>
            </a:r>
            <a:r>
              <a:rPr lang="pt-BR" sz="3200" i="1" dirty="0"/>
              <a:t> software </a:t>
            </a:r>
            <a:r>
              <a:rPr lang="pt-BR" sz="3200" i="1" dirty="0" err="1"/>
              <a:t>and</a:t>
            </a:r>
            <a:r>
              <a:rPr lang="pt-BR" sz="3200" i="1" dirty="0"/>
              <a:t> </a:t>
            </a:r>
            <a:r>
              <a:rPr lang="pt-BR" sz="3200" i="1" dirty="0" err="1"/>
              <a:t>you</a:t>
            </a:r>
            <a:r>
              <a:rPr lang="pt-BR" sz="3200" i="1" dirty="0"/>
              <a:t> </a:t>
            </a:r>
            <a:r>
              <a:rPr lang="pt-BR" sz="3200" i="1" dirty="0" err="1"/>
              <a:t>need</a:t>
            </a:r>
            <a:r>
              <a:rPr lang="pt-BR" sz="3200" i="1" dirty="0"/>
              <a:t> </a:t>
            </a:r>
            <a:r>
              <a:rPr lang="pt-BR" sz="3200" i="1" dirty="0" err="1"/>
              <a:t>to</a:t>
            </a:r>
            <a:r>
              <a:rPr lang="pt-BR" sz="3200" i="1" dirty="0"/>
              <a:t> </a:t>
            </a:r>
            <a:r>
              <a:rPr lang="pt-BR" sz="3200" i="1" dirty="0" err="1"/>
              <a:t>create</a:t>
            </a:r>
            <a:r>
              <a:rPr lang="pt-BR" sz="3200" i="1" dirty="0"/>
              <a:t> a new </a:t>
            </a:r>
            <a:r>
              <a:rPr lang="pt-BR" sz="3200" i="1" dirty="0" err="1"/>
              <a:t>version</a:t>
            </a:r>
            <a:r>
              <a:rPr lang="pt-BR" sz="3200" i="1" dirty="0"/>
              <a:t> </a:t>
            </a:r>
            <a:r>
              <a:rPr lang="pt-BR" sz="3200" i="1" dirty="0" err="1"/>
              <a:t>with</a:t>
            </a:r>
            <a:r>
              <a:rPr lang="pt-BR" sz="3200" i="1" dirty="0"/>
              <a:t> new </a:t>
            </a:r>
            <a:r>
              <a:rPr lang="pt-BR" sz="3200" i="1" dirty="0" err="1"/>
              <a:t>features</a:t>
            </a:r>
            <a:r>
              <a:rPr lang="pt-BR" sz="3200" i="1" dirty="0"/>
              <a:t> </a:t>
            </a:r>
            <a:r>
              <a:rPr lang="pt-BR" sz="3200" i="1" dirty="0" err="1"/>
              <a:t>and</a:t>
            </a:r>
            <a:r>
              <a:rPr lang="pt-BR" sz="3200" i="1" dirty="0"/>
              <a:t> still </a:t>
            </a:r>
            <a:r>
              <a:rPr lang="pt-BR" sz="3200" i="1" dirty="0" err="1"/>
              <a:t>provide</a:t>
            </a:r>
            <a:r>
              <a:rPr lang="pt-BR" sz="3200" i="1" dirty="0"/>
              <a:t> </a:t>
            </a:r>
            <a:r>
              <a:rPr lang="pt-BR" sz="3200" i="1" dirty="0" err="1"/>
              <a:t>small</a:t>
            </a:r>
            <a:r>
              <a:rPr lang="pt-BR" sz="3200" i="1" dirty="0"/>
              <a:t> fixes for </a:t>
            </a:r>
            <a:r>
              <a:rPr lang="pt-BR" sz="3200" i="1" dirty="0" err="1"/>
              <a:t>the</a:t>
            </a:r>
            <a:r>
              <a:rPr lang="pt-BR" sz="3200" i="1" dirty="0"/>
              <a:t> </a:t>
            </a:r>
            <a:r>
              <a:rPr lang="pt-BR" sz="3200" i="1" dirty="0" err="1"/>
              <a:t>last</a:t>
            </a:r>
            <a:r>
              <a:rPr lang="pt-BR" sz="3200" i="1" dirty="0"/>
              <a:t> </a:t>
            </a:r>
            <a:r>
              <a:rPr lang="pt-BR" sz="3200" i="1" dirty="0" err="1"/>
              <a:t>stable</a:t>
            </a:r>
            <a:r>
              <a:rPr lang="pt-BR" sz="3200" i="1" dirty="0"/>
              <a:t> </a:t>
            </a:r>
            <a:r>
              <a:rPr lang="pt-BR" sz="3200" i="1" dirty="0" err="1"/>
              <a:t>version</a:t>
            </a:r>
            <a:r>
              <a:rPr lang="pt-BR" sz="3200" i="1" dirty="0"/>
              <a:t>.</a:t>
            </a:r>
            <a:endParaRPr lang="it-IT" sz="3200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E08CE-1DA8-425B-BA00-DDCE3CEE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02032-CAB8-488D-8EA9-8BA98B9D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BE5AD-EABE-48EA-A646-FC8DBCD7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58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Parallel Maintenance / Development Lines</a:t>
            </a:r>
            <a:endParaRPr lang="it-IT" sz="3200" dirty="0"/>
          </a:p>
        </p:txBody>
      </p:sp>
      <p:sp>
        <p:nvSpPr>
          <p:cNvPr id="3" name="Retângulo de cantos arredondados 9"/>
          <p:cNvSpPr/>
          <p:nvPr/>
        </p:nvSpPr>
        <p:spPr>
          <a:xfrm>
            <a:off x="1115616" y="4226793"/>
            <a:ext cx="1224136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devel</a:t>
            </a:r>
          </a:p>
        </p:txBody>
      </p:sp>
      <p:sp>
        <p:nvSpPr>
          <p:cNvPr id="5" name="Retângulo de cantos arredondados 11"/>
          <p:cNvSpPr/>
          <p:nvPr/>
        </p:nvSpPr>
        <p:spPr>
          <a:xfrm>
            <a:off x="3025924" y="3234198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1.1</a:t>
            </a:r>
          </a:p>
        </p:txBody>
      </p:sp>
      <p:cxnSp>
        <p:nvCxnSpPr>
          <p:cNvPr id="7" name="Conector de seta reta 13"/>
          <p:cNvCxnSpPr>
            <a:stCxn id="3" idx="3"/>
          </p:cNvCxnSpPr>
          <p:nvPr/>
        </p:nvCxnSpPr>
        <p:spPr>
          <a:xfrm flipV="1">
            <a:off x="2339752" y="4582746"/>
            <a:ext cx="5832648" cy="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ipse 14"/>
          <p:cNvSpPr/>
          <p:nvPr/>
        </p:nvSpPr>
        <p:spPr>
          <a:xfrm>
            <a:off x="3491880" y="45107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15"/>
          <p:cNvSpPr/>
          <p:nvPr/>
        </p:nvSpPr>
        <p:spPr>
          <a:xfrm>
            <a:off x="5508104" y="45122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29"/>
          <p:cNvCxnSpPr>
            <a:stCxn id="5" idx="3"/>
          </p:cNvCxnSpPr>
          <p:nvPr/>
        </p:nvCxnSpPr>
        <p:spPr>
          <a:xfrm flipV="1">
            <a:off x="4106044" y="3588533"/>
            <a:ext cx="2952328" cy="2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46"/>
          <p:cNvSpPr/>
          <p:nvPr/>
        </p:nvSpPr>
        <p:spPr>
          <a:xfrm>
            <a:off x="7308304" y="452086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47"/>
          <p:cNvSpPr txBox="1"/>
          <p:nvPr/>
        </p:nvSpPr>
        <p:spPr>
          <a:xfrm>
            <a:off x="7164288" y="4195102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2.0.1</a:t>
            </a:r>
          </a:p>
        </p:txBody>
      </p:sp>
      <p:sp>
        <p:nvSpPr>
          <p:cNvPr id="22" name="Elipse 50"/>
          <p:cNvSpPr/>
          <p:nvPr/>
        </p:nvSpPr>
        <p:spPr>
          <a:xfrm>
            <a:off x="5086015" y="351937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51"/>
          <p:cNvSpPr/>
          <p:nvPr/>
        </p:nvSpPr>
        <p:spPr>
          <a:xfrm>
            <a:off x="4394076" y="35277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54"/>
          <p:cNvSpPr txBox="1"/>
          <p:nvPr/>
        </p:nvSpPr>
        <p:spPr>
          <a:xfrm>
            <a:off x="5330180" y="3175957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1.1.1</a:t>
            </a:r>
          </a:p>
        </p:txBody>
      </p:sp>
      <p:sp>
        <p:nvSpPr>
          <p:cNvPr id="27" name="Elipse 57"/>
          <p:cNvSpPr/>
          <p:nvPr/>
        </p:nvSpPr>
        <p:spPr>
          <a:xfrm>
            <a:off x="5502771" y="351652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58"/>
          <p:cNvCxnSpPr/>
          <p:nvPr/>
        </p:nvCxnSpPr>
        <p:spPr>
          <a:xfrm>
            <a:off x="5585209" y="3758072"/>
            <a:ext cx="7280" cy="63181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59"/>
          <p:cNvSpPr txBox="1"/>
          <p:nvPr/>
        </p:nvSpPr>
        <p:spPr>
          <a:xfrm>
            <a:off x="5637889" y="3948572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30" name="CaixaDeTexto 65"/>
          <p:cNvSpPr txBox="1"/>
          <p:nvPr/>
        </p:nvSpPr>
        <p:spPr>
          <a:xfrm>
            <a:off x="6170037" y="3175957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1.1.2</a:t>
            </a:r>
          </a:p>
        </p:txBody>
      </p:sp>
      <p:sp>
        <p:nvSpPr>
          <p:cNvPr id="31" name="Elipse 66"/>
          <p:cNvSpPr/>
          <p:nvPr/>
        </p:nvSpPr>
        <p:spPr>
          <a:xfrm>
            <a:off x="6342628" y="351652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69"/>
          <p:cNvCxnSpPr/>
          <p:nvPr/>
        </p:nvCxnSpPr>
        <p:spPr>
          <a:xfrm flipH="1">
            <a:off x="6429961" y="3742822"/>
            <a:ext cx="3104" cy="64706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70"/>
          <p:cNvSpPr txBox="1"/>
          <p:nvPr/>
        </p:nvSpPr>
        <p:spPr>
          <a:xfrm>
            <a:off x="6485745" y="3933322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40" name="Elipse 64"/>
          <p:cNvSpPr/>
          <p:nvPr/>
        </p:nvSpPr>
        <p:spPr>
          <a:xfrm>
            <a:off x="6372200" y="45122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79"/>
          <p:cNvSpPr/>
          <p:nvPr/>
        </p:nvSpPr>
        <p:spPr>
          <a:xfrm>
            <a:off x="6641182" y="45190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de seta reta 22"/>
          <p:cNvCxnSpPr/>
          <p:nvPr/>
        </p:nvCxnSpPr>
        <p:spPr>
          <a:xfrm flipV="1">
            <a:off x="3563544" y="4029268"/>
            <a:ext cx="0" cy="43737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ixaDeTexto 26"/>
          <p:cNvSpPr txBox="1"/>
          <p:nvPr/>
        </p:nvSpPr>
        <p:spPr>
          <a:xfrm>
            <a:off x="3631224" y="4160113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branch</a:t>
            </a:r>
            <a:endParaRPr lang="pt-BR" sz="1200" i="1" dirty="0"/>
          </a:p>
        </p:txBody>
      </p:sp>
      <p:sp>
        <p:nvSpPr>
          <p:cNvPr id="59" name="Elipse 79"/>
          <p:cNvSpPr/>
          <p:nvPr/>
        </p:nvSpPr>
        <p:spPr>
          <a:xfrm>
            <a:off x="5047481" y="45142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47"/>
          <p:cNvSpPr txBox="1"/>
          <p:nvPr/>
        </p:nvSpPr>
        <p:spPr>
          <a:xfrm>
            <a:off x="2915816" y="4184069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i="1" dirty="0">
                <a:latin typeface="Arial Narrow" pitchFamily="34" charset="0"/>
                <a:cs typeface="Cordia New" pitchFamily="34" charset="-34"/>
              </a:rPr>
              <a:t>1.0.0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13795" y="1835532"/>
            <a:ext cx="19415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option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44C2-5918-4955-8E0F-E8D8DC76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C59A6-71DA-4B8C-9D81-DF7EDCED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C785735-AB82-471F-B74E-E72091D6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7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Parallel Maintenance / Development Lines</a:t>
            </a:r>
            <a:endParaRPr lang="it-IT" sz="3200" dirty="0"/>
          </a:p>
        </p:txBody>
      </p:sp>
      <p:sp>
        <p:nvSpPr>
          <p:cNvPr id="3" name="Retângulo de cantos arredondados 9"/>
          <p:cNvSpPr/>
          <p:nvPr/>
        </p:nvSpPr>
        <p:spPr>
          <a:xfrm>
            <a:off x="1115616" y="3914805"/>
            <a:ext cx="1224136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devel</a:t>
            </a:r>
          </a:p>
        </p:txBody>
      </p:sp>
      <p:sp>
        <p:nvSpPr>
          <p:cNvPr id="4" name="Retângulo de cantos arredondados 10"/>
          <p:cNvSpPr/>
          <p:nvPr/>
        </p:nvSpPr>
        <p:spPr>
          <a:xfrm>
            <a:off x="3023484" y="4994925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1.1</a:t>
            </a:r>
          </a:p>
        </p:txBody>
      </p:sp>
      <p:sp>
        <p:nvSpPr>
          <p:cNvPr id="5" name="Retângulo de cantos arredondados 11"/>
          <p:cNvSpPr/>
          <p:nvPr/>
        </p:nvSpPr>
        <p:spPr>
          <a:xfrm>
            <a:off x="3025924" y="2922210"/>
            <a:ext cx="108012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2.0</a:t>
            </a:r>
          </a:p>
        </p:txBody>
      </p:sp>
      <p:cxnSp>
        <p:nvCxnSpPr>
          <p:cNvPr id="7" name="Conector de seta reta 13"/>
          <p:cNvCxnSpPr>
            <a:stCxn id="3" idx="3"/>
          </p:cNvCxnSpPr>
          <p:nvPr/>
        </p:nvCxnSpPr>
        <p:spPr>
          <a:xfrm flipV="1">
            <a:off x="2339752" y="4270758"/>
            <a:ext cx="5832648" cy="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Elipse 14"/>
          <p:cNvSpPr/>
          <p:nvPr/>
        </p:nvSpPr>
        <p:spPr>
          <a:xfrm>
            <a:off x="3491880" y="41987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15"/>
          <p:cNvSpPr/>
          <p:nvPr/>
        </p:nvSpPr>
        <p:spPr>
          <a:xfrm>
            <a:off x="5508104" y="420030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22"/>
          <p:cNvCxnSpPr/>
          <p:nvPr/>
        </p:nvCxnSpPr>
        <p:spPr>
          <a:xfrm>
            <a:off x="3563888" y="4437360"/>
            <a:ext cx="0" cy="43204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26"/>
          <p:cNvSpPr txBox="1"/>
          <p:nvPr/>
        </p:nvSpPr>
        <p:spPr>
          <a:xfrm>
            <a:off x="3631224" y="4479109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branch</a:t>
            </a:r>
            <a:endParaRPr lang="pt-BR" sz="1200" i="1" dirty="0"/>
          </a:p>
        </p:txBody>
      </p:sp>
      <p:cxnSp>
        <p:nvCxnSpPr>
          <p:cNvPr id="12" name="Conector de seta reta 27"/>
          <p:cNvCxnSpPr/>
          <p:nvPr/>
        </p:nvCxnSpPr>
        <p:spPr>
          <a:xfrm>
            <a:off x="4103770" y="5354994"/>
            <a:ext cx="3608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29"/>
          <p:cNvCxnSpPr>
            <a:stCxn id="5" idx="3"/>
          </p:cNvCxnSpPr>
          <p:nvPr/>
        </p:nvCxnSpPr>
        <p:spPr>
          <a:xfrm flipV="1">
            <a:off x="4106044" y="3276545"/>
            <a:ext cx="2952328" cy="2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33"/>
          <p:cNvCxnSpPr/>
          <p:nvPr/>
        </p:nvCxnSpPr>
        <p:spPr>
          <a:xfrm flipV="1">
            <a:off x="5123681" y="4490869"/>
            <a:ext cx="1" cy="67954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35"/>
          <p:cNvSpPr/>
          <p:nvPr/>
        </p:nvSpPr>
        <p:spPr>
          <a:xfrm>
            <a:off x="5039708" y="52734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38"/>
          <p:cNvSpPr txBox="1"/>
          <p:nvPr/>
        </p:nvSpPr>
        <p:spPr>
          <a:xfrm>
            <a:off x="5178746" y="471792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18" name="Elipse 39"/>
          <p:cNvSpPr/>
          <p:nvPr/>
        </p:nvSpPr>
        <p:spPr>
          <a:xfrm>
            <a:off x="4535652" y="527740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45"/>
          <p:cNvSpPr/>
          <p:nvPr/>
        </p:nvSpPr>
        <p:spPr>
          <a:xfrm>
            <a:off x="6047820" y="52829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46"/>
          <p:cNvSpPr/>
          <p:nvPr/>
        </p:nvSpPr>
        <p:spPr>
          <a:xfrm>
            <a:off x="6651119" y="52829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47"/>
          <p:cNvSpPr txBox="1"/>
          <p:nvPr/>
        </p:nvSpPr>
        <p:spPr>
          <a:xfrm>
            <a:off x="5887194" y="5528265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1.1.1</a:t>
            </a:r>
          </a:p>
        </p:txBody>
      </p:sp>
      <p:sp>
        <p:nvSpPr>
          <p:cNvPr id="22" name="Elipse 50"/>
          <p:cNvSpPr/>
          <p:nvPr/>
        </p:nvSpPr>
        <p:spPr>
          <a:xfrm>
            <a:off x="5086015" y="320738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51"/>
          <p:cNvSpPr/>
          <p:nvPr/>
        </p:nvSpPr>
        <p:spPr>
          <a:xfrm>
            <a:off x="4394076" y="321577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54"/>
          <p:cNvSpPr txBox="1"/>
          <p:nvPr/>
        </p:nvSpPr>
        <p:spPr>
          <a:xfrm>
            <a:off x="5330180" y="2863969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2.0.1</a:t>
            </a:r>
          </a:p>
        </p:txBody>
      </p:sp>
      <p:sp>
        <p:nvSpPr>
          <p:cNvPr id="27" name="Elipse 57"/>
          <p:cNvSpPr/>
          <p:nvPr/>
        </p:nvSpPr>
        <p:spPr>
          <a:xfrm>
            <a:off x="5502771" y="320453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58"/>
          <p:cNvCxnSpPr/>
          <p:nvPr/>
        </p:nvCxnSpPr>
        <p:spPr>
          <a:xfrm>
            <a:off x="5585209" y="3446084"/>
            <a:ext cx="7280" cy="63181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59"/>
          <p:cNvSpPr txBox="1"/>
          <p:nvPr/>
        </p:nvSpPr>
        <p:spPr>
          <a:xfrm>
            <a:off x="5637889" y="363658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30" name="CaixaDeTexto 65"/>
          <p:cNvSpPr txBox="1"/>
          <p:nvPr/>
        </p:nvSpPr>
        <p:spPr>
          <a:xfrm>
            <a:off x="6170037" y="2863969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2.0.2</a:t>
            </a:r>
          </a:p>
        </p:txBody>
      </p:sp>
      <p:sp>
        <p:nvSpPr>
          <p:cNvPr id="31" name="Elipse 66"/>
          <p:cNvSpPr/>
          <p:nvPr/>
        </p:nvSpPr>
        <p:spPr>
          <a:xfrm>
            <a:off x="6342628" y="320453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69"/>
          <p:cNvCxnSpPr/>
          <p:nvPr/>
        </p:nvCxnSpPr>
        <p:spPr>
          <a:xfrm flipH="1">
            <a:off x="6429961" y="3430834"/>
            <a:ext cx="3104" cy="64706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70"/>
          <p:cNvSpPr txBox="1"/>
          <p:nvPr/>
        </p:nvSpPr>
        <p:spPr>
          <a:xfrm>
            <a:off x="6485745" y="362133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cxnSp>
        <p:nvCxnSpPr>
          <p:cNvPr id="38" name="Conector de seta reta 61"/>
          <p:cNvCxnSpPr/>
          <p:nvPr/>
        </p:nvCxnSpPr>
        <p:spPr>
          <a:xfrm flipV="1">
            <a:off x="6722715" y="4490898"/>
            <a:ext cx="1" cy="67954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62"/>
          <p:cNvSpPr txBox="1"/>
          <p:nvPr/>
        </p:nvSpPr>
        <p:spPr>
          <a:xfrm>
            <a:off x="6777780" y="471795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40" name="Elipse 64"/>
          <p:cNvSpPr/>
          <p:nvPr/>
        </p:nvSpPr>
        <p:spPr>
          <a:xfrm>
            <a:off x="6372200" y="420030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79"/>
          <p:cNvSpPr/>
          <p:nvPr/>
        </p:nvSpPr>
        <p:spPr>
          <a:xfrm>
            <a:off x="6641182" y="420705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de seta reta 22"/>
          <p:cNvCxnSpPr/>
          <p:nvPr/>
        </p:nvCxnSpPr>
        <p:spPr>
          <a:xfrm flipV="1">
            <a:off x="3563544" y="3717280"/>
            <a:ext cx="0" cy="43737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ixaDeTexto 26"/>
          <p:cNvSpPr txBox="1"/>
          <p:nvPr/>
        </p:nvSpPr>
        <p:spPr>
          <a:xfrm>
            <a:off x="3631224" y="3789040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branch</a:t>
            </a:r>
            <a:endParaRPr lang="pt-BR" sz="1200" i="1" dirty="0"/>
          </a:p>
        </p:txBody>
      </p:sp>
      <p:sp>
        <p:nvSpPr>
          <p:cNvPr id="59" name="Elipse 79"/>
          <p:cNvSpPr/>
          <p:nvPr/>
        </p:nvSpPr>
        <p:spPr>
          <a:xfrm>
            <a:off x="5047481" y="42022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47"/>
          <p:cNvSpPr txBox="1"/>
          <p:nvPr/>
        </p:nvSpPr>
        <p:spPr>
          <a:xfrm>
            <a:off x="2915816" y="3872081"/>
            <a:ext cx="46679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i="1" dirty="0">
                <a:latin typeface="Arial Narrow" pitchFamily="34" charset="0"/>
                <a:cs typeface="Cordia New" pitchFamily="34" charset="-34"/>
              </a:rPr>
              <a:t>1.0.0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61080" y="1835532"/>
            <a:ext cx="26468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Note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internal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it-I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3FABB2-786F-4B2A-9FE1-8BDD5E6B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B48C335-4269-4E01-B674-02EE3680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AD2AD5F-3E4B-4878-A477-F6C56A64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9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1916832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err="1"/>
              <a:t>Scenario</a:t>
            </a:r>
            <a:r>
              <a:rPr lang="pt-BR" sz="3200" i="1" dirty="0"/>
              <a:t>:</a:t>
            </a:r>
          </a:p>
          <a:p>
            <a:pPr algn="ctr"/>
            <a:endParaRPr lang="pt-BR" sz="3200" i="1" dirty="0"/>
          </a:p>
          <a:p>
            <a:pPr algn="ctr"/>
            <a:r>
              <a:rPr lang="pt-BR" sz="3200" i="1" dirty="0" err="1"/>
              <a:t>You</a:t>
            </a:r>
            <a:r>
              <a:rPr lang="pt-BR" sz="3200" i="1" dirty="0"/>
              <a:t> </a:t>
            </a:r>
            <a:r>
              <a:rPr lang="pt-BR" sz="3200" i="1" dirty="0" err="1"/>
              <a:t>need</a:t>
            </a:r>
            <a:r>
              <a:rPr lang="pt-BR" sz="3200" i="1" dirty="0"/>
              <a:t> </a:t>
            </a:r>
            <a:r>
              <a:rPr lang="pt-BR" sz="3200" i="1" dirty="0" err="1"/>
              <a:t>to</a:t>
            </a:r>
            <a:r>
              <a:rPr lang="pt-BR" sz="3200" i="1" dirty="0"/>
              <a:t> </a:t>
            </a:r>
            <a:r>
              <a:rPr lang="pt-BR" sz="3200" i="1" dirty="0" err="1"/>
              <a:t>develop</a:t>
            </a:r>
            <a:r>
              <a:rPr lang="pt-BR" sz="3200" i="1" dirty="0"/>
              <a:t> </a:t>
            </a:r>
            <a:r>
              <a:rPr lang="pt-BR" sz="3200" i="1" dirty="0" err="1"/>
              <a:t>two</a:t>
            </a:r>
            <a:r>
              <a:rPr lang="pt-BR" sz="3200" i="1" dirty="0"/>
              <a:t> </a:t>
            </a:r>
            <a:r>
              <a:rPr lang="pt-BR" sz="3200" i="1" dirty="0" err="1"/>
              <a:t>different</a:t>
            </a:r>
            <a:r>
              <a:rPr lang="pt-BR" sz="3200" i="1" dirty="0"/>
              <a:t> </a:t>
            </a:r>
            <a:r>
              <a:rPr lang="pt-BR" sz="3200" i="1" dirty="0" err="1"/>
              <a:t>features</a:t>
            </a:r>
            <a:r>
              <a:rPr lang="pt-BR" sz="3200" i="1" dirty="0"/>
              <a:t> in a short </a:t>
            </a:r>
            <a:r>
              <a:rPr lang="pt-BR" sz="3200" i="1" dirty="0" err="1"/>
              <a:t>period</a:t>
            </a:r>
            <a:r>
              <a:rPr lang="pt-BR" sz="3200" i="1" dirty="0"/>
              <a:t> </a:t>
            </a:r>
            <a:r>
              <a:rPr lang="pt-BR" sz="3200" i="1" dirty="0" err="1"/>
              <a:t>of</a:t>
            </a:r>
            <a:r>
              <a:rPr lang="pt-BR" sz="3200" i="1" dirty="0"/>
              <a:t> time.</a:t>
            </a:r>
          </a:p>
          <a:p>
            <a:pPr algn="ctr"/>
            <a:endParaRPr lang="pt-BR" sz="3200" i="1" dirty="0"/>
          </a:p>
          <a:p>
            <a:pPr algn="ctr"/>
            <a:r>
              <a:rPr lang="pt-BR" sz="2000" i="1" dirty="0"/>
              <a:t>(</a:t>
            </a:r>
            <a:r>
              <a:rPr lang="pt-BR" sz="2000" i="1" dirty="0" err="1"/>
              <a:t>laughts</a:t>
            </a:r>
            <a:r>
              <a:rPr lang="pt-BR" sz="2000" i="1" dirty="0"/>
              <a:t>)</a:t>
            </a:r>
            <a:endParaRPr lang="it-IT" sz="2000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06AB2-BF79-4ADD-9A42-A1B00977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02F34-1CFF-4490-9D6B-CE285BD9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0EAAC-D437-4A91-B572-DC0C5F68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8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118" y="592985"/>
            <a:ext cx="7498080" cy="1143000"/>
          </a:xfrm>
        </p:spPr>
        <p:txBody>
          <a:bodyPr/>
          <a:lstStyle/>
          <a:p>
            <a:r>
              <a:rPr lang="pt-BR" dirty="0" err="1"/>
              <a:t>Overlapping</a:t>
            </a:r>
            <a:r>
              <a:rPr lang="pt-BR" dirty="0"/>
              <a:t> Release </a:t>
            </a:r>
            <a:r>
              <a:rPr lang="pt-BR" dirty="0" err="1"/>
              <a:t>Lines</a:t>
            </a:r>
            <a:endParaRPr lang="pt-BR" dirty="0"/>
          </a:p>
        </p:txBody>
      </p:sp>
      <p:sp>
        <p:nvSpPr>
          <p:cNvPr id="4" name="Retângulo de cantos arredondados 9"/>
          <p:cNvSpPr/>
          <p:nvPr/>
        </p:nvSpPr>
        <p:spPr>
          <a:xfrm>
            <a:off x="1115616" y="2516066"/>
            <a:ext cx="1224136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mainline</a:t>
            </a:r>
          </a:p>
        </p:txBody>
      </p:sp>
      <p:sp>
        <p:nvSpPr>
          <p:cNvPr id="5" name="Retângulo de cantos arredondados 10"/>
          <p:cNvSpPr/>
          <p:nvPr/>
        </p:nvSpPr>
        <p:spPr>
          <a:xfrm>
            <a:off x="3700131" y="4586833"/>
            <a:ext cx="1080120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func_2</a:t>
            </a:r>
          </a:p>
        </p:txBody>
      </p:sp>
      <p:sp>
        <p:nvSpPr>
          <p:cNvPr id="6" name="Retângulo de cantos arredondados 11"/>
          <p:cNvSpPr/>
          <p:nvPr/>
        </p:nvSpPr>
        <p:spPr>
          <a:xfrm>
            <a:off x="2195736" y="3515739"/>
            <a:ext cx="1080120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func_1</a:t>
            </a:r>
          </a:p>
        </p:txBody>
      </p:sp>
      <p:cxnSp>
        <p:nvCxnSpPr>
          <p:cNvPr id="7" name="Conector de seta reta 13"/>
          <p:cNvCxnSpPr>
            <a:stCxn id="4" idx="3"/>
          </p:cNvCxnSpPr>
          <p:nvPr/>
        </p:nvCxnSpPr>
        <p:spPr>
          <a:xfrm flipV="1">
            <a:off x="2339752" y="2872019"/>
            <a:ext cx="5832648" cy="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ipse 14"/>
          <p:cNvSpPr/>
          <p:nvPr/>
        </p:nvSpPr>
        <p:spPr>
          <a:xfrm>
            <a:off x="2649727" y="280001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22"/>
          <p:cNvCxnSpPr/>
          <p:nvPr/>
        </p:nvCxnSpPr>
        <p:spPr>
          <a:xfrm>
            <a:off x="2733700" y="3014417"/>
            <a:ext cx="0" cy="43204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26"/>
          <p:cNvSpPr txBox="1"/>
          <p:nvPr/>
        </p:nvSpPr>
        <p:spPr>
          <a:xfrm>
            <a:off x="2760022" y="2995918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branch</a:t>
            </a:r>
            <a:endParaRPr lang="pt-BR" sz="1200" i="1" dirty="0"/>
          </a:p>
        </p:txBody>
      </p:sp>
      <p:cxnSp>
        <p:nvCxnSpPr>
          <p:cNvPr id="12" name="Conector de seta reta 27"/>
          <p:cNvCxnSpPr/>
          <p:nvPr/>
        </p:nvCxnSpPr>
        <p:spPr>
          <a:xfrm>
            <a:off x="4780417" y="4946902"/>
            <a:ext cx="3608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29"/>
          <p:cNvCxnSpPr>
            <a:stCxn id="6" idx="3"/>
          </p:cNvCxnSpPr>
          <p:nvPr/>
        </p:nvCxnSpPr>
        <p:spPr>
          <a:xfrm flipV="1">
            <a:off x="3275856" y="3870074"/>
            <a:ext cx="3457222" cy="2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ipse 35"/>
          <p:cNvSpPr/>
          <p:nvPr/>
        </p:nvSpPr>
        <p:spPr>
          <a:xfrm>
            <a:off x="5418798" y="48653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39"/>
          <p:cNvSpPr/>
          <p:nvPr/>
        </p:nvSpPr>
        <p:spPr>
          <a:xfrm>
            <a:off x="4975473" y="48693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45"/>
          <p:cNvSpPr/>
          <p:nvPr/>
        </p:nvSpPr>
        <p:spPr>
          <a:xfrm>
            <a:off x="5824711" y="487486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46"/>
          <p:cNvSpPr/>
          <p:nvPr/>
        </p:nvSpPr>
        <p:spPr>
          <a:xfrm>
            <a:off x="7030209" y="487486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50"/>
          <p:cNvSpPr/>
          <p:nvPr/>
        </p:nvSpPr>
        <p:spPr>
          <a:xfrm>
            <a:off x="4572000" y="38009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51"/>
          <p:cNvSpPr/>
          <p:nvPr/>
        </p:nvSpPr>
        <p:spPr>
          <a:xfrm>
            <a:off x="4138034" y="38093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57"/>
          <p:cNvSpPr/>
          <p:nvPr/>
        </p:nvSpPr>
        <p:spPr>
          <a:xfrm>
            <a:off x="4963055" y="37980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58"/>
          <p:cNvCxnSpPr/>
          <p:nvPr/>
        </p:nvCxnSpPr>
        <p:spPr>
          <a:xfrm>
            <a:off x="5035063" y="4039613"/>
            <a:ext cx="0" cy="72273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59"/>
          <p:cNvSpPr txBox="1"/>
          <p:nvPr/>
        </p:nvSpPr>
        <p:spPr>
          <a:xfrm>
            <a:off x="5098173" y="423011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28" name="Elipse 66"/>
          <p:cNvSpPr/>
          <p:nvPr/>
        </p:nvSpPr>
        <p:spPr>
          <a:xfrm>
            <a:off x="5802912" y="37980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69"/>
          <p:cNvCxnSpPr/>
          <p:nvPr/>
        </p:nvCxnSpPr>
        <p:spPr>
          <a:xfrm>
            <a:off x="5874921" y="4039613"/>
            <a:ext cx="0" cy="72273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ixaDeTexto 70"/>
          <p:cNvSpPr txBox="1"/>
          <p:nvPr/>
        </p:nvSpPr>
        <p:spPr>
          <a:xfrm>
            <a:off x="5946029" y="423855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cxnSp>
        <p:nvCxnSpPr>
          <p:cNvPr id="31" name="Conector de seta reta 61"/>
          <p:cNvCxnSpPr/>
          <p:nvPr/>
        </p:nvCxnSpPr>
        <p:spPr>
          <a:xfrm flipV="1">
            <a:off x="7101805" y="3014417"/>
            <a:ext cx="14858" cy="174793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ixaDeTexto 62"/>
          <p:cNvSpPr txBox="1"/>
          <p:nvPr/>
        </p:nvSpPr>
        <p:spPr>
          <a:xfrm>
            <a:off x="7156870" y="373449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34" name="Elipse 79"/>
          <p:cNvSpPr/>
          <p:nvPr/>
        </p:nvSpPr>
        <p:spPr>
          <a:xfrm>
            <a:off x="7044655" y="280831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22"/>
          <p:cNvCxnSpPr/>
          <p:nvPr/>
        </p:nvCxnSpPr>
        <p:spPr>
          <a:xfrm>
            <a:off x="4214687" y="4022529"/>
            <a:ext cx="0" cy="46166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26"/>
          <p:cNvSpPr txBox="1"/>
          <p:nvPr/>
        </p:nvSpPr>
        <p:spPr>
          <a:xfrm>
            <a:off x="4252974" y="4022529"/>
            <a:ext cx="652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branch</a:t>
            </a:r>
            <a:endParaRPr lang="pt-BR" sz="1200" i="1" dirty="0"/>
          </a:p>
        </p:txBody>
      </p:sp>
      <p:sp>
        <p:nvSpPr>
          <p:cNvPr id="51" name="Elipse 50"/>
          <p:cNvSpPr/>
          <p:nvPr/>
        </p:nvSpPr>
        <p:spPr>
          <a:xfrm>
            <a:off x="3635896" y="380650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64D0D-8A3C-4223-AD6B-7E2D5A7B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1CC18EF-F119-4417-9AC5-79143BC0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26482EC-8DCB-4D0E-81FB-A3311579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47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689770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err="1"/>
              <a:t>Scenario</a:t>
            </a:r>
            <a:r>
              <a:rPr lang="pt-BR" sz="3200" i="1" dirty="0"/>
              <a:t>:</a:t>
            </a:r>
          </a:p>
          <a:p>
            <a:pPr algn="ctr"/>
            <a:endParaRPr lang="pt-BR" sz="3200" i="1" dirty="0"/>
          </a:p>
          <a:p>
            <a:pPr algn="ctr"/>
            <a:r>
              <a:rPr lang="pt-BR" sz="3200" i="1" dirty="0" err="1"/>
              <a:t>You</a:t>
            </a:r>
            <a:r>
              <a:rPr lang="pt-BR" sz="3200" i="1" dirty="0"/>
              <a:t> </a:t>
            </a:r>
            <a:r>
              <a:rPr lang="pt-BR" sz="3200" i="1" dirty="0" err="1"/>
              <a:t>allocated</a:t>
            </a:r>
            <a:r>
              <a:rPr lang="pt-BR" sz="3200" i="1" dirty="0"/>
              <a:t> a new </a:t>
            </a:r>
            <a:r>
              <a:rPr lang="pt-BR" sz="3200" i="1" dirty="0" err="1"/>
              <a:t>developer</a:t>
            </a:r>
            <a:r>
              <a:rPr lang="pt-BR" sz="3200" i="1" dirty="0"/>
              <a:t> </a:t>
            </a:r>
            <a:r>
              <a:rPr lang="pt-BR" sz="3200" i="1" dirty="0" err="1"/>
              <a:t>to</a:t>
            </a:r>
            <a:r>
              <a:rPr lang="pt-BR" sz="3200" i="1" dirty="0"/>
              <a:t> </a:t>
            </a:r>
            <a:r>
              <a:rPr lang="pt-BR" sz="3200" i="1" dirty="0" err="1"/>
              <a:t>work</a:t>
            </a:r>
            <a:r>
              <a:rPr lang="pt-BR" sz="3200" i="1" dirty="0"/>
              <a:t> in a too </a:t>
            </a:r>
            <a:r>
              <a:rPr lang="pt-BR" sz="3200" i="1" dirty="0" err="1"/>
              <a:t>risky</a:t>
            </a:r>
            <a:r>
              <a:rPr lang="pt-BR" sz="3200" i="1" dirty="0"/>
              <a:t> </a:t>
            </a:r>
            <a:r>
              <a:rPr lang="pt-BR" sz="3200" i="1" dirty="0" err="1"/>
              <a:t>code</a:t>
            </a:r>
            <a:r>
              <a:rPr lang="pt-BR" sz="3200" i="1" dirty="0"/>
              <a:t> base </a:t>
            </a:r>
            <a:r>
              <a:rPr lang="pt-BR" sz="3200" i="1" dirty="0" err="1"/>
              <a:t>and</a:t>
            </a:r>
            <a:r>
              <a:rPr lang="pt-BR" sz="3200" i="1" dirty="0"/>
              <a:t> </a:t>
            </a:r>
            <a:r>
              <a:rPr lang="pt-BR" sz="3200" i="1" dirty="0" err="1"/>
              <a:t>you</a:t>
            </a:r>
            <a:r>
              <a:rPr lang="pt-BR" sz="3200" i="1" dirty="0"/>
              <a:t> </a:t>
            </a:r>
            <a:r>
              <a:rPr lang="pt-BR" sz="3200" i="1" dirty="0" err="1"/>
              <a:t>want</a:t>
            </a:r>
            <a:r>
              <a:rPr lang="pt-BR" sz="3200" i="1" dirty="0"/>
              <a:t> </a:t>
            </a:r>
            <a:r>
              <a:rPr lang="pt-BR" sz="3200" i="1" dirty="0" err="1"/>
              <a:t>to</a:t>
            </a:r>
            <a:r>
              <a:rPr lang="pt-BR" sz="3200" i="1" dirty="0"/>
              <a:t> </a:t>
            </a:r>
            <a:r>
              <a:rPr lang="pt-BR" sz="3200" i="1" dirty="0" err="1"/>
              <a:t>moderate</a:t>
            </a:r>
            <a:r>
              <a:rPr lang="pt-BR" sz="3200" i="1" dirty="0"/>
              <a:t> </a:t>
            </a:r>
            <a:r>
              <a:rPr lang="pt-BR" sz="3200" i="1" dirty="0" err="1"/>
              <a:t>his</a:t>
            </a:r>
            <a:r>
              <a:rPr lang="pt-BR" sz="3200" i="1" dirty="0"/>
              <a:t>/</a:t>
            </a:r>
            <a:r>
              <a:rPr lang="pt-BR" sz="3200" i="1" dirty="0" err="1"/>
              <a:t>her</a:t>
            </a:r>
            <a:r>
              <a:rPr lang="pt-BR" sz="3200" i="1" dirty="0"/>
              <a:t> </a:t>
            </a:r>
            <a:r>
              <a:rPr lang="pt-BR" sz="3200" i="1" dirty="0" err="1"/>
              <a:t>changes</a:t>
            </a:r>
            <a:r>
              <a:rPr lang="pt-BR" sz="3200" i="1" dirty="0"/>
              <a:t> for a </a:t>
            </a:r>
            <a:r>
              <a:rPr lang="pt-BR" sz="3200" i="1" dirty="0" err="1"/>
              <a:t>while</a:t>
            </a:r>
            <a:r>
              <a:rPr lang="pt-BR" sz="3200" i="1" dirty="0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3752D-8718-47C5-8BA4-E1C65578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42456-74FC-4A52-863D-AD488EE8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0AED7-18FA-49FF-AA02-5D89EBCF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0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Docking</a:t>
            </a:r>
            <a:r>
              <a:rPr lang="pt-BR" dirty="0"/>
              <a:t> </a:t>
            </a:r>
            <a:r>
              <a:rPr lang="pt-BR" dirty="0" err="1"/>
              <a:t>Line</a:t>
            </a:r>
            <a:endParaRPr lang="pt-BR" dirty="0"/>
          </a:p>
        </p:txBody>
      </p:sp>
      <p:sp>
        <p:nvSpPr>
          <p:cNvPr id="3" name="Retângulo de cantos arredondados 9"/>
          <p:cNvSpPr/>
          <p:nvPr/>
        </p:nvSpPr>
        <p:spPr>
          <a:xfrm>
            <a:off x="1763688" y="2468789"/>
            <a:ext cx="1224136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devel</a:t>
            </a:r>
          </a:p>
        </p:txBody>
      </p:sp>
      <p:sp>
        <p:nvSpPr>
          <p:cNvPr id="4" name="Retângulo de cantos arredondados 10"/>
          <p:cNvSpPr/>
          <p:nvPr/>
        </p:nvSpPr>
        <p:spPr>
          <a:xfrm>
            <a:off x="2836035" y="4539556"/>
            <a:ext cx="1080120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docking</a:t>
            </a:r>
          </a:p>
          <a:p>
            <a:pPr algn="ctr"/>
            <a:r>
              <a:rPr lang="pt-BR" i="1" dirty="0"/>
              <a:t>line</a:t>
            </a:r>
          </a:p>
        </p:txBody>
      </p:sp>
      <p:cxnSp>
        <p:nvCxnSpPr>
          <p:cNvPr id="6" name="Conector de seta reta 13"/>
          <p:cNvCxnSpPr>
            <a:stCxn id="3" idx="3"/>
          </p:cNvCxnSpPr>
          <p:nvPr/>
        </p:nvCxnSpPr>
        <p:spPr>
          <a:xfrm flipV="1">
            <a:off x="2987824" y="2824742"/>
            <a:ext cx="5832648" cy="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22"/>
          <p:cNvCxnSpPr/>
          <p:nvPr/>
        </p:nvCxnSpPr>
        <p:spPr>
          <a:xfrm>
            <a:off x="2375756" y="3232190"/>
            <a:ext cx="756084" cy="123917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27"/>
          <p:cNvCxnSpPr>
            <a:stCxn id="4" idx="3"/>
          </p:cNvCxnSpPr>
          <p:nvPr/>
        </p:nvCxnSpPr>
        <p:spPr>
          <a:xfrm flipV="1">
            <a:off x="3916155" y="4896743"/>
            <a:ext cx="46882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ipse 39"/>
          <p:cNvSpPr/>
          <p:nvPr/>
        </p:nvSpPr>
        <p:spPr>
          <a:xfrm>
            <a:off x="4454119" y="4822037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45"/>
          <p:cNvSpPr/>
          <p:nvPr/>
        </p:nvSpPr>
        <p:spPr>
          <a:xfrm>
            <a:off x="5735405" y="4827588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58"/>
          <p:cNvCxnSpPr/>
          <p:nvPr/>
        </p:nvCxnSpPr>
        <p:spPr>
          <a:xfrm>
            <a:off x="4513709" y="2967140"/>
            <a:ext cx="0" cy="174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ector de seta reta 69"/>
          <p:cNvCxnSpPr/>
          <p:nvPr/>
        </p:nvCxnSpPr>
        <p:spPr>
          <a:xfrm>
            <a:off x="5785615" y="2967140"/>
            <a:ext cx="0" cy="174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Elipse 14"/>
          <p:cNvSpPr/>
          <p:nvPr/>
        </p:nvSpPr>
        <p:spPr>
          <a:xfrm>
            <a:off x="4441701" y="275270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14"/>
          <p:cNvSpPr/>
          <p:nvPr/>
        </p:nvSpPr>
        <p:spPr>
          <a:xfrm>
            <a:off x="4979665" y="2752701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14"/>
          <p:cNvSpPr/>
          <p:nvPr/>
        </p:nvSpPr>
        <p:spPr>
          <a:xfrm>
            <a:off x="5699745" y="274850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14"/>
          <p:cNvSpPr/>
          <p:nvPr/>
        </p:nvSpPr>
        <p:spPr>
          <a:xfrm>
            <a:off x="6300192" y="2752701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69"/>
          <p:cNvCxnSpPr/>
          <p:nvPr/>
        </p:nvCxnSpPr>
        <p:spPr>
          <a:xfrm flipV="1">
            <a:off x="4598135" y="2967140"/>
            <a:ext cx="443325" cy="174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ector de seta reta 69"/>
          <p:cNvCxnSpPr/>
          <p:nvPr/>
        </p:nvCxnSpPr>
        <p:spPr>
          <a:xfrm flipV="1">
            <a:off x="5915769" y="2949675"/>
            <a:ext cx="443325" cy="174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Elipse 45"/>
          <p:cNvSpPr/>
          <p:nvPr/>
        </p:nvSpPr>
        <p:spPr>
          <a:xfrm>
            <a:off x="7175565" y="4831780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69"/>
          <p:cNvCxnSpPr/>
          <p:nvPr/>
        </p:nvCxnSpPr>
        <p:spPr>
          <a:xfrm>
            <a:off x="7225775" y="2971332"/>
            <a:ext cx="0" cy="174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Elipse 14"/>
          <p:cNvSpPr/>
          <p:nvPr/>
        </p:nvSpPr>
        <p:spPr>
          <a:xfrm>
            <a:off x="7139905" y="275270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14"/>
          <p:cNvSpPr/>
          <p:nvPr/>
        </p:nvSpPr>
        <p:spPr>
          <a:xfrm>
            <a:off x="7740352" y="2756893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de seta reta 69"/>
          <p:cNvCxnSpPr/>
          <p:nvPr/>
        </p:nvCxnSpPr>
        <p:spPr>
          <a:xfrm flipV="1">
            <a:off x="7355929" y="2953867"/>
            <a:ext cx="443325" cy="174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CaixaDeTexto 26"/>
          <p:cNvSpPr txBox="1"/>
          <p:nvPr/>
        </p:nvSpPr>
        <p:spPr>
          <a:xfrm>
            <a:off x="4145320" y="5023098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change</a:t>
            </a:r>
            <a:r>
              <a:rPr lang="pt-BR" sz="1200" i="1" dirty="0"/>
              <a:t>,</a:t>
            </a:r>
          </a:p>
          <a:p>
            <a:pPr algn="ctr"/>
            <a:r>
              <a:rPr lang="pt-BR" sz="1200" i="1" dirty="0" err="1"/>
              <a:t>stabilize</a:t>
            </a:r>
            <a:endParaRPr lang="pt-BR" sz="1200" i="1" dirty="0"/>
          </a:p>
        </p:txBody>
      </p:sp>
      <p:sp>
        <p:nvSpPr>
          <p:cNvPr id="55" name="CaixaDeTexto 26"/>
          <p:cNvSpPr txBox="1"/>
          <p:nvPr/>
        </p:nvSpPr>
        <p:spPr>
          <a:xfrm>
            <a:off x="5438386" y="501885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change</a:t>
            </a:r>
            <a:r>
              <a:rPr lang="pt-BR" sz="1200" i="1" dirty="0"/>
              <a:t>,</a:t>
            </a:r>
          </a:p>
          <a:p>
            <a:pPr algn="ctr"/>
            <a:r>
              <a:rPr lang="pt-BR" sz="1200" i="1" dirty="0" err="1"/>
              <a:t>stabilize</a:t>
            </a:r>
            <a:endParaRPr lang="pt-BR" sz="1200" i="1" dirty="0"/>
          </a:p>
        </p:txBody>
      </p:sp>
      <p:sp>
        <p:nvSpPr>
          <p:cNvPr id="56" name="CaixaDeTexto 26"/>
          <p:cNvSpPr txBox="1"/>
          <p:nvPr/>
        </p:nvSpPr>
        <p:spPr>
          <a:xfrm>
            <a:off x="6878546" y="501503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change</a:t>
            </a:r>
            <a:r>
              <a:rPr lang="pt-BR" sz="1200" i="1" dirty="0"/>
              <a:t>,</a:t>
            </a:r>
          </a:p>
          <a:p>
            <a:pPr algn="ctr"/>
            <a:r>
              <a:rPr lang="pt-BR" sz="1200" i="1" dirty="0" err="1"/>
              <a:t>stabilize</a:t>
            </a:r>
            <a:endParaRPr lang="pt-BR" sz="1200" i="1" dirty="0"/>
          </a:p>
        </p:txBody>
      </p:sp>
      <p:sp>
        <p:nvSpPr>
          <p:cNvPr id="57" name="CaixaDeTexto 26"/>
          <p:cNvSpPr txBox="1"/>
          <p:nvPr/>
        </p:nvSpPr>
        <p:spPr>
          <a:xfrm>
            <a:off x="3795953" y="419127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sync</a:t>
            </a:r>
            <a:endParaRPr lang="pt-BR" sz="1200" i="1" dirty="0"/>
          </a:p>
        </p:txBody>
      </p:sp>
      <p:sp>
        <p:nvSpPr>
          <p:cNvPr id="58" name="CaixaDeTexto 26"/>
          <p:cNvSpPr txBox="1"/>
          <p:nvPr/>
        </p:nvSpPr>
        <p:spPr>
          <a:xfrm>
            <a:off x="5092097" y="4194369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sync</a:t>
            </a:r>
            <a:endParaRPr lang="pt-BR" sz="1200" i="1" dirty="0"/>
          </a:p>
        </p:txBody>
      </p:sp>
      <p:sp>
        <p:nvSpPr>
          <p:cNvPr id="59" name="CaixaDeTexto 26"/>
          <p:cNvSpPr txBox="1"/>
          <p:nvPr/>
        </p:nvSpPr>
        <p:spPr>
          <a:xfrm>
            <a:off x="6532257" y="419286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err="1"/>
              <a:t>sync</a:t>
            </a:r>
            <a:endParaRPr lang="pt-BR" sz="1200" i="1" dirty="0"/>
          </a:p>
        </p:txBody>
      </p:sp>
      <p:sp>
        <p:nvSpPr>
          <p:cNvPr id="60" name="CaixaDeTexto 26"/>
          <p:cNvSpPr txBox="1"/>
          <p:nvPr/>
        </p:nvSpPr>
        <p:spPr>
          <a:xfrm>
            <a:off x="5020078" y="309369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61" name="CaixaDeTexto 26"/>
          <p:cNvSpPr txBox="1"/>
          <p:nvPr/>
        </p:nvSpPr>
        <p:spPr>
          <a:xfrm>
            <a:off x="6313154" y="309369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62" name="CaixaDeTexto 26"/>
          <p:cNvSpPr txBox="1"/>
          <p:nvPr/>
        </p:nvSpPr>
        <p:spPr>
          <a:xfrm>
            <a:off x="7753314" y="309369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pic>
        <p:nvPicPr>
          <p:cNvPr id="1026" name="Picture 2" descr="http://images.wikia.com/vampirediaries/images/6/60/Male_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938" y1="89844" x2="84375" y2="9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9" y="2348880"/>
            <a:ext cx="960041" cy="9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11560" y="3324523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moderador</a:t>
            </a:r>
            <a:endParaRPr lang="it-IT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475656" y="539301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desenvolvedor</a:t>
            </a:r>
            <a:endParaRPr lang="it-IT" sz="1400" dirty="0"/>
          </a:p>
        </p:txBody>
      </p:sp>
      <p:pic>
        <p:nvPicPr>
          <p:cNvPr id="39" name="Picture 2" descr="http://images.wikia.com/vampirediaries/images/6/60/Male_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938" y1="89844" x2="84375" y2="9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57" y="4402460"/>
            <a:ext cx="960041" cy="9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F4FC6-8AE7-4D45-909F-2EC4C2F6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47E36D-94A4-4474-89F3-EB64CAA4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B5439-246A-4591-97E0-89687C1D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56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1340768"/>
            <a:ext cx="70567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err="1"/>
              <a:t>Scenario</a:t>
            </a:r>
            <a:r>
              <a:rPr lang="pt-BR" sz="3200" i="1" dirty="0"/>
              <a:t>:</a:t>
            </a:r>
          </a:p>
          <a:p>
            <a:pPr algn="ctr"/>
            <a:endParaRPr lang="pt-BR" sz="3200" i="1" dirty="0"/>
          </a:p>
          <a:p>
            <a:pPr algn="ctr"/>
            <a:r>
              <a:rPr lang="pt-BR" sz="3200" i="1" dirty="0" err="1"/>
              <a:t>Your</a:t>
            </a:r>
            <a:r>
              <a:rPr lang="pt-BR" sz="3200" i="1" dirty="0"/>
              <a:t> </a:t>
            </a:r>
            <a:r>
              <a:rPr lang="pt-BR" sz="3200" i="1" dirty="0" err="1"/>
              <a:t>development</a:t>
            </a:r>
            <a:r>
              <a:rPr lang="pt-BR" sz="3200" i="1" dirty="0"/>
              <a:t> </a:t>
            </a:r>
            <a:r>
              <a:rPr lang="pt-BR" sz="3200" i="1" dirty="0" err="1"/>
              <a:t>tasks</a:t>
            </a:r>
            <a:r>
              <a:rPr lang="pt-BR" sz="3200" i="1" dirty="0"/>
              <a:t> </a:t>
            </a:r>
            <a:r>
              <a:rPr lang="pt-BR" sz="3200" i="1" dirty="0" err="1"/>
              <a:t>need</a:t>
            </a:r>
            <a:r>
              <a:rPr lang="pt-BR" sz="3200" i="1" dirty="0"/>
              <a:t> </a:t>
            </a:r>
            <a:r>
              <a:rPr lang="pt-BR" sz="3200" i="1" dirty="0" err="1"/>
              <a:t>to</a:t>
            </a:r>
            <a:r>
              <a:rPr lang="pt-BR" sz="3200" i="1" dirty="0"/>
              <a:t> </a:t>
            </a:r>
            <a:r>
              <a:rPr lang="pt-BR" sz="3200" i="1" dirty="0" err="1"/>
              <a:t>progress</a:t>
            </a:r>
            <a:r>
              <a:rPr lang="pt-BR" sz="3200" i="1" dirty="0"/>
              <a:t> in </a:t>
            </a:r>
            <a:r>
              <a:rPr lang="pt-BR" sz="3200" i="1" dirty="0" err="1"/>
              <a:t>discrete</a:t>
            </a:r>
            <a:r>
              <a:rPr lang="pt-BR" sz="3200" i="1" dirty="0"/>
              <a:t> </a:t>
            </a:r>
            <a:r>
              <a:rPr lang="pt-BR" sz="3200" i="1" dirty="0" err="1"/>
              <a:t>levels</a:t>
            </a:r>
            <a:r>
              <a:rPr lang="pt-BR" sz="3200" i="1" dirty="0"/>
              <a:t> </a:t>
            </a:r>
            <a:r>
              <a:rPr lang="pt-BR" sz="3200" i="1" dirty="0" err="1"/>
              <a:t>of</a:t>
            </a:r>
            <a:r>
              <a:rPr lang="pt-BR" sz="3200" i="1" dirty="0"/>
              <a:t> </a:t>
            </a:r>
            <a:r>
              <a:rPr lang="pt-BR" sz="3200" i="1" dirty="0" err="1"/>
              <a:t>maturity</a:t>
            </a:r>
            <a:r>
              <a:rPr lang="pt-BR" sz="3200" i="1" dirty="0"/>
              <a:t>: (1) </a:t>
            </a:r>
            <a:r>
              <a:rPr lang="pt-BR" sz="3200" i="1" dirty="0" err="1"/>
              <a:t>change</a:t>
            </a:r>
            <a:r>
              <a:rPr lang="pt-BR" sz="3200" i="1" dirty="0"/>
              <a:t> </a:t>
            </a:r>
            <a:r>
              <a:rPr lang="pt-BR" sz="3200" i="1" dirty="0" err="1"/>
              <a:t>proposals</a:t>
            </a:r>
            <a:r>
              <a:rPr lang="pt-BR" sz="3200" i="1" dirty="0"/>
              <a:t>, (2) </a:t>
            </a:r>
            <a:r>
              <a:rPr lang="pt-BR" sz="3200" i="1" dirty="0" err="1"/>
              <a:t>analysis</a:t>
            </a:r>
            <a:r>
              <a:rPr lang="pt-BR" sz="3200" i="1" dirty="0"/>
              <a:t>, (3) </a:t>
            </a:r>
            <a:r>
              <a:rPr lang="pt-BR" sz="3200" i="1" dirty="0" err="1"/>
              <a:t>review</a:t>
            </a:r>
            <a:r>
              <a:rPr lang="pt-BR" sz="3200" i="1" dirty="0"/>
              <a:t>, (4) </a:t>
            </a:r>
            <a:r>
              <a:rPr lang="pt-BR" sz="3200" i="1" dirty="0" err="1"/>
              <a:t>unit</a:t>
            </a:r>
            <a:r>
              <a:rPr lang="pt-BR" sz="3200" i="1" dirty="0"/>
              <a:t> </a:t>
            </a:r>
            <a:r>
              <a:rPr lang="pt-BR" sz="3200" i="1" dirty="0" err="1"/>
              <a:t>tests</a:t>
            </a:r>
            <a:r>
              <a:rPr lang="pt-BR" sz="3200" i="1" dirty="0"/>
              <a:t>, (5) </a:t>
            </a:r>
            <a:r>
              <a:rPr lang="pt-BR" sz="3200" i="1" dirty="0" err="1"/>
              <a:t>integration</a:t>
            </a:r>
            <a:r>
              <a:rPr lang="pt-BR" sz="3200" i="1" dirty="0"/>
              <a:t> </a:t>
            </a:r>
            <a:r>
              <a:rPr lang="pt-BR" sz="3200" i="1" dirty="0" err="1"/>
              <a:t>tests</a:t>
            </a:r>
            <a:r>
              <a:rPr lang="pt-BR" sz="3200" i="1" dirty="0"/>
              <a:t>, (6) system </a:t>
            </a:r>
            <a:r>
              <a:rPr lang="pt-BR" sz="3200" i="1" dirty="0" err="1"/>
              <a:t>tests</a:t>
            </a:r>
            <a:r>
              <a:rPr lang="pt-BR" sz="3200" i="1" dirty="0"/>
              <a:t>, etc.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E5ED7-929D-4099-8CBB-C6B64CF2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AD7BB-AEF2-4956-B67D-B28FAC66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92629-3CD8-4D46-AA9D-8DB6C27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19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Staged</a:t>
            </a:r>
            <a:r>
              <a:rPr lang="pt-BR" dirty="0"/>
              <a:t> </a:t>
            </a:r>
            <a:r>
              <a:rPr lang="pt-BR" dirty="0" err="1"/>
              <a:t>Integration</a:t>
            </a:r>
            <a:r>
              <a:rPr lang="pt-BR" dirty="0"/>
              <a:t> </a:t>
            </a:r>
            <a:r>
              <a:rPr lang="pt-BR" dirty="0" err="1"/>
              <a:t>Lines</a:t>
            </a:r>
            <a:endParaRPr lang="pt-BR" dirty="0"/>
          </a:p>
        </p:txBody>
      </p:sp>
      <p:sp>
        <p:nvSpPr>
          <p:cNvPr id="3" name="Retângulo de cantos arredondados 9"/>
          <p:cNvSpPr/>
          <p:nvPr/>
        </p:nvSpPr>
        <p:spPr>
          <a:xfrm>
            <a:off x="1763688" y="2069210"/>
            <a:ext cx="1224136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devel</a:t>
            </a:r>
          </a:p>
        </p:txBody>
      </p:sp>
      <p:sp>
        <p:nvSpPr>
          <p:cNvPr id="4" name="Retângulo de cantos arredondados 10"/>
          <p:cNvSpPr/>
          <p:nvPr/>
        </p:nvSpPr>
        <p:spPr>
          <a:xfrm>
            <a:off x="2187963" y="3491855"/>
            <a:ext cx="1080120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/>
              <a:t>propostas</a:t>
            </a:r>
          </a:p>
        </p:txBody>
      </p:sp>
      <p:cxnSp>
        <p:nvCxnSpPr>
          <p:cNvPr id="5" name="Conector de seta reta 13"/>
          <p:cNvCxnSpPr>
            <a:stCxn id="3" idx="3"/>
          </p:cNvCxnSpPr>
          <p:nvPr/>
        </p:nvCxnSpPr>
        <p:spPr>
          <a:xfrm flipV="1">
            <a:off x="2987824" y="2425163"/>
            <a:ext cx="5290492" cy="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7"/>
          <p:cNvCxnSpPr>
            <a:stCxn id="4" idx="3"/>
          </p:cNvCxnSpPr>
          <p:nvPr/>
        </p:nvCxnSpPr>
        <p:spPr>
          <a:xfrm flipV="1">
            <a:off x="3268083" y="3846344"/>
            <a:ext cx="5010233" cy="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ipse 39"/>
          <p:cNvSpPr/>
          <p:nvPr/>
        </p:nvSpPr>
        <p:spPr>
          <a:xfrm>
            <a:off x="3806047" y="3774336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58"/>
          <p:cNvCxnSpPr/>
          <p:nvPr/>
        </p:nvCxnSpPr>
        <p:spPr>
          <a:xfrm>
            <a:off x="3434730" y="2564904"/>
            <a:ext cx="373757" cy="1102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Elipse 14"/>
          <p:cNvSpPr/>
          <p:nvPr/>
        </p:nvSpPr>
        <p:spPr>
          <a:xfrm>
            <a:off x="3294562" y="235315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516602" y="235315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69"/>
          <p:cNvCxnSpPr/>
          <p:nvPr/>
        </p:nvCxnSpPr>
        <p:spPr>
          <a:xfrm flipV="1">
            <a:off x="4516602" y="2564904"/>
            <a:ext cx="72008" cy="3158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tângulo de cantos arredondados 10"/>
          <p:cNvSpPr/>
          <p:nvPr/>
        </p:nvSpPr>
        <p:spPr>
          <a:xfrm>
            <a:off x="2509903" y="4494665"/>
            <a:ext cx="1080120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/>
              <a:t>revisão</a:t>
            </a:r>
          </a:p>
        </p:txBody>
      </p:sp>
      <p:cxnSp>
        <p:nvCxnSpPr>
          <p:cNvPr id="36" name="Conector de seta reta 27"/>
          <p:cNvCxnSpPr>
            <a:stCxn id="35" idx="3"/>
          </p:cNvCxnSpPr>
          <p:nvPr/>
        </p:nvCxnSpPr>
        <p:spPr>
          <a:xfrm flipV="1">
            <a:off x="3590023" y="4851852"/>
            <a:ext cx="46882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ipse 39"/>
          <p:cNvSpPr/>
          <p:nvPr/>
        </p:nvSpPr>
        <p:spPr>
          <a:xfrm>
            <a:off x="4127987" y="4777146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de cantos arredondados 10"/>
          <p:cNvSpPr/>
          <p:nvPr/>
        </p:nvSpPr>
        <p:spPr>
          <a:xfrm>
            <a:off x="2826510" y="5512302"/>
            <a:ext cx="1080120" cy="714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/>
              <a:t>testes</a:t>
            </a:r>
          </a:p>
        </p:txBody>
      </p:sp>
      <p:cxnSp>
        <p:nvCxnSpPr>
          <p:cNvPr id="42" name="Conector de seta reta 27"/>
          <p:cNvCxnSpPr>
            <a:stCxn id="41" idx="3"/>
          </p:cNvCxnSpPr>
          <p:nvPr/>
        </p:nvCxnSpPr>
        <p:spPr>
          <a:xfrm flipV="1">
            <a:off x="3906630" y="5867849"/>
            <a:ext cx="4371686" cy="1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ipse 39"/>
          <p:cNvSpPr/>
          <p:nvPr/>
        </p:nvSpPr>
        <p:spPr>
          <a:xfrm>
            <a:off x="4444594" y="5794783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58"/>
          <p:cNvCxnSpPr/>
          <p:nvPr/>
        </p:nvCxnSpPr>
        <p:spPr>
          <a:xfrm>
            <a:off x="3916155" y="4005064"/>
            <a:ext cx="24993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ector de seta reta 58"/>
          <p:cNvCxnSpPr/>
          <p:nvPr/>
        </p:nvCxnSpPr>
        <p:spPr>
          <a:xfrm>
            <a:off x="4245868" y="5003651"/>
            <a:ext cx="24993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Elipse 39"/>
          <p:cNvSpPr/>
          <p:nvPr/>
        </p:nvSpPr>
        <p:spPr>
          <a:xfrm>
            <a:off x="5805661" y="3775394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8"/>
          <p:cNvCxnSpPr/>
          <p:nvPr/>
        </p:nvCxnSpPr>
        <p:spPr>
          <a:xfrm>
            <a:off x="5434344" y="2565962"/>
            <a:ext cx="373757" cy="1102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Elipse 14"/>
          <p:cNvSpPr/>
          <p:nvPr/>
        </p:nvSpPr>
        <p:spPr>
          <a:xfrm>
            <a:off x="5294176" y="235421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14"/>
          <p:cNvSpPr/>
          <p:nvPr/>
        </p:nvSpPr>
        <p:spPr>
          <a:xfrm>
            <a:off x="6516216" y="2354213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de seta reta 69"/>
          <p:cNvCxnSpPr/>
          <p:nvPr/>
        </p:nvCxnSpPr>
        <p:spPr>
          <a:xfrm flipV="1">
            <a:off x="6495414" y="2565963"/>
            <a:ext cx="92810" cy="3157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Elipse 39"/>
          <p:cNvSpPr/>
          <p:nvPr/>
        </p:nvSpPr>
        <p:spPr>
          <a:xfrm>
            <a:off x="6127601" y="4778204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39"/>
          <p:cNvSpPr/>
          <p:nvPr/>
        </p:nvSpPr>
        <p:spPr>
          <a:xfrm>
            <a:off x="6444208" y="5795841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58"/>
          <p:cNvCxnSpPr/>
          <p:nvPr/>
        </p:nvCxnSpPr>
        <p:spPr>
          <a:xfrm>
            <a:off x="5915769" y="4006122"/>
            <a:ext cx="24993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Conector de seta reta 58"/>
          <p:cNvCxnSpPr/>
          <p:nvPr/>
        </p:nvCxnSpPr>
        <p:spPr>
          <a:xfrm>
            <a:off x="6245482" y="5004709"/>
            <a:ext cx="24993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46472" y="370774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(1)</a:t>
            </a:r>
            <a:endParaRPr lang="it-IT" dirty="0"/>
          </a:p>
        </p:txBody>
      </p:sp>
      <p:sp>
        <p:nvSpPr>
          <p:cNvPr id="76" name="TextBox 75"/>
          <p:cNvSpPr txBox="1"/>
          <p:nvPr/>
        </p:nvSpPr>
        <p:spPr>
          <a:xfrm>
            <a:off x="1234504" y="465313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(2)</a:t>
            </a:r>
            <a:endParaRPr lang="it-IT" dirty="0"/>
          </a:p>
        </p:txBody>
      </p:sp>
      <p:sp>
        <p:nvSpPr>
          <p:cNvPr id="77" name="TextBox 76"/>
          <p:cNvSpPr txBox="1"/>
          <p:nvPr/>
        </p:nvSpPr>
        <p:spPr>
          <a:xfrm>
            <a:off x="1565690" y="572396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(3)</a:t>
            </a:r>
            <a:endParaRPr lang="it-IT" dirty="0"/>
          </a:p>
        </p:txBody>
      </p:sp>
      <p:pic>
        <p:nvPicPr>
          <p:cNvPr id="38" name="Picture 2" descr="http://images.wikia.com/vampirediaries/images/6/60/Male_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938" y1="89844" x2="84375" y2="9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3" y="2138098"/>
            <a:ext cx="574129" cy="57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://images.wikia.com/vampirediaries/images/6/60/Male_us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938" y1="89844" x2="84375" y2="9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39" y="3559279"/>
            <a:ext cx="574129" cy="57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images.wikia.com/vampirediaries/images/6/60/Male_us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938" y1="89844" x2="84375" y2="9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112" y="4550737"/>
            <a:ext cx="574129" cy="57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images.wikia.com/vampirediaries/images/6/60/Male_user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938" y1="89844" x2="84375" y2="9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58" y="5579726"/>
            <a:ext cx="574129" cy="57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A544CA-75C0-48C3-BF56-8A9196CA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658D0B-ABDA-421C-BBFB-8627367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71B1A4D-7BDC-4D4D-9132-8D1C3CA7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Centralized model</a:t>
            </a:r>
            <a:br>
              <a:rPr lang="en-US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34818" name="Picture 2" descr="http://progit.org/figures/ch1/18333fig0102-t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780781"/>
            <a:ext cx="5929354" cy="4648615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5057A-CF70-4DB6-A7D5-20EBB8AF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F37ED-01A7-44D5-BA07-A28F13F1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045251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a </a:t>
            </a:r>
            <a:r>
              <a:rPr lang="pt-BR" dirty="0" err="1"/>
              <a:t>branch</a:t>
            </a:r>
            <a:r>
              <a:rPr lang="pt-BR" dirty="0"/>
              <a:t>?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dirty="0"/>
              <a:t>Some </a:t>
            </a:r>
            <a:r>
              <a:rPr lang="pt-BR" dirty="0" err="1"/>
              <a:t>most</a:t>
            </a:r>
            <a:r>
              <a:rPr lang="pt-BR" dirty="0"/>
              <a:t> common </a:t>
            </a:r>
            <a:r>
              <a:rPr lang="pt-BR" dirty="0" err="1"/>
              <a:t>patterns</a:t>
            </a:r>
            <a:r>
              <a:rPr lang="pt-BR" dirty="0"/>
              <a:t>.</a:t>
            </a:r>
            <a:endParaRPr lang="it-IT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3508E-CD1A-42D1-BC80-0214336C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AC46-ACC8-40E9-BD58-29519B77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C430-7C5C-459B-811B-C16D298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49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Branch</a:t>
            </a:r>
            <a:r>
              <a:rPr lang="pt-BR" dirty="0"/>
              <a:t> per Delivery</a:t>
            </a:r>
            <a:endParaRPr lang="it-IT" dirty="0"/>
          </a:p>
        </p:txBody>
      </p:sp>
      <p:cxnSp>
        <p:nvCxnSpPr>
          <p:cNvPr id="6" name="Conector de seta reta 13"/>
          <p:cNvCxnSpPr/>
          <p:nvPr/>
        </p:nvCxnSpPr>
        <p:spPr>
          <a:xfrm flipV="1">
            <a:off x="1597385" y="3068960"/>
            <a:ext cx="5832648" cy="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ipse 14"/>
          <p:cNvSpPr/>
          <p:nvPr/>
        </p:nvSpPr>
        <p:spPr>
          <a:xfrm>
            <a:off x="3051262" y="299691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14"/>
          <p:cNvSpPr/>
          <p:nvPr/>
        </p:nvSpPr>
        <p:spPr>
          <a:xfrm>
            <a:off x="4309306" y="299272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4"/>
          <p:cNvSpPr/>
          <p:nvPr/>
        </p:nvSpPr>
        <p:spPr>
          <a:xfrm>
            <a:off x="5749466" y="299691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3"/>
          <p:cNvCxnSpPr/>
          <p:nvPr/>
        </p:nvCxnSpPr>
        <p:spPr>
          <a:xfrm flipV="1">
            <a:off x="1907704" y="4144921"/>
            <a:ext cx="5832648" cy="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Elipse 14"/>
          <p:cNvSpPr/>
          <p:nvPr/>
        </p:nvSpPr>
        <p:spPr>
          <a:xfrm>
            <a:off x="3361581" y="4072880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4"/>
          <p:cNvSpPr/>
          <p:nvPr/>
        </p:nvSpPr>
        <p:spPr>
          <a:xfrm>
            <a:off x="4619625" y="4068688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4"/>
          <p:cNvSpPr/>
          <p:nvPr/>
        </p:nvSpPr>
        <p:spPr>
          <a:xfrm>
            <a:off x="6059785" y="4072880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26"/>
          <p:cNvSpPr txBox="1"/>
          <p:nvPr/>
        </p:nvSpPr>
        <p:spPr>
          <a:xfrm>
            <a:off x="757152" y="2934619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Release 1</a:t>
            </a:r>
          </a:p>
        </p:txBody>
      </p:sp>
      <p:sp>
        <p:nvSpPr>
          <p:cNvPr id="21" name="CaixaDeTexto 26"/>
          <p:cNvSpPr txBox="1"/>
          <p:nvPr/>
        </p:nvSpPr>
        <p:spPr>
          <a:xfrm>
            <a:off x="959570" y="4002196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Release 2</a:t>
            </a:r>
          </a:p>
        </p:txBody>
      </p:sp>
      <p:cxnSp>
        <p:nvCxnSpPr>
          <p:cNvPr id="22" name="Conector de seta reta 22"/>
          <p:cNvCxnSpPr/>
          <p:nvPr/>
        </p:nvCxnSpPr>
        <p:spPr>
          <a:xfrm>
            <a:off x="3142345" y="3230441"/>
            <a:ext cx="291244" cy="7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/>
          <p:nvPr/>
        </p:nvCxnSpPr>
        <p:spPr>
          <a:xfrm>
            <a:off x="5821474" y="3211618"/>
            <a:ext cx="265906" cy="793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lipse 14"/>
          <p:cNvSpPr/>
          <p:nvPr/>
        </p:nvSpPr>
        <p:spPr>
          <a:xfrm>
            <a:off x="2123728" y="29969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14"/>
          <p:cNvSpPr/>
          <p:nvPr/>
        </p:nvSpPr>
        <p:spPr>
          <a:xfrm>
            <a:off x="7020272" y="4077072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54"/>
          <p:cNvSpPr txBox="1"/>
          <p:nvPr/>
        </p:nvSpPr>
        <p:spPr>
          <a:xfrm>
            <a:off x="2008287" y="2636912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1.0</a:t>
            </a:r>
          </a:p>
        </p:txBody>
      </p:sp>
      <p:sp>
        <p:nvSpPr>
          <p:cNvPr id="30" name="CaixaDeTexto 54"/>
          <p:cNvSpPr txBox="1"/>
          <p:nvPr/>
        </p:nvSpPr>
        <p:spPr>
          <a:xfrm>
            <a:off x="2915816" y="2636912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1.1</a:t>
            </a:r>
          </a:p>
        </p:txBody>
      </p:sp>
      <p:sp>
        <p:nvSpPr>
          <p:cNvPr id="31" name="CaixaDeTexto 54"/>
          <p:cNvSpPr txBox="1"/>
          <p:nvPr/>
        </p:nvSpPr>
        <p:spPr>
          <a:xfrm>
            <a:off x="4211004" y="2636912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1.2</a:t>
            </a:r>
          </a:p>
        </p:txBody>
      </p:sp>
      <p:sp>
        <p:nvSpPr>
          <p:cNvPr id="32" name="CaixaDeTexto 54"/>
          <p:cNvSpPr txBox="1"/>
          <p:nvPr/>
        </p:nvSpPr>
        <p:spPr>
          <a:xfrm>
            <a:off x="5651164" y="2636912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1.3</a:t>
            </a:r>
          </a:p>
        </p:txBody>
      </p:sp>
      <p:sp>
        <p:nvSpPr>
          <p:cNvPr id="33" name="CaixaDeTexto 54"/>
          <p:cNvSpPr txBox="1"/>
          <p:nvPr/>
        </p:nvSpPr>
        <p:spPr>
          <a:xfrm>
            <a:off x="3274900" y="4304129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2.0</a:t>
            </a:r>
          </a:p>
        </p:txBody>
      </p:sp>
      <p:sp>
        <p:nvSpPr>
          <p:cNvPr id="34" name="CaixaDeTexto 54"/>
          <p:cNvSpPr txBox="1"/>
          <p:nvPr/>
        </p:nvSpPr>
        <p:spPr>
          <a:xfrm>
            <a:off x="4499036" y="4293096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2.1</a:t>
            </a:r>
          </a:p>
        </p:txBody>
      </p:sp>
      <p:sp>
        <p:nvSpPr>
          <p:cNvPr id="35" name="CaixaDeTexto 54"/>
          <p:cNvSpPr txBox="1"/>
          <p:nvPr/>
        </p:nvSpPr>
        <p:spPr>
          <a:xfrm>
            <a:off x="5940152" y="4293096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2.2</a:t>
            </a:r>
          </a:p>
        </p:txBody>
      </p:sp>
      <p:sp>
        <p:nvSpPr>
          <p:cNvPr id="36" name="CaixaDeTexto 54"/>
          <p:cNvSpPr txBox="1"/>
          <p:nvPr/>
        </p:nvSpPr>
        <p:spPr>
          <a:xfrm>
            <a:off x="6947308" y="4293096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2.3</a:t>
            </a:r>
          </a:p>
        </p:txBody>
      </p:sp>
      <p:sp>
        <p:nvSpPr>
          <p:cNvPr id="37" name="CaixaDeTexto 26"/>
          <p:cNvSpPr txBox="1"/>
          <p:nvPr/>
        </p:nvSpPr>
        <p:spPr>
          <a:xfrm>
            <a:off x="3323614" y="3356992"/>
            <a:ext cx="96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 err="1"/>
              <a:t>Create</a:t>
            </a:r>
            <a:r>
              <a:rPr lang="pt-BR" sz="1200" i="1" dirty="0"/>
              <a:t> </a:t>
            </a:r>
            <a:r>
              <a:rPr lang="pt-BR" sz="1200" i="1" dirty="0" err="1"/>
              <a:t>branch</a:t>
            </a:r>
            <a:endParaRPr lang="pt-BR" sz="1200" i="1" dirty="0"/>
          </a:p>
        </p:txBody>
      </p:sp>
      <p:sp>
        <p:nvSpPr>
          <p:cNvPr id="38" name="CaixaDeTexto 26"/>
          <p:cNvSpPr txBox="1"/>
          <p:nvPr/>
        </p:nvSpPr>
        <p:spPr>
          <a:xfrm>
            <a:off x="6117831" y="345430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Merge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F616F-04BC-47A4-AB2D-01917D82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6251E-81FA-4E13-90F9-A0A3F7C8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10E07-2DCA-4AF9-BC43-2FBE70A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79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</a:t>
            </a:r>
            <a:r>
              <a:rPr lang="pt-BR" dirty="0"/>
              <a:t> per </a:t>
            </a:r>
            <a:r>
              <a:rPr lang="pt-BR" dirty="0" err="1"/>
              <a:t>Task</a:t>
            </a:r>
            <a:endParaRPr lang="it-IT" dirty="0"/>
          </a:p>
        </p:txBody>
      </p:sp>
      <p:cxnSp>
        <p:nvCxnSpPr>
          <p:cNvPr id="3" name="Conector de seta reta 13"/>
          <p:cNvCxnSpPr/>
          <p:nvPr/>
        </p:nvCxnSpPr>
        <p:spPr>
          <a:xfrm flipV="1">
            <a:off x="1979712" y="3717032"/>
            <a:ext cx="5832648" cy="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lipse 14"/>
          <p:cNvSpPr/>
          <p:nvPr/>
        </p:nvSpPr>
        <p:spPr>
          <a:xfrm>
            <a:off x="3433589" y="36449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14"/>
          <p:cNvSpPr/>
          <p:nvPr/>
        </p:nvSpPr>
        <p:spPr>
          <a:xfrm>
            <a:off x="5132251" y="3640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14"/>
          <p:cNvSpPr/>
          <p:nvPr/>
        </p:nvSpPr>
        <p:spPr>
          <a:xfrm>
            <a:off x="6923881" y="36449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26"/>
          <p:cNvSpPr txBox="1"/>
          <p:nvPr/>
        </p:nvSpPr>
        <p:spPr>
          <a:xfrm>
            <a:off x="1258102" y="358269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Devel</a:t>
            </a:r>
          </a:p>
        </p:txBody>
      </p:sp>
      <p:cxnSp>
        <p:nvCxnSpPr>
          <p:cNvPr id="13" name="Conector de seta reta 22"/>
          <p:cNvCxnSpPr/>
          <p:nvPr/>
        </p:nvCxnSpPr>
        <p:spPr>
          <a:xfrm>
            <a:off x="3524672" y="3878513"/>
            <a:ext cx="291244" cy="7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22"/>
          <p:cNvCxnSpPr/>
          <p:nvPr/>
        </p:nvCxnSpPr>
        <p:spPr>
          <a:xfrm>
            <a:off x="4992427" y="2996952"/>
            <a:ext cx="193898" cy="58573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506055" y="36450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54"/>
          <p:cNvSpPr txBox="1"/>
          <p:nvPr/>
        </p:nvSpPr>
        <p:spPr>
          <a:xfrm>
            <a:off x="2390614" y="3284984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1.0</a:t>
            </a:r>
          </a:p>
        </p:txBody>
      </p:sp>
      <p:sp>
        <p:nvSpPr>
          <p:cNvPr id="28" name="Elipse 14"/>
          <p:cNvSpPr/>
          <p:nvPr/>
        </p:nvSpPr>
        <p:spPr>
          <a:xfrm>
            <a:off x="3953829" y="27809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2"/>
          <p:cNvCxnSpPr/>
          <p:nvPr/>
        </p:nvCxnSpPr>
        <p:spPr>
          <a:xfrm flipV="1">
            <a:off x="3505597" y="2924977"/>
            <a:ext cx="448232" cy="637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22"/>
          <p:cNvCxnSpPr>
            <a:stCxn id="28" idx="6"/>
            <a:endCxn id="27" idx="2"/>
          </p:cNvCxnSpPr>
          <p:nvPr/>
        </p:nvCxnSpPr>
        <p:spPr>
          <a:xfrm flipV="1">
            <a:off x="4097845" y="2852936"/>
            <a:ext cx="783518" cy="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lipse 14"/>
          <p:cNvSpPr/>
          <p:nvPr/>
        </p:nvSpPr>
        <p:spPr>
          <a:xfrm>
            <a:off x="4881363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14"/>
          <p:cNvSpPr/>
          <p:nvPr/>
        </p:nvSpPr>
        <p:spPr>
          <a:xfrm>
            <a:off x="3810769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22"/>
          <p:cNvCxnSpPr>
            <a:stCxn id="42" idx="6"/>
            <a:endCxn id="45" idx="2"/>
          </p:cNvCxnSpPr>
          <p:nvPr/>
        </p:nvCxnSpPr>
        <p:spPr>
          <a:xfrm>
            <a:off x="3954785" y="4797152"/>
            <a:ext cx="243970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Elipse 14"/>
          <p:cNvSpPr/>
          <p:nvPr/>
        </p:nvSpPr>
        <p:spPr>
          <a:xfrm>
            <a:off x="4738303" y="472511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14"/>
          <p:cNvSpPr/>
          <p:nvPr/>
        </p:nvSpPr>
        <p:spPr>
          <a:xfrm>
            <a:off x="6394487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22"/>
          <p:cNvCxnSpPr/>
          <p:nvPr/>
        </p:nvCxnSpPr>
        <p:spPr>
          <a:xfrm flipV="1">
            <a:off x="6538503" y="3878513"/>
            <a:ext cx="385378" cy="77175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aixaDeTexto 54"/>
          <p:cNvSpPr txBox="1"/>
          <p:nvPr/>
        </p:nvSpPr>
        <p:spPr>
          <a:xfrm>
            <a:off x="5313411" y="3296017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1.1</a:t>
            </a:r>
          </a:p>
        </p:txBody>
      </p:sp>
      <p:sp>
        <p:nvSpPr>
          <p:cNvPr id="51" name="CaixaDeTexto 54"/>
          <p:cNvSpPr txBox="1"/>
          <p:nvPr/>
        </p:nvSpPr>
        <p:spPr>
          <a:xfrm>
            <a:off x="7113611" y="3284984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1.2</a:t>
            </a:r>
          </a:p>
        </p:txBody>
      </p:sp>
      <p:cxnSp>
        <p:nvCxnSpPr>
          <p:cNvPr id="52" name="Conector de seta reta 22"/>
          <p:cNvCxnSpPr/>
          <p:nvPr/>
        </p:nvCxnSpPr>
        <p:spPr>
          <a:xfrm>
            <a:off x="5242359" y="3861048"/>
            <a:ext cx="360040" cy="7892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ipse 14"/>
          <p:cNvSpPr/>
          <p:nvPr/>
        </p:nvSpPr>
        <p:spPr>
          <a:xfrm>
            <a:off x="5602399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54"/>
          <p:cNvSpPr txBox="1"/>
          <p:nvPr/>
        </p:nvSpPr>
        <p:spPr>
          <a:xfrm>
            <a:off x="3077559" y="2719953"/>
            <a:ext cx="632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1200" i="1"/>
            </a:lvl1pPr>
          </a:lstStyle>
          <a:p>
            <a:r>
              <a:rPr lang="pt-BR" dirty="0" err="1"/>
              <a:t>Task</a:t>
            </a:r>
            <a:r>
              <a:rPr lang="pt-BR" dirty="0"/>
              <a:t> 1</a:t>
            </a:r>
            <a:endParaRPr lang="it-IT" dirty="0"/>
          </a:p>
        </p:txBody>
      </p:sp>
      <p:sp>
        <p:nvSpPr>
          <p:cNvPr id="56" name="TextBox 55"/>
          <p:cNvSpPr txBox="1"/>
          <p:nvPr/>
        </p:nvSpPr>
        <p:spPr>
          <a:xfrm>
            <a:off x="2933543" y="4653136"/>
            <a:ext cx="632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1200" i="1"/>
            </a:lvl1pPr>
          </a:lstStyle>
          <a:p>
            <a:r>
              <a:rPr lang="pt-BR" dirty="0" err="1"/>
              <a:t>Task</a:t>
            </a:r>
            <a:r>
              <a:rPr lang="pt-BR" dirty="0"/>
              <a:t> 2</a:t>
            </a:r>
            <a:endParaRPr lang="it-I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DE64A-232F-4C02-98FB-A5602BC9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8CAF9-240A-4A5B-BDC5-AACC8471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C1FDB-EA0E-4F4F-9F13-345832D3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0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</a:t>
            </a:r>
            <a:r>
              <a:rPr lang="pt-BR" dirty="0"/>
              <a:t> per </a:t>
            </a:r>
            <a:r>
              <a:rPr lang="pt-BR" dirty="0" err="1"/>
              <a:t>Component</a:t>
            </a:r>
            <a:endParaRPr lang="it-IT" dirty="0"/>
          </a:p>
        </p:txBody>
      </p:sp>
      <p:cxnSp>
        <p:nvCxnSpPr>
          <p:cNvPr id="3" name="Conector de seta reta 13"/>
          <p:cNvCxnSpPr/>
          <p:nvPr/>
        </p:nvCxnSpPr>
        <p:spPr>
          <a:xfrm flipV="1">
            <a:off x="1979712" y="3717032"/>
            <a:ext cx="5832648" cy="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lipse 14"/>
          <p:cNvSpPr/>
          <p:nvPr/>
        </p:nvSpPr>
        <p:spPr>
          <a:xfrm>
            <a:off x="3433589" y="36449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14"/>
          <p:cNvSpPr/>
          <p:nvPr/>
        </p:nvSpPr>
        <p:spPr>
          <a:xfrm>
            <a:off x="5132251" y="36407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14"/>
          <p:cNvSpPr/>
          <p:nvPr/>
        </p:nvSpPr>
        <p:spPr>
          <a:xfrm>
            <a:off x="6923881" y="36449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26"/>
          <p:cNvSpPr txBox="1"/>
          <p:nvPr/>
        </p:nvSpPr>
        <p:spPr>
          <a:xfrm>
            <a:off x="1258102" y="358269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Devel</a:t>
            </a:r>
          </a:p>
        </p:txBody>
      </p:sp>
      <p:cxnSp>
        <p:nvCxnSpPr>
          <p:cNvPr id="8" name="Conector de seta reta 22"/>
          <p:cNvCxnSpPr/>
          <p:nvPr/>
        </p:nvCxnSpPr>
        <p:spPr>
          <a:xfrm>
            <a:off x="3524672" y="3878513"/>
            <a:ext cx="291244" cy="7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22"/>
          <p:cNvCxnSpPr/>
          <p:nvPr/>
        </p:nvCxnSpPr>
        <p:spPr>
          <a:xfrm>
            <a:off x="4992427" y="2996952"/>
            <a:ext cx="193898" cy="58573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ipse 14"/>
          <p:cNvSpPr/>
          <p:nvPr/>
        </p:nvSpPr>
        <p:spPr>
          <a:xfrm>
            <a:off x="2506055" y="36450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54"/>
          <p:cNvSpPr txBox="1"/>
          <p:nvPr/>
        </p:nvSpPr>
        <p:spPr>
          <a:xfrm>
            <a:off x="2390614" y="3284984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1.0</a:t>
            </a:r>
          </a:p>
        </p:txBody>
      </p:sp>
      <p:sp>
        <p:nvSpPr>
          <p:cNvPr id="12" name="Elipse 14"/>
          <p:cNvSpPr/>
          <p:nvPr/>
        </p:nvSpPr>
        <p:spPr>
          <a:xfrm>
            <a:off x="3953829" y="27809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22"/>
          <p:cNvCxnSpPr/>
          <p:nvPr/>
        </p:nvCxnSpPr>
        <p:spPr>
          <a:xfrm flipV="1">
            <a:off x="3505597" y="2924977"/>
            <a:ext cx="448232" cy="637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22"/>
          <p:cNvCxnSpPr>
            <a:stCxn id="12" idx="6"/>
            <a:endCxn id="15" idx="2"/>
          </p:cNvCxnSpPr>
          <p:nvPr/>
        </p:nvCxnSpPr>
        <p:spPr>
          <a:xfrm flipV="1">
            <a:off x="4097845" y="2852936"/>
            <a:ext cx="783518" cy="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881363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4"/>
          <p:cNvSpPr/>
          <p:nvPr/>
        </p:nvSpPr>
        <p:spPr>
          <a:xfrm>
            <a:off x="3810769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22"/>
          <p:cNvCxnSpPr>
            <a:stCxn id="16" idx="6"/>
            <a:endCxn id="19" idx="2"/>
          </p:cNvCxnSpPr>
          <p:nvPr/>
        </p:nvCxnSpPr>
        <p:spPr>
          <a:xfrm>
            <a:off x="3954785" y="4797152"/>
            <a:ext cx="243970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4"/>
          <p:cNvSpPr/>
          <p:nvPr/>
        </p:nvSpPr>
        <p:spPr>
          <a:xfrm>
            <a:off x="4738303" y="472511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4"/>
          <p:cNvSpPr/>
          <p:nvPr/>
        </p:nvSpPr>
        <p:spPr>
          <a:xfrm>
            <a:off x="6394487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22"/>
          <p:cNvCxnSpPr/>
          <p:nvPr/>
        </p:nvCxnSpPr>
        <p:spPr>
          <a:xfrm flipV="1">
            <a:off x="6538503" y="3878513"/>
            <a:ext cx="385378" cy="77175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54"/>
          <p:cNvSpPr txBox="1"/>
          <p:nvPr/>
        </p:nvSpPr>
        <p:spPr>
          <a:xfrm>
            <a:off x="5313411" y="3296017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1.1</a:t>
            </a:r>
          </a:p>
        </p:txBody>
      </p:sp>
      <p:sp>
        <p:nvSpPr>
          <p:cNvPr id="22" name="CaixaDeTexto 54"/>
          <p:cNvSpPr txBox="1"/>
          <p:nvPr/>
        </p:nvSpPr>
        <p:spPr>
          <a:xfrm>
            <a:off x="7113611" y="3284984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1.2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5242359" y="3861048"/>
            <a:ext cx="360040" cy="78922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14"/>
          <p:cNvSpPr/>
          <p:nvPr/>
        </p:nvSpPr>
        <p:spPr>
          <a:xfrm>
            <a:off x="5602399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/>
          <p:cNvSpPr txBox="1"/>
          <p:nvPr/>
        </p:nvSpPr>
        <p:spPr>
          <a:xfrm>
            <a:off x="2738714" y="2719953"/>
            <a:ext cx="111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1200" i="1"/>
            </a:lvl1pPr>
          </a:lstStyle>
          <a:p>
            <a:r>
              <a:rPr lang="pt-BR" dirty="0" err="1"/>
              <a:t>Component</a:t>
            </a:r>
            <a:r>
              <a:rPr lang="pt-BR" dirty="0"/>
              <a:t> A</a:t>
            </a:r>
            <a:endParaRPr lang="it-IT" dirty="0"/>
          </a:p>
        </p:txBody>
      </p:sp>
      <p:sp>
        <p:nvSpPr>
          <p:cNvPr id="26" name="TextBox 25"/>
          <p:cNvSpPr txBox="1"/>
          <p:nvPr/>
        </p:nvSpPr>
        <p:spPr>
          <a:xfrm>
            <a:off x="2591042" y="465313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1200" i="1"/>
            </a:lvl1pPr>
          </a:lstStyle>
          <a:p>
            <a:r>
              <a:rPr lang="pt-BR" dirty="0" err="1"/>
              <a:t>Component</a:t>
            </a:r>
            <a:r>
              <a:rPr lang="pt-BR" dirty="0"/>
              <a:t> B</a:t>
            </a:r>
            <a:endParaRPr lang="it-IT" dirty="0"/>
          </a:p>
        </p:txBody>
      </p:sp>
      <p:sp>
        <p:nvSpPr>
          <p:cNvPr id="28" name="Line Callout 1 (Accent Bar) 27"/>
          <p:cNvSpPr/>
          <p:nvPr/>
        </p:nvSpPr>
        <p:spPr>
          <a:xfrm>
            <a:off x="7546615" y="4222868"/>
            <a:ext cx="1489881" cy="306324"/>
          </a:xfrm>
          <a:prstGeom prst="accentCallout1">
            <a:avLst>
              <a:gd name="adj1" fmla="val 18750"/>
              <a:gd name="adj2" fmla="val -4974"/>
              <a:gd name="adj3" fmla="val -123819"/>
              <a:gd name="adj4" fmla="val -34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 err="1"/>
              <a:t>Components</a:t>
            </a:r>
            <a:r>
              <a:rPr lang="pt-BR" sz="1100" dirty="0"/>
              <a:t> A + B</a:t>
            </a:r>
            <a:endParaRPr lang="it-IT" sz="1100" dirty="0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7F6C1930-72D4-4204-B1FE-B7B1F41C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690DF60E-543B-4DC1-8D00-940C2AA1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E23F9857-3A68-46B7-B183-1387387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4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</a:t>
            </a:r>
            <a:r>
              <a:rPr lang="pt-BR" dirty="0"/>
              <a:t> per Technology</a:t>
            </a:r>
            <a:endParaRPr lang="it-IT" dirty="0"/>
          </a:p>
        </p:txBody>
      </p:sp>
      <p:cxnSp>
        <p:nvCxnSpPr>
          <p:cNvPr id="3" name="Conector de seta reta 13"/>
          <p:cNvCxnSpPr/>
          <p:nvPr/>
        </p:nvCxnSpPr>
        <p:spPr>
          <a:xfrm flipV="1">
            <a:off x="1477186" y="3717032"/>
            <a:ext cx="5832648" cy="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lipse 14"/>
          <p:cNvSpPr/>
          <p:nvPr/>
        </p:nvSpPr>
        <p:spPr>
          <a:xfrm>
            <a:off x="2931063" y="36449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26"/>
          <p:cNvSpPr txBox="1"/>
          <p:nvPr/>
        </p:nvSpPr>
        <p:spPr>
          <a:xfrm>
            <a:off x="635352" y="3582691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/>
              <a:t>Common</a:t>
            </a:r>
          </a:p>
        </p:txBody>
      </p:sp>
      <p:cxnSp>
        <p:nvCxnSpPr>
          <p:cNvPr id="8" name="Conector de seta reta 22"/>
          <p:cNvCxnSpPr/>
          <p:nvPr/>
        </p:nvCxnSpPr>
        <p:spPr>
          <a:xfrm>
            <a:off x="3022146" y="3878513"/>
            <a:ext cx="291244" cy="7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ipse 14"/>
          <p:cNvSpPr/>
          <p:nvPr/>
        </p:nvSpPr>
        <p:spPr>
          <a:xfrm>
            <a:off x="2003529" y="36450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4"/>
          <p:cNvSpPr/>
          <p:nvPr/>
        </p:nvSpPr>
        <p:spPr>
          <a:xfrm>
            <a:off x="3451303" y="278096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22"/>
          <p:cNvCxnSpPr/>
          <p:nvPr/>
        </p:nvCxnSpPr>
        <p:spPr>
          <a:xfrm flipV="1">
            <a:off x="3003071" y="2924977"/>
            <a:ext cx="448232" cy="637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22"/>
          <p:cNvCxnSpPr>
            <a:stCxn id="12" idx="6"/>
          </p:cNvCxnSpPr>
          <p:nvPr/>
        </p:nvCxnSpPr>
        <p:spPr>
          <a:xfrm flipV="1">
            <a:off x="3595319" y="2852936"/>
            <a:ext cx="3714515" cy="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ipse 14"/>
          <p:cNvSpPr/>
          <p:nvPr/>
        </p:nvSpPr>
        <p:spPr>
          <a:xfrm>
            <a:off x="3308243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22"/>
          <p:cNvCxnSpPr>
            <a:stCxn id="16" idx="6"/>
          </p:cNvCxnSpPr>
          <p:nvPr/>
        </p:nvCxnSpPr>
        <p:spPr>
          <a:xfrm>
            <a:off x="3452259" y="4797152"/>
            <a:ext cx="385757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51652" y="2719953"/>
            <a:ext cx="755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1200" i="1"/>
            </a:lvl1pPr>
          </a:lstStyle>
          <a:p>
            <a:r>
              <a:rPr lang="pt-BR" dirty="0"/>
              <a:t>Android</a:t>
            </a:r>
            <a:endParaRPr lang="it-IT" dirty="0"/>
          </a:p>
        </p:txBody>
      </p:sp>
      <p:sp>
        <p:nvSpPr>
          <p:cNvPr id="26" name="TextBox 25"/>
          <p:cNvSpPr txBox="1"/>
          <p:nvPr/>
        </p:nvSpPr>
        <p:spPr>
          <a:xfrm>
            <a:off x="2773922" y="465313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1200" i="1"/>
            </a:lvl1pPr>
          </a:lstStyle>
          <a:p>
            <a:r>
              <a:rPr lang="pt-BR" dirty="0"/>
              <a:t>iOS</a:t>
            </a:r>
            <a:endParaRPr lang="it-IT" dirty="0"/>
          </a:p>
        </p:txBody>
      </p:sp>
      <p:sp>
        <p:nvSpPr>
          <p:cNvPr id="30" name="Elipse 14"/>
          <p:cNvSpPr/>
          <p:nvPr/>
        </p:nvSpPr>
        <p:spPr>
          <a:xfrm>
            <a:off x="4788024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14"/>
          <p:cNvSpPr/>
          <p:nvPr/>
        </p:nvSpPr>
        <p:spPr>
          <a:xfrm>
            <a:off x="4427984" y="36450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14"/>
          <p:cNvSpPr/>
          <p:nvPr/>
        </p:nvSpPr>
        <p:spPr>
          <a:xfrm>
            <a:off x="4860032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14"/>
          <p:cNvSpPr/>
          <p:nvPr/>
        </p:nvSpPr>
        <p:spPr>
          <a:xfrm>
            <a:off x="5796136" y="36450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14"/>
          <p:cNvSpPr/>
          <p:nvPr/>
        </p:nvSpPr>
        <p:spPr>
          <a:xfrm>
            <a:off x="6516216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54"/>
          <p:cNvSpPr txBox="1"/>
          <p:nvPr/>
        </p:nvSpPr>
        <p:spPr>
          <a:xfrm>
            <a:off x="4355020" y="3284984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1.1</a:t>
            </a:r>
          </a:p>
        </p:txBody>
      </p:sp>
      <p:sp>
        <p:nvSpPr>
          <p:cNvPr id="36" name="CaixaDeTexto 54"/>
          <p:cNvSpPr txBox="1"/>
          <p:nvPr/>
        </p:nvSpPr>
        <p:spPr>
          <a:xfrm>
            <a:off x="5724128" y="3284984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1.2</a:t>
            </a:r>
          </a:p>
        </p:txBody>
      </p:sp>
      <p:sp>
        <p:nvSpPr>
          <p:cNvPr id="37" name="CaixaDeTexto 54"/>
          <p:cNvSpPr txBox="1"/>
          <p:nvPr/>
        </p:nvSpPr>
        <p:spPr>
          <a:xfrm>
            <a:off x="4716016" y="2420888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1.1</a:t>
            </a:r>
          </a:p>
        </p:txBody>
      </p:sp>
      <p:sp>
        <p:nvSpPr>
          <p:cNvPr id="38" name="CaixaDeTexto 54"/>
          <p:cNvSpPr txBox="1"/>
          <p:nvPr/>
        </p:nvSpPr>
        <p:spPr>
          <a:xfrm>
            <a:off x="4788024" y="4365104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1.1</a:t>
            </a:r>
          </a:p>
        </p:txBody>
      </p:sp>
      <p:sp>
        <p:nvSpPr>
          <p:cNvPr id="39" name="CaixaDeTexto 54"/>
          <p:cNvSpPr txBox="1"/>
          <p:nvPr/>
        </p:nvSpPr>
        <p:spPr>
          <a:xfrm>
            <a:off x="6443252" y="4365104"/>
            <a:ext cx="36099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latin typeface="Arial Narrow" pitchFamily="34" charset="0"/>
                <a:cs typeface="Cordia New" pitchFamily="34" charset="-34"/>
              </a:rPr>
              <a:t>1.2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0070-104C-4274-9043-873A42F0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90B90-C795-4C9D-8845-3B5E9501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8C383-D6C5-4EB7-87C6-F1F785B7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6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Domain </a:t>
            </a:r>
            <a:r>
              <a:rPr lang="fr-FR" dirty="0" err="1"/>
              <a:t>vocabulary</a:t>
            </a:r>
            <a:r>
              <a:rPr lang="fr-FR" dirty="0"/>
              <a:t> - </a:t>
            </a:r>
            <a:r>
              <a:rPr lang="fr-FR" dirty="0" err="1"/>
              <a:t>Metainfo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450EFCC-ECE0-47CE-AA91-FED61137EE78}" type="slidenum">
              <a:rPr lang="ru-RU" smtClean="0"/>
              <a:pPr/>
              <a:t>55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101" t="18411" r="78906" b="37984"/>
          <a:stretch>
            <a:fillRect/>
          </a:stretch>
        </p:blipFill>
        <p:spPr bwMode="auto">
          <a:xfrm>
            <a:off x="571472" y="1285861"/>
            <a:ext cx="336076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1547798" y="2331720"/>
            <a:ext cx="914400" cy="266700"/>
          </a:xfrm>
          <a:prstGeom prst="rec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852600" y="2857496"/>
            <a:ext cx="914400" cy="266700"/>
          </a:xfrm>
          <a:prstGeom prst="rec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143108" y="3643314"/>
            <a:ext cx="914400" cy="266700"/>
          </a:xfrm>
          <a:prstGeom prst="rec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143108" y="5214950"/>
            <a:ext cx="914400" cy="266700"/>
          </a:xfrm>
          <a:prstGeom prst="rec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8750" t="55719" r="69688" b="30000"/>
          <a:stretch>
            <a:fillRect/>
          </a:stretch>
        </p:blipFill>
        <p:spPr bwMode="auto">
          <a:xfrm>
            <a:off x="4714876" y="1285860"/>
            <a:ext cx="2857520" cy="141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Прямоугольник 16"/>
          <p:cNvSpPr/>
          <p:nvPr/>
        </p:nvSpPr>
        <p:spPr>
          <a:xfrm>
            <a:off x="5547360" y="1539240"/>
            <a:ext cx="939172" cy="299072"/>
          </a:xfrm>
          <a:prstGeom prst="rect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643174" y="1214422"/>
            <a:ext cx="2090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working copy</a:t>
            </a:r>
            <a:endParaRPr lang="ru-RU" sz="2000" b="1" dirty="0">
              <a:latin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</a:rPr>
              <a:t>under subversion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5140" y="1214423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working copy under </a:t>
            </a:r>
            <a:r>
              <a:rPr lang="en-US" sz="2000" b="1" dirty="0" err="1">
                <a:latin typeface="Calibri" pitchFamily="34" charset="0"/>
              </a:rPr>
              <a:t>git</a:t>
            </a:r>
            <a:endParaRPr lang="ru-RU" sz="2000" b="1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4567" y="227964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metainfo</a:t>
            </a:r>
            <a:endParaRPr lang="ru-RU" b="1" dirty="0"/>
          </a:p>
        </p:txBody>
      </p:sp>
      <p:cxnSp>
        <p:nvCxnSpPr>
          <p:cNvPr id="24" name="Соединительная линия уступом 23"/>
          <p:cNvCxnSpPr>
            <a:stCxn id="13" idx="3"/>
            <a:endCxn id="20" idx="1"/>
          </p:cNvCxnSpPr>
          <p:nvPr/>
        </p:nvCxnSpPr>
        <p:spPr>
          <a:xfrm flipV="1">
            <a:off x="2462198" y="2464309"/>
            <a:ext cx="1122369" cy="7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4" idx="3"/>
            <a:endCxn id="20" idx="1"/>
          </p:cNvCxnSpPr>
          <p:nvPr/>
        </p:nvCxnSpPr>
        <p:spPr>
          <a:xfrm flipV="1">
            <a:off x="2767000" y="2464309"/>
            <a:ext cx="817567" cy="5265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5" idx="3"/>
            <a:endCxn id="20" idx="1"/>
          </p:cNvCxnSpPr>
          <p:nvPr/>
        </p:nvCxnSpPr>
        <p:spPr>
          <a:xfrm flipV="1">
            <a:off x="3057508" y="2464309"/>
            <a:ext cx="527059" cy="1312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16" idx="3"/>
            <a:endCxn id="20" idx="1"/>
          </p:cNvCxnSpPr>
          <p:nvPr/>
        </p:nvCxnSpPr>
        <p:spPr>
          <a:xfrm flipV="1">
            <a:off x="3057508" y="2464309"/>
            <a:ext cx="527059" cy="28839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20" idx="3"/>
            <a:endCxn id="17" idx="1"/>
          </p:cNvCxnSpPr>
          <p:nvPr/>
        </p:nvCxnSpPr>
        <p:spPr>
          <a:xfrm flipV="1">
            <a:off x="4838436" y="1688776"/>
            <a:ext cx="708924" cy="775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71868" y="2928934"/>
            <a:ext cx="51435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/>
              <a:t>WC under subversion has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folder in each directory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/>
              <a:t>It allows tracking files status easily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000" dirty="0"/>
              <a:t>But has disadvantages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en-US" sz="2000" dirty="0"/>
              <a:t>It takes too long to delete WC from FS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en-US" sz="2000" dirty="0"/>
              <a:t>FTP upload is a headache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en-US" sz="2000" dirty="0"/>
              <a:t>Web-application deployed together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folders is a security threat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en-US" sz="2000" dirty="0"/>
              <a:t>It is easy to delete standalone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/>
              <a:t> </a:t>
            </a:r>
            <a:r>
              <a:rPr lang="en-US" sz="2000" dirty="0"/>
              <a:t>folder and have some problems</a:t>
            </a:r>
            <a:endParaRPr lang="ru-RU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33E64-AB1A-4930-92CA-CA72B176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419D6-8A2B-4494-BAB7-57E86CC5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630210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5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ModifiedIc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64" y="5286388"/>
            <a:ext cx="716094" cy="7160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Working copy file status</a:t>
            </a:r>
            <a:br>
              <a:rPr lang="en-US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Номер слайда 3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450EFCC-ECE0-47CE-AA91-FED61137EE78}" type="slidenum">
              <a:rPr lang="ru-RU" smtClean="0"/>
              <a:pPr/>
              <a:t>56</a:t>
            </a:fld>
            <a:endParaRPr lang="ru-RU" dirty="0"/>
          </a:p>
        </p:txBody>
      </p:sp>
      <p:pic>
        <p:nvPicPr>
          <p:cNvPr id="9" name="Picture 3" descr="D:\images\icons\the png's\extras\filetype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274" y="4071942"/>
            <a:ext cx="1219200" cy="1219200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8356" y="1514470"/>
            <a:ext cx="15763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495546" y="19430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svn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1585908"/>
            <a:ext cx="240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lvl="1" indent="-6350"/>
            <a:r>
              <a:rPr lang="en-US" dirty="0">
                <a:latin typeface="Calibri" pitchFamily="34" charset="0"/>
              </a:rPr>
              <a:t>working revision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57686" y="228814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lvl="1" indent="-6350"/>
            <a:r>
              <a:rPr lang="en-US" dirty="0">
                <a:latin typeface="Calibri" pitchFamily="34" charset="0"/>
              </a:rPr>
              <a:t>timestamp (last updated)</a:t>
            </a:r>
          </a:p>
        </p:txBody>
      </p:sp>
      <p:cxnSp>
        <p:nvCxnSpPr>
          <p:cNvPr id="15" name="Соединительная линия уступом 14"/>
          <p:cNvCxnSpPr>
            <a:stCxn id="10" idx="3"/>
            <a:endCxn id="12" idx="1"/>
          </p:cNvCxnSpPr>
          <p:nvPr/>
        </p:nvCxnSpPr>
        <p:spPr>
          <a:xfrm flipV="1">
            <a:off x="3714744" y="1770574"/>
            <a:ext cx="642942" cy="3439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0" idx="3"/>
            <a:endCxn id="13" idx="1"/>
          </p:cNvCxnSpPr>
          <p:nvPr/>
        </p:nvCxnSpPr>
        <p:spPr>
          <a:xfrm>
            <a:off x="3714744" y="2114545"/>
            <a:ext cx="642942" cy="358267"/>
          </a:xfrm>
          <a:prstGeom prst="bentConnector3">
            <a:avLst>
              <a:gd name="adj1" fmla="val 50000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928630" y="3357562"/>
            <a:ext cx="2857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000" dirty="0">
                <a:latin typeface="Calibri" pitchFamily="34" charset="0"/>
              </a:rPr>
              <a:t>Unchanged, and current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71472" y="5607859"/>
            <a:ext cx="3214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000" dirty="0">
                <a:latin typeface="Calibri" pitchFamily="34" charset="0"/>
              </a:rPr>
              <a:t>Locally changed, and current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714844" y="3357562"/>
            <a:ext cx="3091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000" dirty="0">
                <a:latin typeface="Calibri" pitchFamily="34" charset="0"/>
              </a:rPr>
              <a:t>Unchanged, and out of date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714844" y="5607859"/>
            <a:ext cx="3556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000" dirty="0">
                <a:latin typeface="Calibri" pitchFamily="34" charset="0"/>
              </a:rPr>
              <a:t>Locally changed, and out of date</a:t>
            </a:r>
            <a:endParaRPr lang="ru-RU" sz="2800" dirty="0">
              <a:latin typeface="Calibri" pitchFamily="34" charset="0"/>
            </a:endParaRPr>
          </a:p>
        </p:txBody>
      </p:sp>
      <p:pic>
        <p:nvPicPr>
          <p:cNvPr id="26" name="Рисунок 25" descr="NormalIco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464" y="3071810"/>
            <a:ext cx="714380" cy="714380"/>
          </a:xfrm>
          <a:prstGeom prst="rect">
            <a:avLst/>
          </a:prstGeom>
        </p:spPr>
      </p:pic>
      <p:pic>
        <p:nvPicPr>
          <p:cNvPr id="27" name="Picture 2" descr="http://t1.gstatic.com/images?q=tbn:D9gVJTpblxe2sM:http://www.mcapodcasts.co.uk/images/buttons/database.jpg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28794" y="4286256"/>
            <a:ext cx="857256" cy="857256"/>
          </a:xfrm>
          <a:prstGeom prst="rect">
            <a:avLst/>
          </a:prstGeom>
          <a:noFill/>
        </p:spPr>
      </p:pic>
      <p:pic>
        <p:nvPicPr>
          <p:cNvPr id="28" name="Picture 2" descr="http://t1.gstatic.com/images?q=tbn:D9gVJTpblxe2sM:http://www.mcapodcasts.co.uk/images/buttons/database.jpg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00694" y="4286256"/>
            <a:ext cx="857256" cy="85725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4000496" y="4429132"/>
            <a:ext cx="550151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14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43570" y="4214818"/>
            <a:ext cx="550151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18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71670" y="4214818"/>
            <a:ext cx="550151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14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1802" y="4429132"/>
            <a:ext cx="364202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=</a:t>
            </a:r>
            <a:endParaRPr lang="ru-RU" sz="2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628" y="4500570"/>
            <a:ext cx="364202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~</a:t>
            </a:r>
            <a:endParaRPr lang="ru-RU" sz="2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45CB3-BF64-47B9-838E-7D084B64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E95A2-4304-4DBB-A37F-9C903486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0063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model</a:t>
            </a:r>
            <a:br>
              <a:rPr lang="en-US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36866" name="Picture 2" descr="http://progit.org/figures/ch1/18333fig0103-t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214422"/>
            <a:ext cx="4762500" cy="5362576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0DEA7-8617-4914-87B6-F904B087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B4495-AEF9-41EF-B3D8-728F5FF4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95924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Distributed vs centralized.</a:t>
            </a:r>
            <a:br>
              <a:rPr lang="en-US"/>
            </a:br>
            <a:r>
              <a:rPr lang="en-US"/>
              <a:t>Differences</a:t>
            </a:r>
            <a:endParaRPr lang="en-US" dirty="0"/>
          </a:p>
        </p:txBody>
      </p:sp>
      <p:sp>
        <p:nvSpPr>
          <p:cNvPr id="13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Centralized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/>
              <a:t>Distributed	</a:t>
            </a:r>
            <a:endParaRPr lang="ru-RU" dirty="0"/>
          </a:p>
        </p:txBody>
      </p:sp>
      <p:sp>
        <p:nvSpPr>
          <p:cNvPr id="11" name="Содержимое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/>
              <a:t>Single repository</a:t>
            </a:r>
          </a:p>
          <a:p>
            <a:r>
              <a:rPr lang="en-US"/>
              <a:t>Commit requires connection</a:t>
            </a:r>
          </a:p>
          <a:p>
            <a:r>
              <a:rPr lang="en-US"/>
              <a:t>Impossible to commit changes to another user</a:t>
            </a:r>
          </a:p>
          <a:p>
            <a:r>
              <a:rPr lang="en-US"/>
              <a:t>All history in one place</a:t>
            </a:r>
          </a:p>
          <a:p>
            <a:r>
              <a:rPr lang="en-US"/>
              <a:t>Easy access management</a:t>
            </a:r>
          </a:p>
          <a:p>
            <a:r>
              <a:rPr lang="en-US"/>
              <a:t>Chosen for enterprise development</a:t>
            </a:r>
          </a:p>
          <a:p>
            <a:endParaRPr lang="ru-RU" dirty="0"/>
          </a:p>
        </p:txBody>
      </p:sp>
      <p:sp>
        <p:nvSpPr>
          <p:cNvPr id="12" name="Содержимое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/>
              <a:t>Multiple repositories</a:t>
            </a:r>
          </a:p>
          <a:p>
            <a:r>
              <a:rPr lang="en-US"/>
              <a:t>Commit does not require connection</a:t>
            </a:r>
          </a:p>
          <a:p>
            <a:r>
              <a:rPr lang="en-US"/>
              <a:t>Possible to commit changes to another user</a:t>
            </a:r>
          </a:p>
          <a:p>
            <a:r>
              <a:rPr lang="en-US"/>
              <a:t>Impossible to get all history</a:t>
            </a:r>
          </a:p>
          <a:p>
            <a:r>
              <a:rPr lang="en-US"/>
              <a:t>Chosen for open source development</a:t>
            </a: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FCC-ECE0-47CE-AA91-FED61137EE7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28B5E-CF5F-4B38-9EA0-72232BFC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1EB86-A34A-4DA0-B3D4-19C332FA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076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Environment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18300" indent="-571500">
              <a:buFont typeface="Arial" pitchFamily="34" charset="0"/>
              <a:buChar char="•"/>
            </a:pPr>
            <a:r>
              <a:rPr lang="pt-BR" dirty="0" err="1"/>
              <a:t>Repository</a:t>
            </a:r>
            <a:endParaRPr lang="pt-BR" dirty="0"/>
          </a:p>
          <a:p>
            <a:pPr lvl="1"/>
            <a:r>
              <a:rPr lang="pt-BR" dirty="0" err="1"/>
              <a:t>Where</a:t>
            </a:r>
            <a:r>
              <a:rPr lang="pt-BR" dirty="0"/>
              <a:t> </a:t>
            </a:r>
            <a:r>
              <a:rPr lang="en-US" dirty="0"/>
              <a:t>files</a:t>
            </a:r>
            <a:r>
              <a:rPr lang="pt-BR" dirty="0"/>
              <a:t>’</a:t>
            </a:r>
            <a:r>
              <a:rPr lang="en-US" dirty="0"/>
              <a:t> current and historical data are stored</a:t>
            </a:r>
            <a:r>
              <a:rPr lang="pt-BR" dirty="0"/>
              <a:t>.</a:t>
            </a:r>
          </a:p>
          <a:p>
            <a:pPr marL="618300" indent="-571500">
              <a:buFont typeface="Arial" pitchFamily="34" charset="0"/>
              <a:buChar char="•"/>
            </a:pPr>
            <a:r>
              <a:rPr lang="pt-BR" dirty="0"/>
              <a:t>Server</a:t>
            </a:r>
          </a:p>
          <a:p>
            <a:pPr lvl="1"/>
            <a:r>
              <a:rPr lang="pt-BR" dirty="0"/>
              <a:t>A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serving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.</a:t>
            </a:r>
          </a:p>
          <a:p>
            <a:pPr marL="618300" indent="-571500">
              <a:buFont typeface="Arial" pitchFamily="34" charset="0"/>
              <a:buChar char="•"/>
            </a:pPr>
            <a:r>
              <a:rPr lang="pt-BR" dirty="0" err="1"/>
              <a:t>Client</a:t>
            </a:r>
            <a:endParaRPr lang="pt-BR" dirty="0"/>
          </a:p>
          <a:p>
            <a:pPr lvl="1"/>
            <a:r>
              <a:rPr lang="pt-BR" dirty="0"/>
              <a:t>The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connecting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server.</a:t>
            </a:r>
          </a:p>
          <a:p>
            <a:pPr marL="618300" indent="-571500">
              <a:buFont typeface="Arial" pitchFamily="34" charset="0"/>
              <a:buChar char="•"/>
            </a:pP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copy</a:t>
            </a:r>
            <a:endParaRPr lang="pt-BR" dirty="0"/>
          </a:p>
          <a:p>
            <a:pPr lvl="1"/>
            <a:r>
              <a:rPr lang="pt-BR" dirty="0"/>
              <a:t>Local </a:t>
            </a:r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developer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28E7F-30DB-4EA4-BCD7-13BA4895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1080B-0D39-47B9-A7A2-71FB93C3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C96F-3B90-4820-8EBF-01C59AD1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6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5476928" y="2711970"/>
            <a:ext cx="2232248" cy="1198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Client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Environment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91680" y="3623400"/>
            <a:ext cx="2232248" cy="1198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Server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88" y="3467914"/>
            <a:ext cx="956714" cy="95671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61802" y="49349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Repository</a:t>
            </a:r>
            <a:endParaRPr lang="pt-BR" i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24628"/>
            <a:ext cx="1020596" cy="102059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061051" y="405718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Working</a:t>
            </a:r>
            <a:r>
              <a:rPr lang="pt-BR" i="1" dirty="0"/>
              <a:t> </a:t>
            </a:r>
            <a:r>
              <a:rPr lang="pt-BR" i="1" dirty="0" err="1"/>
              <a:t>copy</a:t>
            </a:r>
            <a:endParaRPr lang="pt-BR" i="1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4165651" y="3704106"/>
            <a:ext cx="864096" cy="37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067944" y="3515806"/>
            <a:ext cx="889795" cy="376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F3BDF-27D4-40BF-B80F-FFAC02E2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30, 2020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57168FF-BB1A-4185-8C3F-8A4D921F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502045 - Version Control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70D82C-BE14-4B6E-B88B-11BC157D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E5F-8FD9-7B4B-B37A-90124A723E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184</TotalTime>
  <Words>1820</Words>
  <Application>Microsoft Office PowerPoint</Application>
  <PresentationFormat>On-screen Show (4:3)</PresentationFormat>
  <Paragraphs>619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Arial Narrow</vt:lpstr>
      <vt:lpstr>Calibri</vt:lpstr>
      <vt:lpstr>Corbel</vt:lpstr>
      <vt:lpstr>Courier New</vt:lpstr>
      <vt:lpstr>Gill Sans</vt:lpstr>
      <vt:lpstr>Gill Sans MT</vt:lpstr>
      <vt:lpstr>Verdana</vt:lpstr>
      <vt:lpstr>Wingdings</vt:lpstr>
      <vt:lpstr>Wingdings 2</vt:lpstr>
      <vt:lpstr>Solstice</vt:lpstr>
      <vt:lpstr>PowerPoint Presentation</vt:lpstr>
      <vt:lpstr>Contents </vt:lpstr>
      <vt:lpstr>What is version control </vt:lpstr>
      <vt:lpstr>VCS Classification (by repository model)</vt:lpstr>
      <vt:lpstr>Centralized model </vt:lpstr>
      <vt:lpstr>Distributed model </vt:lpstr>
      <vt:lpstr>Distributed vs centralized. Differences</vt:lpstr>
      <vt:lpstr>Environment</vt:lpstr>
      <vt:lpstr>Environment</vt:lpstr>
      <vt:lpstr>Basic operations</vt:lpstr>
      <vt:lpstr>Basic operations</vt:lpstr>
      <vt:lpstr>Basic operations</vt:lpstr>
      <vt:lpstr>Domain vocabulary. CVCS workflow example</vt:lpstr>
      <vt:lpstr>Domain vocabulary. DVCS workflow example</vt:lpstr>
      <vt:lpstr>Basic artifacts</vt:lpstr>
      <vt:lpstr>Revision</vt:lpstr>
      <vt:lpstr>  Domain vocabulary. Repository layout</vt:lpstr>
      <vt:lpstr>Labels</vt:lpstr>
      <vt:lpstr>Labels</vt:lpstr>
      <vt:lpstr>Changes</vt:lpstr>
      <vt:lpstr>Changes – Example</vt:lpstr>
      <vt:lpstr>Diff file or patch</vt:lpstr>
      <vt:lpstr>Diff file or patch</vt:lpstr>
      <vt:lpstr>Changes</vt:lpstr>
      <vt:lpstr>Branches</vt:lpstr>
      <vt:lpstr>Merge</vt:lpstr>
      <vt:lpstr>Merge</vt:lpstr>
      <vt:lpstr>Conflicts</vt:lpstr>
      <vt:lpstr>How to solve conflicts?</vt:lpstr>
      <vt:lpstr>How to solve conflicts?</vt:lpstr>
      <vt:lpstr>How to solve conflicts?</vt:lpstr>
      <vt:lpstr>How to solve conflicts?</vt:lpstr>
      <vt:lpstr>PowerPoint Presentation</vt:lpstr>
      <vt:lpstr>How to solve conflicts?</vt:lpstr>
      <vt:lpstr>PowerPoint Presentation</vt:lpstr>
      <vt:lpstr>Branching Patterns</vt:lpstr>
      <vt:lpstr>Mainline</vt:lpstr>
      <vt:lpstr>Mainline</vt:lpstr>
      <vt:lpstr>Mainline</vt:lpstr>
      <vt:lpstr>Mainline / Variant</vt:lpstr>
      <vt:lpstr>PowerPoint Presentation</vt:lpstr>
      <vt:lpstr>Parallel Maintenance / Development Lines</vt:lpstr>
      <vt:lpstr>Parallel Maintenance / Development Lines</vt:lpstr>
      <vt:lpstr>PowerPoint Presentation</vt:lpstr>
      <vt:lpstr>Overlapping Release Lines</vt:lpstr>
      <vt:lpstr>PowerPoint Presentation</vt:lpstr>
      <vt:lpstr>Docking Line</vt:lpstr>
      <vt:lpstr>PowerPoint Presentation</vt:lpstr>
      <vt:lpstr>Staged Integration Lines</vt:lpstr>
      <vt:lpstr>When to create a branch?</vt:lpstr>
      <vt:lpstr>Branch per Delivery</vt:lpstr>
      <vt:lpstr>Branch per Task</vt:lpstr>
      <vt:lpstr>Branch per Component</vt:lpstr>
      <vt:lpstr>Branch per Technology</vt:lpstr>
      <vt:lpstr>Domain vocabulary - Metainfo</vt:lpstr>
      <vt:lpstr>Working copy file status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Basics</dc:title>
  <dc:creator>VangLe</dc:creator>
  <cp:lastModifiedBy>Minh Dang</cp:lastModifiedBy>
  <cp:revision>27</cp:revision>
  <dcterms:created xsi:type="dcterms:W3CDTF">2014-09-28T05:07:14Z</dcterms:created>
  <dcterms:modified xsi:type="dcterms:W3CDTF">2020-07-31T04:39:14Z</dcterms:modified>
</cp:coreProperties>
</file>