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03E2EB-4290-4ED1-8FED-8F460C188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679FF9-88A0-4ACB-9CE3-41EE4D826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C4C457-CA1D-4234-ACED-ECCAE529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C4CA-A353-427C-918E-0A2D1E205B48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72653E-13E4-4A37-B800-F30B23ED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93F177-E480-4288-9640-8B024339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184-D6B0-4292-81DC-41625DF3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83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C87B1-CB95-45A8-A893-28F69E00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FED783-15F3-4DEC-8D6E-31AC36CB2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962A75-9E80-40E1-8DF4-AF3EE297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C4CA-A353-427C-918E-0A2D1E205B48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7FC604-2439-4E94-8797-075CF3E0C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73D924-D49B-406E-BAB4-7FCCC3BA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184-D6B0-4292-81DC-41625DF3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24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235A437-F6CE-4A35-BED0-EF6F5CD9C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8FDBF0-479E-4BF0-9679-1814C3245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899E17-B681-4601-8719-AD9B5AF08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C4CA-A353-427C-918E-0A2D1E205B48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18992C-E577-4517-8F6B-53E18CBD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22C25C-C18B-4BDD-A917-9606C509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184-D6B0-4292-81DC-41625DF3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63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9B8666-4D37-41DC-95CB-C4555617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B86357-3DBE-424E-AD00-416E7C132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F3BEDE-FBCC-44F2-9AA1-5F5030BB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C4CA-A353-427C-918E-0A2D1E205B48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1613DE-DEC4-436A-99C3-2C1D5F03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B9D689-776A-4A75-9D68-8B3150D5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184-D6B0-4292-81DC-41625DF3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5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858E33-B8BC-4323-BF45-1E825F83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FC2970-9BC1-44CF-AB86-3560EBFD5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1EDCE0-9F02-4323-BF77-9E5123DE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C4CA-A353-427C-918E-0A2D1E205B48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486666-15F9-427D-8F66-CB791FFC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1214E4-046A-48DD-BBD4-274BBF67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184-D6B0-4292-81DC-41625DF3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54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5D4C8-5505-4987-876A-602365EB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8817B5-4798-4C08-9815-1B79BE82B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AC917E-6626-477C-91F0-4299E7C4C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3277A9-0A43-4EBA-A73E-CB50F3188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C4CA-A353-427C-918E-0A2D1E205B48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B530B6-1EB1-4989-AC16-F76FCF7B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A5D088-9329-4CD8-9B14-44DD4B64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184-D6B0-4292-81DC-41625DF3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0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E39CC3-2539-46B0-9688-1700C008C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A0B00C-C418-4418-BE8F-F0CDA0F51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252820-AFD2-4414-85E1-06C4227FC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DCFF1DC-779D-4335-8EBE-0A2038F2B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F6FBF20-614C-49E9-B0C4-ADFBAC417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BD4529F-F40F-4658-A8ED-21AA19B3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C4CA-A353-427C-918E-0A2D1E205B48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1E72504-597A-4E2A-A03B-0ABC5C3D5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C4AD706-1006-48A3-97A4-BE351B67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184-D6B0-4292-81DC-41625DF3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52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02447-6C93-46B9-A784-B47A918AC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1BB0C55-76FF-4462-B282-6FE205B6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C4CA-A353-427C-918E-0A2D1E205B48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8B8D86-BB95-454E-B546-EA09996C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C1DC11-AB15-4DE9-9794-C2130662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184-D6B0-4292-81DC-41625DF3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57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9B5DE83-10C8-45A6-8916-7C841D811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C4CA-A353-427C-918E-0A2D1E205B48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FACBF4C-FDE3-4B56-92C6-62BC5196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108523-1775-4BE1-89F3-04EE3D9D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184-D6B0-4292-81DC-41625DF3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00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482B4A-095E-4FB0-AF3A-C01EC4CE3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2CC40C-DA68-4E4D-AF45-0029E7BD8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0EC71F-EC4F-46BD-A3F1-36FD27A9B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10D26A-6957-43D0-9AF5-39B88D2D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C4CA-A353-427C-918E-0A2D1E205B48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3CBDB5-2298-43D1-9EE5-919719E2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5F477E-C6B1-4F16-AF64-14EB5F17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184-D6B0-4292-81DC-41625DF3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96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5A51AE-F629-4067-B1D9-8C4C8D0AA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B7E7A6-3BEC-44D7-96ED-5B4ECC479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A9CF36-18EF-427C-B0EA-8CEB9298B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948779-B134-4489-8ED8-49A7C87AE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C4CA-A353-427C-918E-0A2D1E205B48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3EABEE-0842-47A5-81E4-71CEFB52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BD40B7-10D9-4644-A025-8FFEC720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184-D6B0-4292-81DC-41625DF3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59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3D43E05-E89C-4DDA-9886-EC0BC5180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E9E65D-C2E2-41BA-A5C2-7EFE13BFB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D701B1-BCCD-4660-B8B8-2C3183E92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3C4CA-A353-427C-918E-0A2D1E205B48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DC680F-EB53-4683-81FD-BEEE3DAEF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4BC032-B216-418F-8502-F749DCD56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B2184-D6B0-4292-81DC-41625DF3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4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3743E-2B41-440B-818B-4D5643828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100"/>
            <a:ext cx="9144000" cy="1003300"/>
          </a:xfrm>
        </p:spPr>
        <p:txBody>
          <a:bodyPr/>
          <a:lstStyle/>
          <a:p>
            <a:r>
              <a:rPr lang="fr-FR" u="sng" dirty="0"/>
              <a:t>Modélisation UML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6F827A3-FB7C-4355-8D50-7E3CFEC10C84}"/>
              </a:ext>
            </a:extLst>
          </p:cNvPr>
          <p:cNvSpPr txBox="1"/>
          <p:nvPr/>
        </p:nvSpPr>
        <p:spPr>
          <a:xfrm>
            <a:off x="873853" y="1261211"/>
            <a:ext cx="10444294" cy="5596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Introduction</a:t>
            </a:r>
            <a:r>
              <a:rPr lang="fr-FR" dirty="0"/>
              <a:t> :</a:t>
            </a:r>
          </a:p>
          <a:p>
            <a:endParaRPr lang="fr-F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Créer une application Shape Up en java permettant à deux ou trois joueurs de jouer avec ou sans joueur virtuel.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L’utilisateur doit pouvoir choisir quelle variante de jeu jouer, le nombre de joueurs, ainsi que la difficulté du jeu en fonction de la stratégie du joueur virtuel.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utilisateurs pourront jouer à l’aide d’une interface graphique composé d’un plateau de jeu.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Annonce de plan :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Diagramme de cas d’utilisation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Diagramme de classes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Diagramme de séquence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729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EEF5F94-22A1-4C22-AE35-EAECE2EF3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813" y="0"/>
            <a:ext cx="5794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52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5DB008D-6344-4720-A7D6-FAC1616EE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0"/>
            <a:ext cx="8996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28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ED73E74B-CEC8-4589-9F9B-DDDD732C7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88" y="328613"/>
            <a:ext cx="5915025" cy="620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01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F26DD7E-88C3-4C92-8F53-955D5F70A683}"/>
              </a:ext>
            </a:extLst>
          </p:cNvPr>
          <p:cNvSpPr txBox="1"/>
          <p:nvPr/>
        </p:nvSpPr>
        <p:spPr>
          <a:xfrm>
            <a:off x="873853" y="1442906"/>
            <a:ext cx="10444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Conclusion</a:t>
            </a:r>
            <a:r>
              <a:rPr lang="fr-FR" dirty="0"/>
              <a:t> :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49695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90</Words>
  <Application>Microsoft Office PowerPoint</Application>
  <PresentationFormat>Grand écran</PresentationFormat>
  <Paragraphs>15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Thème Office</vt:lpstr>
      <vt:lpstr>Modélisation UML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Modélisation UML</dc:title>
  <dc:creator>PIERRE-LOUIS DAMBRAINE</dc:creator>
  <cp:lastModifiedBy>PIERRE-LOUIS DAMBRAINE</cp:lastModifiedBy>
  <cp:revision>6</cp:revision>
  <dcterms:created xsi:type="dcterms:W3CDTF">2020-11-02T09:39:40Z</dcterms:created>
  <dcterms:modified xsi:type="dcterms:W3CDTF">2020-11-02T11:44:52Z</dcterms:modified>
</cp:coreProperties>
</file>