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3E2EB-4290-4ED1-8FED-8F460C18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9FF9-88A0-4ACB-9CE3-41EE4D82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4C457-CA1D-4234-ACED-ECCAE529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653E-13E4-4A37-B800-F30B23E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3F177-E480-4288-9640-8B02433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C87B1-CB95-45A8-A893-28F69E0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ED783-15F3-4DEC-8D6E-31AC36CB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62A75-9E80-40E1-8DF4-AF3EE29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FC604-2439-4E94-8797-075CF3E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3D924-D49B-406E-BAB4-7FCCC3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5A437-F6CE-4A35-BED0-EF6F5CD9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FDBF0-479E-4BF0-9679-1814C324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99E17-B681-4601-8719-AD9B5AF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8992C-E577-4517-8F6B-53E18CBD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2C25C-C18B-4BDD-A917-9606C50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B8666-4D37-41DC-95CB-C455561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86357-3DBE-424E-AD00-416E7C13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3BEDE-FBCC-44F2-9AA1-5F5030B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613DE-DEC4-436A-99C3-2C1D5F0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9D689-776A-4A75-9D68-8B3150D5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8E33-B8BC-4323-BF45-1E825F83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C2970-9BC1-44CF-AB86-3560EBFD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1EDCE0-9F02-4323-BF77-9E5123DE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86666-15F9-427D-8F66-CB791FF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14E4-046A-48DD-BBD4-274BBF6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5D4C8-5505-4987-876A-602365EB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817B5-4798-4C08-9815-1B79BE82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C917E-6626-477C-91F0-4299E7C4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3277A9-0A43-4EBA-A73E-CB50F318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530B6-1EB1-4989-AC16-F76FCF7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5D088-9329-4CD8-9B14-44DD4B6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39CC3-2539-46B0-9688-1700C008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0B00C-C418-4418-BE8F-F0CDA0F5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52820-AFD2-4414-85E1-06C4227FC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CFF1DC-779D-4335-8EBE-0A2038F2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6FBF20-614C-49E9-B0C4-ADFBAC41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D4529F-F40F-4658-A8ED-21AA19B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72504-597A-4E2A-A03B-0ABC5C3D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AD706-1006-48A3-97A4-BE351B6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2447-6C93-46B9-A784-B47A918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BB0C55-76FF-4462-B282-6FE205B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B8D86-BB95-454E-B546-EA09996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C1DC11-AB15-4DE9-9794-C213066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5DE83-10C8-45A6-8916-7C841D8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CBF4C-FDE3-4B56-92C6-62BC5196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08523-1775-4BE1-89F3-04EE3D9D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82B4A-095E-4FB0-AF3A-C01EC4CE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CC40C-DA68-4E4D-AF45-0029E7BD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EC71F-EC4F-46BD-A3F1-36FD27A9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0D26A-6957-43D0-9AF5-39B88D2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CBDB5-2298-43D1-9EE5-919719E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477E-C6B1-4F16-AF64-14EB5F1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6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1AE-F629-4067-B1D9-8C4C8D0A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7E7A6-3BEC-44D7-96ED-5B4ECC479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9CF36-18EF-427C-B0EA-8CEB929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48779-B134-4489-8ED8-49A7C87A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EABEE-0842-47A5-81E4-71CEF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D40B7-10D9-4644-A025-8FFEC7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9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D43E05-E89C-4DDA-9886-EC0BC51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9E65D-C2E2-41BA-A5C2-7EFE13BF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701B1-BCCD-4660-B8B8-2C3183E9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DC680F-EB53-4683-81FD-BEEE3DAEF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C032-B216-418F-8502-F749DCD56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43E-2B41-440B-818B-4D564382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0"/>
            <a:ext cx="9144000" cy="1003300"/>
          </a:xfrm>
        </p:spPr>
        <p:txBody>
          <a:bodyPr/>
          <a:lstStyle/>
          <a:p>
            <a:r>
              <a:rPr lang="fr-FR" u="sng" dirty="0"/>
              <a:t>Modélisation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827A3-FB7C-4355-8D50-7E3CFEC10C84}"/>
              </a:ext>
            </a:extLst>
          </p:cNvPr>
          <p:cNvSpPr txBox="1"/>
          <p:nvPr/>
        </p:nvSpPr>
        <p:spPr>
          <a:xfrm>
            <a:off x="873853" y="1261211"/>
            <a:ext cx="10444294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Introduction</a:t>
            </a:r>
            <a:r>
              <a:rPr lang="fr-FR" dirty="0"/>
              <a:t> :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une application Shape Up en java permettant à deux ou trois joueurs de jouer avec ou sans joueur virtuel.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doit pouvoir choisir quelle variante de jeu jouer, le nombre de joueurs, ainsi que la difficulté du jeu en fonction de la stratégie du joueur virtuel.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pourront jouer à l’aide d’une interface graphique composé d’un plateau de jeu.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Annonce de plan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cas d’utilisation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séquence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EF5F94-22A1-4C22-AE35-EAECE2E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0"/>
            <a:ext cx="579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008D-6344-4720-A7D6-FAC1616E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0"/>
            <a:ext cx="899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73E74B-CEC8-4589-9F9B-DDDD732C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28613"/>
            <a:ext cx="591502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26DD7E-88C3-4C92-8F53-955D5F70A683}"/>
              </a:ext>
            </a:extLst>
          </p:cNvPr>
          <p:cNvSpPr txBox="1"/>
          <p:nvPr/>
        </p:nvSpPr>
        <p:spPr>
          <a:xfrm>
            <a:off x="873853" y="973840"/>
            <a:ext cx="10444294" cy="491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Conclusion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endParaRPr lang="fr-FR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Finition des diagrammes UML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Changements possibles des diagrammes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de l’interface graphique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E4FC00-0B90-49E0-AF58-0DF5A563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9" y="0"/>
            <a:ext cx="918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74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Thème Office</vt:lpstr>
      <vt:lpstr>Modélisation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UML</dc:title>
  <dc:creator>PIERRE-LOUIS DAMBRAINE</dc:creator>
  <cp:lastModifiedBy>PIERRE-LOUIS DAMBRAINE</cp:lastModifiedBy>
  <cp:revision>10</cp:revision>
  <dcterms:created xsi:type="dcterms:W3CDTF">2020-11-02T09:39:40Z</dcterms:created>
  <dcterms:modified xsi:type="dcterms:W3CDTF">2020-11-02T12:03:26Z</dcterms:modified>
</cp:coreProperties>
</file>