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23"/>
    <p:restoredTop sz="94694"/>
  </p:normalViewPr>
  <p:slideViewPr>
    <p:cSldViewPr snapToGrid="0" snapToObjects="1">
      <p:cViewPr>
        <p:scale>
          <a:sx n="89" d="100"/>
          <a:sy n="89" d="100"/>
        </p:scale>
        <p:origin x="7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0D9B-06EA-6346-872D-B76AC7C64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E322-5ED2-8D4D-81DF-F51D347D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42F8A-FEA1-0845-AA38-6974E3A1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F924-D4F0-6A40-964C-F4B926DD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4CA9-AC35-1449-BCBB-20D7FE9F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7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7E6-0D59-0249-A889-53C2E354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355F2-0C42-1C47-9EE8-2BCA6D7F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3CF4-46A5-6F4A-A00F-38EE095F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CB624-533F-3C43-BBAA-66CF6921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A93-A94A-D64D-8690-B30B7D59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27BF8-C1A9-804B-BF49-DE854DC6C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5953-0E6E-0D45-B4CE-2BA0D4A77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7028-582E-0F4E-A04C-68FB44E6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BDFA-1CC5-E643-AD5A-7D37F53E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96DA-1011-0C40-9122-4EFD600E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8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439F-039B-0D47-A5E2-E2C6C50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4DEB-B02E-0647-B198-03706F16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ED0C-BEB8-AE4C-887A-03AA9AEC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FC84-C2EA-F84F-A973-CABC66B0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03DE7-8024-9C41-B0B8-0DAD0BF1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7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B08B-C833-A246-ABE7-695175F8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7C9D9-28C3-BE4A-8108-3BE4D08A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428A-0252-D64F-9D7D-51C5AD95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21B3-C68D-8C42-86D6-89BE622D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22EB-A7D8-5543-B47C-389EE76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5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0A20-63ED-994B-8DCE-0BFB66E4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441A-6258-9E46-ADA3-3C270D67E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020A1-F89C-9841-95CD-1E03E63F0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75099-F1E4-E84A-88C8-9882724E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43368-8C97-364C-898D-FA894BD6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CAD53-0F96-5847-AA70-9A377823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62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C06-9B76-CA4B-A781-4E86AC1D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3429-03C6-D843-93C2-8C663B7B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3D14A-2A98-C548-BDC2-72D66588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A0620-3212-1A47-A251-953450173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AAFAF-2837-A146-8239-6F7B01711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AE1A7-C1BF-FB4D-A618-5484F338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ECE65-2D3B-8345-AB4B-7C50BA8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FD01D-D53C-9848-A20A-7904C1A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3F2C-F7B8-D644-8D60-8AD5893C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E66E0-D4AF-CC46-897D-FD789FDD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4EDF6-79F2-294F-B020-67FD5576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B97F1-6341-C945-AD0C-433D2B9B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13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39714-BA38-7A4E-97A5-B5CC7280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64FB9-3F77-7B43-AFA0-2771CE31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FA1ED-92B6-464D-AA97-B18E8902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8CC4-CB4F-F44D-8C89-9AA480B2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A55A-1227-7049-8D62-07628530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F78B2-1628-DB45-B082-E8A81BE0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09118-DD3C-8747-9476-E75FDDD7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B3650-BC47-5741-BEEF-9460DA9C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9052-05C6-FA4E-9203-1039D18D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1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01B1-5025-0049-A3A5-A246B929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98E12-B46A-7B4C-926B-E41BBAAF0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DFC82-5F74-F547-AE5D-A4B56F0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AAD18-5BB7-5340-A280-2840C49F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F7C60-82FC-AC48-A2D6-F556B9CE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68D9-3398-6048-8A8D-1A1BE1D1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3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8B85B-2C01-7D45-8177-A0254AE1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AEA60-8E34-8243-B129-3E12B390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B18F8-43D2-5343-ACEE-8D490ABFA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BF7C-0463-9A4F-88E5-2A98BAB56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ABF75-4049-F64C-A2F4-DD24CEFFF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8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B80C32-4CDC-F744-B28A-D0A98F6FAF76}"/>
              </a:ext>
            </a:extLst>
          </p:cNvPr>
          <p:cNvGrpSpPr/>
          <p:nvPr/>
        </p:nvGrpSpPr>
        <p:grpSpPr>
          <a:xfrm>
            <a:off x="384048" y="1499616"/>
            <a:ext cx="1494856" cy="1431474"/>
            <a:chOff x="384048" y="1499616"/>
            <a:chExt cx="1494856" cy="143147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B588841-25A5-A043-9EFD-78609D2D5AE6}"/>
                </a:ext>
              </a:extLst>
            </p:cNvPr>
            <p:cNvSpPr/>
            <p:nvPr/>
          </p:nvSpPr>
          <p:spPr>
            <a:xfrm>
              <a:off x="384048" y="1499616"/>
              <a:ext cx="1494856" cy="14314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EE273A-220A-3349-AF42-CDC617D2FE51}"/>
                </a:ext>
              </a:extLst>
            </p:cNvPr>
            <p:cNvSpPr txBox="1"/>
            <p:nvPr/>
          </p:nvSpPr>
          <p:spPr>
            <a:xfrm>
              <a:off x="613775" y="1615858"/>
              <a:ext cx="10271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Tweet’s Gathered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679860-6C1E-3C4A-81BB-791ED2F65232}"/>
              </a:ext>
            </a:extLst>
          </p:cNvPr>
          <p:cNvGrpSpPr/>
          <p:nvPr/>
        </p:nvGrpSpPr>
        <p:grpSpPr>
          <a:xfrm>
            <a:off x="2402826" y="1499616"/>
            <a:ext cx="1494856" cy="1431474"/>
            <a:chOff x="384048" y="1499616"/>
            <a:chExt cx="1494856" cy="143147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A89D0FA-0811-F840-A0EB-FA6A653BC83C}"/>
                </a:ext>
              </a:extLst>
            </p:cNvPr>
            <p:cNvSpPr/>
            <p:nvPr/>
          </p:nvSpPr>
          <p:spPr>
            <a:xfrm>
              <a:off x="384048" y="1499616"/>
              <a:ext cx="1494856" cy="14314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3A1927-11E0-5647-8A7C-A89E04AFF903}"/>
                </a:ext>
              </a:extLst>
            </p:cNvPr>
            <p:cNvSpPr txBox="1"/>
            <p:nvPr/>
          </p:nvSpPr>
          <p:spPr>
            <a:xfrm>
              <a:off x="384048" y="1615858"/>
              <a:ext cx="1494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/>
                <a:t>Tweet Comparison Presented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1FB4C2-F388-8A42-A1A1-798F42C46C1F}"/>
              </a:ext>
            </a:extLst>
          </p:cNvPr>
          <p:cNvGrpSpPr/>
          <p:nvPr/>
        </p:nvGrpSpPr>
        <p:grpSpPr>
          <a:xfrm>
            <a:off x="4421603" y="1499616"/>
            <a:ext cx="1494857" cy="1431474"/>
            <a:chOff x="384047" y="1499616"/>
            <a:chExt cx="1494857" cy="143147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149E504-C9D3-E440-9AFE-0A5A7869321C}"/>
                </a:ext>
              </a:extLst>
            </p:cNvPr>
            <p:cNvSpPr/>
            <p:nvPr/>
          </p:nvSpPr>
          <p:spPr>
            <a:xfrm>
              <a:off x="384048" y="1499616"/>
              <a:ext cx="1494856" cy="14314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FB1ED3-3F35-7D49-91EB-4B4969444D4D}"/>
                </a:ext>
              </a:extLst>
            </p:cNvPr>
            <p:cNvSpPr txBox="1"/>
            <p:nvPr/>
          </p:nvSpPr>
          <p:spPr>
            <a:xfrm>
              <a:off x="384047" y="1615858"/>
              <a:ext cx="14948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/>
                <a:t>User selects a preference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1DD00E-83E3-C247-A181-C9D7CB00DF7A}"/>
              </a:ext>
            </a:extLst>
          </p:cNvPr>
          <p:cNvGrpSpPr/>
          <p:nvPr/>
        </p:nvGrpSpPr>
        <p:grpSpPr>
          <a:xfrm>
            <a:off x="6440381" y="1499616"/>
            <a:ext cx="1494857" cy="1431474"/>
            <a:chOff x="384047" y="1499616"/>
            <a:chExt cx="1494857" cy="143147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B64C152-23CC-1D46-81DB-DFC3A002DD0C}"/>
                </a:ext>
              </a:extLst>
            </p:cNvPr>
            <p:cNvSpPr/>
            <p:nvPr/>
          </p:nvSpPr>
          <p:spPr>
            <a:xfrm>
              <a:off x="384048" y="1499616"/>
              <a:ext cx="1494856" cy="14314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92B92C-1AB5-C44A-9D1D-8C2729A94C3E}"/>
                </a:ext>
              </a:extLst>
            </p:cNvPr>
            <p:cNvSpPr txBox="1"/>
            <p:nvPr/>
          </p:nvSpPr>
          <p:spPr>
            <a:xfrm>
              <a:off x="384047" y="1615858"/>
              <a:ext cx="14948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/>
                <a:t>Tweet’s Ranking updated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6AB75B7-A322-5C4B-9A77-01A48A47B389}"/>
              </a:ext>
            </a:extLst>
          </p:cNvPr>
          <p:cNvSpPr/>
          <p:nvPr/>
        </p:nvSpPr>
        <p:spPr>
          <a:xfrm>
            <a:off x="1878904" y="2026585"/>
            <a:ext cx="523922" cy="377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759C491-EAE4-E241-B7D8-0576C371B39D}"/>
              </a:ext>
            </a:extLst>
          </p:cNvPr>
          <p:cNvSpPr/>
          <p:nvPr/>
        </p:nvSpPr>
        <p:spPr>
          <a:xfrm>
            <a:off x="3897682" y="2026585"/>
            <a:ext cx="523922" cy="377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71EC5B1-3597-A84C-A3A8-3274A205D9BF}"/>
              </a:ext>
            </a:extLst>
          </p:cNvPr>
          <p:cNvSpPr/>
          <p:nvPr/>
        </p:nvSpPr>
        <p:spPr>
          <a:xfrm>
            <a:off x="5916459" y="2026585"/>
            <a:ext cx="523922" cy="377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A0FC2-F81E-5944-86E9-2195CE839557}"/>
              </a:ext>
            </a:extLst>
          </p:cNvPr>
          <p:cNvGrpSpPr/>
          <p:nvPr/>
        </p:nvGrpSpPr>
        <p:grpSpPr>
          <a:xfrm>
            <a:off x="8459159" y="1499616"/>
            <a:ext cx="1494857" cy="1431474"/>
            <a:chOff x="384047" y="1499616"/>
            <a:chExt cx="1494857" cy="143147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1C923EC-FB95-AB43-9FB3-4D6C4BAD3B41}"/>
                </a:ext>
              </a:extLst>
            </p:cNvPr>
            <p:cNvSpPr/>
            <p:nvPr/>
          </p:nvSpPr>
          <p:spPr>
            <a:xfrm>
              <a:off x="384048" y="1499616"/>
              <a:ext cx="1494856" cy="14314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158194-0726-2B4E-B6D1-757E78E2D618}"/>
                </a:ext>
              </a:extLst>
            </p:cNvPr>
            <p:cNvSpPr txBox="1"/>
            <p:nvPr/>
          </p:nvSpPr>
          <p:spPr>
            <a:xfrm>
              <a:off x="384047" y="1615858"/>
              <a:ext cx="14948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/>
                <a:t>ML &amp; NLP Analysis</a:t>
              </a:r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D38E252-D411-2A4B-BB9D-DC46F681BCD3}"/>
              </a:ext>
            </a:extLst>
          </p:cNvPr>
          <p:cNvSpPr/>
          <p:nvPr/>
        </p:nvSpPr>
        <p:spPr>
          <a:xfrm>
            <a:off x="7935237" y="2026585"/>
            <a:ext cx="523922" cy="377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TWITTER png images | PNGEgg">
            <a:extLst>
              <a:ext uri="{FF2B5EF4-FFF2-40B4-BE49-F238E27FC236}">
                <a16:creationId xmlns:a16="http://schemas.microsoft.com/office/drawing/2014/main" id="{746508B7-72C2-5F42-BF7A-6BE1A62F4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6" y="1748555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WITTER png images | PNGEgg">
            <a:extLst>
              <a:ext uri="{FF2B5EF4-FFF2-40B4-BE49-F238E27FC236}">
                <a16:creationId xmlns:a16="http://schemas.microsoft.com/office/drawing/2014/main" id="{C1F32E13-8A40-0D48-B73E-6A1109D7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9" y="2305171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TWITTER png images | PNGEgg">
            <a:extLst>
              <a:ext uri="{FF2B5EF4-FFF2-40B4-BE49-F238E27FC236}">
                <a16:creationId xmlns:a16="http://schemas.microsoft.com/office/drawing/2014/main" id="{C96AEAD3-8031-FE4F-879B-0847B0C2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42" y="2436723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TWITTER png images | PNGEgg">
            <a:extLst>
              <a:ext uri="{FF2B5EF4-FFF2-40B4-BE49-F238E27FC236}">
                <a16:creationId xmlns:a16="http://schemas.microsoft.com/office/drawing/2014/main" id="{B4519587-05B2-004C-BA19-16043D08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11" y="1927330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TWITTER png images | PNGEgg">
            <a:extLst>
              <a:ext uri="{FF2B5EF4-FFF2-40B4-BE49-F238E27FC236}">
                <a16:creationId xmlns:a16="http://schemas.microsoft.com/office/drawing/2014/main" id="{BB5CDB8C-6C0B-7044-87E1-08711828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06" y="2378243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TWITTER png images | PNGEgg">
            <a:extLst>
              <a:ext uri="{FF2B5EF4-FFF2-40B4-BE49-F238E27FC236}">
                <a16:creationId xmlns:a16="http://schemas.microsoft.com/office/drawing/2014/main" id="{8AE7E207-3340-7B4A-BB68-84FC17614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61" y="1838085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WITTER png images | PNGEgg">
            <a:extLst>
              <a:ext uri="{FF2B5EF4-FFF2-40B4-BE49-F238E27FC236}">
                <a16:creationId xmlns:a16="http://schemas.microsoft.com/office/drawing/2014/main" id="{B6703FE0-A5DE-6045-9337-2E0281265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6" y="2090794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WITTER png images | PNGEgg">
            <a:extLst>
              <a:ext uri="{FF2B5EF4-FFF2-40B4-BE49-F238E27FC236}">
                <a16:creationId xmlns:a16="http://schemas.microsoft.com/office/drawing/2014/main" id="{234F3430-E46F-0444-83C4-9A4076F54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98" y="2103094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WITTER png images | PNGEgg">
            <a:extLst>
              <a:ext uri="{FF2B5EF4-FFF2-40B4-BE49-F238E27FC236}">
                <a16:creationId xmlns:a16="http://schemas.microsoft.com/office/drawing/2014/main" id="{4F26CF21-E391-A548-BC35-FF2F4818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15" y="2101432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0C44FB-414A-6146-85E4-A2AC9B62C001}"/>
              </a:ext>
            </a:extLst>
          </p:cNvPr>
          <p:cNvSpPr txBox="1"/>
          <p:nvPr/>
        </p:nvSpPr>
        <p:spPr>
          <a:xfrm>
            <a:off x="2963333" y="2215352"/>
            <a:ext cx="35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vs</a:t>
            </a:r>
          </a:p>
        </p:txBody>
      </p:sp>
      <p:pic>
        <p:nvPicPr>
          <p:cNvPr id="34" name="Picture 2" descr="TWITTER png images | PNGEgg">
            <a:extLst>
              <a:ext uri="{FF2B5EF4-FFF2-40B4-BE49-F238E27FC236}">
                <a16:creationId xmlns:a16="http://schemas.microsoft.com/office/drawing/2014/main" id="{24FF3F6E-9778-7C4A-B13E-574E2E00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866" y="1925855"/>
            <a:ext cx="604330" cy="60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1BF1C7-6BC4-0941-AD4F-93F8640A0FC1}"/>
              </a:ext>
            </a:extLst>
          </p:cNvPr>
          <p:cNvSpPr txBox="1"/>
          <p:nvPr/>
        </p:nvSpPr>
        <p:spPr>
          <a:xfrm>
            <a:off x="4689583" y="2449796"/>
            <a:ext cx="958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Winner</a:t>
            </a:r>
            <a:endParaRPr lang="en-GB" sz="1200" dirty="0"/>
          </a:p>
        </p:txBody>
      </p:sp>
      <p:pic>
        <p:nvPicPr>
          <p:cNvPr id="1028" name="Picture 4" descr="Rating, Feedback, Stars, Evaluation, Ranking, Cut Out">
            <a:extLst>
              <a:ext uri="{FF2B5EF4-FFF2-40B4-BE49-F238E27FC236}">
                <a16:creationId xmlns:a16="http://schemas.microsoft.com/office/drawing/2014/main" id="{E0B6136B-A0DE-F745-91B7-7BBEDC3B4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40" y="1846690"/>
            <a:ext cx="857738" cy="8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tificial Neural Network, Ann, Neural Network, Neural">
            <a:extLst>
              <a:ext uri="{FF2B5EF4-FFF2-40B4-BE49-F238E27FC236}">
                <a16:creationId xmlns:a16="http://schemas.microsoft.com/office/drawing/2014/main" id="{651BEEFF-4406-2142-8AD2-8191B702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082" y="1973934"/>
            <a:ext cx="1241010" cy="69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4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Gray</dc:creator>
  <cp:lastModifiedBy>Andy Gray</cp:lastModifiedBy>
  <cp:revision>1</cp:revision>
  <dcterms:created xsi:type="dcterms:W3CDTF">2021-08-18T06:51:56Z</dcterms:created>
  <dcterms:modified xsi:type="dcterms:W3CDTF">2021-08-18T07:04:53Z</dcterms:modified>
</cp:coreProperties>
</file>