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1"/>
  </p:normalViewPr>
  <p:slideViewPr>
    <p:cSldViewPr snapToGrid="0" snapToObjects="1">
      <p:cViewPr>
        <p:scale>
          <a:sx n="210" d="100"/>
          <a:sy n="210" d="100"/>
        </p:scale>
        <p:origin x="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A0D9B-06EA-6346-872D-B76AC7C64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BE322-5ED2-8D4D-81DF-F51D347D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42F8A-FEA1-0845-AA38-6974E3A1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9F924-D4F0-6A40-964C-F4B926DD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54CA9-AC35-1449-BCBB-20D7FE9F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7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D17E6-0D59-0249-A889-53C2E3547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355F2-0C42-1C47-9EE8-2BCA6D7F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F3CF4-46A5-6F4A-A00F-38EE095F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CB624-533F-3C43-BBAA-66CF6921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8A93-A94A-D64D-8690-B30B7D59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8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27BF8-C1A9-804B-BF49-DE854DC6C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5953-0E6E-0D45-B4CE-2BA0D4A77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7028-582E-0F4E-A04C-68FB44E6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BDFA-1CC5-E643-AD5A-7D37F53ED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496DA-1011-0C40-9122-4EFD600E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8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439F-039B-0D47-A5E2-E2C6C50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4DEB-B02E-0647-B198-03706F16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5ED0C-BEB8-AE4C-887A-03AA9AEC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FC84-C2EA-F84F-A973-CABC66B0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03DE7-8024-9C41-B0B8-0DAD0BF1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37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B08B-C833-A246-ABE7-695175F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C9D9-28C3-BE4A-8108-3BE4D08A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428A-0252-D64F-9D7D-51C5AD95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821B3-C68D-8C42-86D6-89BE622D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22EB-A7D8-5543-B47C-389EE760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85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00A20-63ED-994B-8DCE-0BFB66E4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441A-6258-9E46-ADA3-3C270D67E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20A1-F89C-9841-95CD-1E03E63F0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75099-F1E4-E84A-88C8-9882724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3368-8C97-364C-898D-FA894BD6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CAD53-0F96-5847-AA70-9A3778236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62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3C06-9B76-CA4B-A781-4E86AC1D1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3429-03C6-D843-93C2-8C663B7B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3D14A-2A98-C548-BDC2-72D665881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A0620-3212-1A47-A251-953450173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AAFAF-2837-A146-8239-6F7B01711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AE1A7-C1BF-FB4D-A618-5484F338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AECE65-2D3B-8345-AB4B-7C50BA82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FD01D-D53C-9848-A20A-7904C1A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1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3F2C-F7B8-D644-8D60-8AD5893C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E66E0-D4AF-CC46-897D-FD789FDD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4EDF6-79F2-294F-B020-67FD5576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B97F1-6341-C945-AD0C-433D2B9B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13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39714-BA38-7A4E-97A5-B5CC7280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64FB9-3F77-7B43-AFA0-2771CE31E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FA1ED-92B6-464D-AA97-B18E8902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4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8CC4-CB4F-F44D-8C89-9AA480B2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A55A-1227-7049-8D62-07628530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F78B2-1628-DB45-B082-E8A81BE01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09118-DD3C-8747-9476-E75FDDD78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B3650-BC47-5741-BEEF-9460DA9C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9052-05C6-FA4E-9203-1039D18D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1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01B1-5025-0049-A3A5-A246B929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98E12-B46A-7B4C-926B-E41BBAAF0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7DFC82-5F74-F547-AE5D-A4B56F0E4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AAD18-5BB7-5340-A280-2840C49F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F7C60-82FC-AC48-A2D6-F556B9CE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68D9-3398-6048-8A8D-1A1BE1D1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3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B8B85B-2C01-7D45-8177-A0254AE1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AEA60-8E34-8243-B129-3E12B390C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18F8-43D2-5343-ACEE-8D490ABFA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9F9B4-4724-7243-B73E-E541D6C61C20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BF7C-0463-9A4F-88E5-2A98BAB56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ABF75-4049-F64C-A2F4-DD24CEFF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AAAE6-44B2-5649-BF41-6D689CA430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18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10" Type="http://schemas.openxmlformats.org/officeDocument/2006/relationships/image" Target="../media/image3.png"/><Relationship Id="rId4" Type="http://schemas.microsoft.com/office/2007/relationships/hdphoto" Target="../media/hdphoto2.wdp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B80C32-4CDC-F744-B28A-D0A98F6FAF76}"/>
              </a:ext>
            </a:extLst>
          </p:cNvPr>
          <p:cNvGrpSpPr/>
          <p:nvPr/>
        </p:nvGrpSpPr>
        <p:grpSpPr>
          <a:xfrm>
            <a:off x="384048" y="1499616"/>
            <a:ext cx="1494856" cy="1431474"/>
            <a:chOff x="384048" y="1499616"/>
            <a:chExt cx="1494856" cy="1431474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B588841-25A5-A043-9EFD-78609D2D5AE6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EE273A-220A-3349-AF42-CDC617D2FE51}"/>
                </a:ext>
              </a:extLst>
            </p:cNvPr>
            <p:cNvSpPr txBox="1"/>
            <p:nvPr/>
          </p:nvSpPr>
          <p:spPr>
            <a:xfrm>
              <a:off x="613775" y="1615858"/>
              <a:ext cx="10271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/>
                <a:t>Tweet’s Gathered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679860-6C1E-3C4A-81BB-791ED2F65232}"/>
              </a:ext>
            </a:extLst>
          </p:cNvPr>
          <p:cNvGrpSpPr/>
          <p:nvPr/>
        </p:nvGrpSpPr>
        <p:grpSpPr>
          <a:xfrm>
            <a:off x="2402826" y="1499616"/>
            <a:ext cx="1494856" cy="1431474"/>
            <a:chOff x="384048" y="1499616"/>
            <a:chExt cx="1494856" cy="143147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EA89D0FA-0811-F840-A0EB-FA6A653BC83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3A1927-11E0-5647-8A7C-A89E04AFF903}"/>
                </a:ext>
              </a:extLst>
            </p:cNvPr>
            <p:cNvSpPr txBox="1"/>
            <p:nvPr/>
          </p:nvSpPr>
          <p:spPr>
            <a:xfrm>
              <a:off x="384048" y="1615858"/>
              <a:ext cx="14948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Tweet Comparison Presented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1FB4C2-F388-8A42-A1A1-798F42C46C1F}"/>
              </a:ext>
            </a:extLst>
          </p:cNvPr>
          <p:cNvGrpSpPr/>
          <p:nvPr/>
        </p:nvGrpSpPr>
        <p:grpSpPr>
          <a:xfrm>
            <a:off x="4421603" y="1499616"/>
            <a:ext cx="1494857" cy="1431474"/>
            <a:chOff x="384047" y="1499616"/>
            <a:chExt cx="1494857" cy="143147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149E504-C9D3-E440-9AFE-0A5A7869321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FB1ED3-3F35-7D49-91EB-4B4969444D4D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User selects a preference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DD00E-83E3-C247-A181-C9D7CB00DF7A}"/>
              </a:ext>
            </a:extLst>
          </p:cNvPr>
          <p:cNvGrpSpPr/>
          <p:nvPr/>
        </p:nvGrpSpPr>
        <p:grpSpPr>
          <a:xfrm>
            <a:off x="6440381" y="1499616"/>
            <a:ext cx="1494857" cy="1431474"/>
            <a:chOff x="384047" y="1499616"/>
            <a:chExt cx="1494857" cy="1431474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B64C152-23CC-1D46-81DB-DFC3A002DD0C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92B92C-1AB5-C44A-9D1D-8C2729A94C3E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Tweet’s Ranking updated</a:t>
              </a:r>
            </a:p>
          </p:txBody>
        </p:sp>
      </p:grp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6AB75B7-A322-5C4B-9A77-01A48A47B389}"/>
              </a:ext>
            </a:extLst>
          </p:cNvPr>
          <p:cNvSpPr/>
          <p:nvPr/>
        </p:nvSpPr>
        <p:spPr>
          <a:xfrm>
            <a:off x="1878904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9759C491-EAE4-E241-B7D8-0576C371B39D}"/>
              </a:ext>
            </a:extLst>
          </p:cNvPr>
          <p:cNvSpPr/>
          <p:nvPr/>
        </p:nvSpPr>
        <p:spPr>
          <a:xfrm>
            <a:off x="3897682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871EC5B1-3597-A84C-A3A8-3274A205D9BF}"/>
              </a:ext>
            </a:extLst>
          </p:cNvPr>
          <p:cNvSpPr/>
          <p:nvPr/>
        </p:nvSpPr>
        <p:spPr>
          <a:xfrm>
            <a:off x="5916459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A0FC2-F81E-5944-86E9-2195CE839557}"/>
              </a:ext>
            </a:extLst>
          </p:cNvPr>
          <p:cNvGrpSpPr/>
          <p:nvPr/>
        </p:nvGrpSpPr>
        <p:grpSpPr>
          <a:xfrm>
            <a:off x="8459159" y="1499616"/>
            <a:ext cx="1494857" cy="1431474"/>
            <a:chOff x="384047" y="1499616"/>
            <a:chExt cx="1494857" cy="143147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1C923EC-FB95-AB43-9FB3-4D6C4BAD3B41}"/>
                </a:ext>
              </a:extLst>
            </p:cNvPr>
            <p:cNvSpPr/>
            <p:nvPr/>
          </p:nvSpPr>
          <p:spPr>
            <a:xfrm>
              <a:off x="384048" y="1499616"/>
              <a:ext cx="1494856" cy="143147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158194-0726-2B4E-B6D1-757E78E2D618}"/>
                </a:ext>
              </a:extLst>
            </p:cNvPr>
            <p:cNvSpPr txBox="1"/>
            <p:nvPr/>
          </p:nvSpPr>
          <p:spPr>
            <a:xfrm>
              <a:off x="384047" y="1615858"/>
              <a:ext cx="149485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900" dirty="0"/>
                <a:t>ML &amp; NLP Analysis</a:t>
              </a:r>
            </a:p>
          </p:txBody>
        </p: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D38E252-D411-2A4B-BB9D-DC46F681BCD3}"/>
              </a:ext>
            </a:extLst>
          </p:cNvPr>
          <p:cNvSpPr/>
          <p:nvPr/>
        </p:nvSpPr>
        <p:spPr>
          <a:xfrm>
            <a:off x="7935237" y="2026585"/>
            <a:ext cx="523922" cy="37753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TWITTER png images | PNGEgg">
            <a:extLst>
              <a:ext uri="{FF2B5EF4-FFF2-40B4-BE49-F238E27FC236}">
                <a16:creationId xmlns:a16="http://schemas.microsoft.com/office/drawing/2014/main" id="{746508B7-72C2-5F42-BF7A-6BE1A62F4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06" y="1748555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TWITTER png images | PNGEgg">
            <a:extLst>
              <a:ext uri="{FF2B5EF4-FFF2-40B4-BE49-F238E27FC236}">
                <a16:creationId xmlns:a16="http://schemas.microsoft.com/office/drawing/2014/main" id="{C1F32E13-8A40-0D48-B73E-6A1109D7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09" y="2305171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TWITTER png images | PNGEgg">
            <a:extLst>
              <a:ext uri="{FF2B5EF4-FFF2-40B4-BE49-F238E27FC236}">
                <a16:creationId xmlns:a16="http://schemas.microsoft.com/office/drawing/2014/main" id="{C96AEAD3-8031-FE4F-879B-0847B0C2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42" y="2436723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TWITTER png images | PNGEgg">
            <a:extLst>
              <a:ext uri="{FF2B5EF4-FFF2-40B4-BE49-F238E27FC236}">
                <a16:creationId xmlns:a16="http://schemas.microsoft.com/office/drawing/2014/main" id="{B4519587-05B2-004C-BA19-16043D087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11" y="1927330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TWITTER png images | PNGEgg">
            <a:extLst>
              <a:ext uri="{FF2B5EF4-FFF2-40B4-BE49-F238E27FC236}">
                <a16:creationId xmlns:a16="http://schemas.microsoft.com/office/drawing/2014/main" id="{BB5CDB8C-6C0B-7044-87E1-08711828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06" y="2378243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TWITTER png images | PNGEgg">
            <a:extLst>
              <a:ext uri="{FF2B5EF4-FFF2-40B4-BE49-F238E27FC236}">
                <a16:creationId xmlns:a16="http://schemas.microsoft.com/office/drawing/2014/main" id="{8AE7E207-3340-7B4A-BB68-84FC17614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061" y="1838085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TWITTER png images | PNGEgg">
            <a:extLst>
              <a:ext uri="{FF2B5EF4-FFF2-40B4-BE49-F238E27FC236}">
                <a16:creationId xmlns:a16="http://schemas.microsoft.com/office/drawing/2014/main" id="{B6703FE0-A5DE-6045-9337-2E0281265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56" y="2090794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TWITTER png images | PNGEgg">
            <a:extLst>
              <a:ext uri="{FF2B5EF4-FFF2-40B4-BE49-F238E27FC236}">
                <a16:creationId xmlns:a16="http://schemas.microsoft.com/office/drawing/2014/main" id="{234F3430-E46F-0444-83C4-9A4076F54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898" y="2103094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TWITTER png images | PNGEgg">
            <a:extLst>
              <a:ext uri="{FF2B5EF4-FFF2-40B4-BE49-F238E27FC236}">
                <a16:creationId xmlns:a16="http://schemas.microsoft.com/office/drawing/2014/main" id="{4F26CF21-E391-A548-BC35-FF2F4818E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615" y="2101432"/>
            <a:ext cx="428753" cy="428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0C44FB-414A-6146-85E4-A2AC9B62C001}"/>
              </a:ext>
            </a:extLst>
          </p:cNvPr>
          <p:cNvSpPr txBox="1"/>
          <p:nvPr/>
        </p:nvSpPr>
        <p:spPr>
          <a:xfrm>
            <a:off x="2963333" y="2215352"/>
            <a:ext cx="35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vs</a:t>
            </a:r>
          </a:p>
        </p:txBody>
      </p:sp>
      <p:pic>
        <p:nvPicPr>
          <p:cNvPr id="34" name="Picture 2" descr="TWITTER png images | PNGEgg">
            <a:extLst>
              <a:ext uri="{FF2B5EF4-FFF2-40B4-BE49-F238E27FC236}">
                <a16:creationId xmlns:a16="http://schemas.microsoft.com/office/drawing/2014/main" id="{24FF3F6E-9778-7C4A-B13E-574E2E00A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866" y="1925855"/>
            <a:ext cx="604330" cy="6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81BF1C7-6BC4-0941-AD4F-93F8640A0FC1}"/>
              </a:ext>
            </a:extLst>
          </p:cNvPr>
          <p:cNvSpPr txBox="1"/>
          <p:nvPr/>
        </p:nvSpPr>
        <p:spPr>
          <a:xfrm>
            <a:off x="4689583" y="2449796"/>
            <a:ext cx="958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Winner</a:t>
            </a:r>
            <a:endParaRPr lang="en-GB" sz="1200" dirty="0"/>
          </a:p>
        </p:txBody>
      </p:sp>
      <p:pic>
        <p:nvPicPr>
          <p:cNvPr id="1028" name="Picture 4" descr="Rating, Feedback, Stars, Evaluation, Ranking, Cut Out">
            <a:extLst>
              <a:ext uri="{FF2B5EF4-FFF2-40B4-BE49-F238E27FC236}">
                <a16:creationId xmlns:a16="http://schemas.microsoft.com/office/drawing/2014/main" id="{E0B6136B-A0DE-F745-91B7-7BBEDC3B4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940" y="1846690"/>
            <a:ext cx="857738" cy="85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rtificial Neural Network, Ann, Neural Network, Neural">
            <a:extLst>
              <a:ext uri="{FF2B5EF4-FFF2-40B4-BE49-F238E27FC236}">
                <a16:creationId xmlns:a16="http://schemas.microsoft.com/office/drawing/2014/main" id="{651BEEFF-4406-2142-8AD2-8191B7024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082" y="1973934"/>
            <a:ext cx="1241010" cy="69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74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704EC2D-82EE-9040-8AC3-16DB57C0F78B}"/>
              </a:ext>
            </a:extLst>
          </p:cNvPr>
          <p:cNvSpPr/>
          <p:nvPr/>
        </p:nvSpPr>
        <p:spPr>
          <a:xfrm>
            <a:off x="4220774" y="395634"/>
            <a:ext cx="999178" cy="593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Index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E34FFF4-955A-9144-9A9E-CCC1199A69EE}"/>
              </a:ext>
            </a:extLst>
          </p:cNvPr>
          <p:cNvSpPr/>
          <p:nvPr/>
        </p:nvSpPr>
        <p:spPr>
          <a:xfrm>
            <a:off x="5596411" y="1321136"/>
            <a:ext cx="999178" cy="593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Comparison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6929A8E-D85D-B142-8396-391F211CA4C9}"/>
              </a:ext>
            </a:extLst>
          </p:cNvPr>
          <p:cNvSpPr/>
          <p:nvPr/>
        </p:nvSpPr>
        <p:spPr>
          <a:xfrm>
            <a:off x="5369325" y="2580707"/>
            <a:ext cx="999178" cy="593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08F1EAD-A839-2847-9B04-D7FBC7131FA0}"/>
              </a:ext>
            </a:extLst>
          </p:cNvPr>
          <p:cNvSpPr/>
          <p:nvPr/>
        </p:nvSpPr>
        <p:spPr>
          <a:xfrm>
            <a:off x="3084334" y="2578688"/>
            <a:ext cx="999178" cy="593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What is Comparative Judgement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F78A976-5A29-2F4E-A250-F4C72DB0AD5F}"/>
              </a:ext>
            </a:extLst>
          </p:cNvPr>
          <p:cNvSpPr/>
          <p:nvPr/>
        </p:nvSpPr>
        <p:spPr>
          <a:xfrm>
            <a:off x="2811831" y="1312052"/>
            <a:ext cx="999178" cy="5934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Feedback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00A2D9-9666-D44F-9A95-58FAD22F7C7B}"/>
              </a:ext>
            </a:extLst>
          </p:cNvPr>
          <p:cNvCxnSpPr>
            <a:stCxn id="42" idx="3"/>
            <a:endCxn id="2" idx="2"/>
          </p:cNvCxnSpPr>
          <p:nvPr/>
        </p:nvCxnSpPr>
        <p:spPr>
          <a:xfrm flipV="1">
            <a:off x="3811009" y="989086"/>
            <a:ext cx="909354" cy="6196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882800-123D-4747-BFF7-D1B233EF3DFD}"/>
              </a:ext>
            </a:extLst>
          </p:cNvPr>
          <p:cNvCxnSpPr>
            <a:stCxn id="2" idx="2"/>
            <a:endCxn id="41" idx="3"/>
          </p:cNvCxnSpPr>
          <p:nvPr/>
        </p:nvCxnSpPr>
        <p:spPr>
          <a:xfrm flipH="1">
            <a:off x="4083512" y="989086"/>
            <a:ext cx="636851" cy="188632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153629-EBF7-0F48-A25B-7B9E07CDB9B4}"/>
              </a:ext>
            </a:extLst>
          </p:cNvPr>
          <p:cNvCxnSpPr>
            <a:stCxn id="2" idx="2"/>
            <a:endCxn id="38" idx="1"/>
          </p:cNvCxnSpPr>
          <p:nvPr/>
        </p:nvCxnSpPr>
        <p:spPr>
          <a:xfrm>
            <a:off x="4720363" y="989086"/>
            <a:ext cx="876048" cy="6287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AA5C806-BC3C-FD4D-8F52-A89374AED976}"/>
              </a:ext>
            </a:extLst>
          </p:cNvPr>
          <p:cNvCxnSpPr>
            <a:stCxn id="2" idx="2"/>
            <a:endCxn id="39" idx="1"/>
          </p:cNvCxnSpPr>
          <p:nvPr/>
        </p:nvCxnSpPr>
        <p:spPr>
          <a:xfrm>
            <a:off x="4720363" y="989086"/>
            <a:ext cx="648962" cy="18883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AF0B62-3A48-B54B-A551-8333430C33D0}"/>
              </a:ext>
            </a:extLst>
          </p:cNvPr>
          <p:cNvCxnSpPr>
            <a:stCxn id="42" idx="3"/>
            <a:endCxn id="41" idx="3"/>
          </p:cNvCxnSpPr>
          <p:nvPr/>
        </p:nvCxnSpPr>
        <p:spPr>
          <a:xfrm>
            <a:off x="3811009" y="1608778"/>
            <a:ext cx="272503" cy="12666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EC322A-0FD2-A24B-874E-55CF9AC6C558}"/>
              </a:ext>
            </a:extLst>
          </p:cNvPr>
          <p:cNvCxnSpPr>
            <a:stCxn id="42" idx="3"/>
            <a:endCxn id="38" idx="1"/>
          </p:cNvCxnSpPr>
          <p:nvPr/>
        </p:nvCxnSpPr>
        <p:spPr>
          <a:xfrm>
            <a:off x="3811009" y="1608778"/>
            <a:ext cx="1785402" cy="90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2481875-9AA1-AB48-B65E-1F64666E8E5F}"/>
              </a:ext>
            </a:extLst>
          </p:cNvPr>
          <p:cNvCxnSpPr>
            <a:stCxn id="42" idx="3"/>
            <a:endCxn id="39" idx="1"/>
          </p:cNvCxnSpPr>
          <p:nvPr/>
        </p:nvCxnSpPr>
        <p:spPr>
          <a:xfrm>
            <a:off x="3811009" y="1608778"/>
            <a:ext cx="1558316" cy="12686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32A71D-8F00-E14B-BDF1-C86F931576D2}"/>
              </a:ext>
            </a:extLst>
          </p:cNvPr>
          <p:cNvCxnSpPr>
            <a:stCxn id="38" idx="1"/>
            <a:endCxn id="41" idx="3"/>
          </p:cNvCxnSpPr>
          <p:nvPr/>
        </p:nvCxnSpPr>
        <p:spPr>
          <a:xfrm flipH="1">
            <a:off x="4083512" y="1617862"/>
            <a:ext cx="1512899" cy="125755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872E60C-DA08-D34D-963B-116F3D3FD302}"/>
              </a:ext>
            </a:extLst>
          </p:cNvPr>
          <p:cNvCxnSpPr>
            <a:stCxn id="38" idx="1"/>
            <a:endCxn id="39" idx="1"/>
          </p:cNvCxnSpPr>
          <p:nvPr/>
        </p:nvCxnSpPr>
        <p:spPr>
          <a:xfrm flipH="1">
            <a:off x="5369325" y="1617862"/>
            <a:ext cx="227086" cy="12595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FE23F04E-BFE4-D048-9C30-0003C8B84E3C}"/>
              </a:ext>
            </a:extLst>
          </p:cNvPr>
          <p:cNvCxnSpPr>
            <a:stCxn id="39" idx="1"/>
            <a:endCxn id="41" idx="3"/>
          </p:cNvCxnSpPr>
          <p:nvPr/>
        </p:nvCxnSpPr>
        <p:spPr>
          <a:xfrm flipH="1" flipV="1">
            <a:off x="4083512" y="2875414"/>
            <a:ext cx="1285813" cy="20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09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Gray</dc:creator>
  <cp:lastModifiedBy>Andy Gray</cp:lastModifiedBy>
  <cp:revision>2</cp:revision>
  <dcterms:created xsi:type="dcterms:W3CDTF">2021-08-18T06:51:56Z</dcterms:created>
  <dcterms:modified xsi:type="dcterms:W3CDTF">2021-08-18T19:15:15Z</dcterms:modified>
</cp:coreProperties>
</file>