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/>
            <a:t>Motivation</a:t>
          </a:r>
          <a:endParaRPr lang="en-US"/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/>
            <a:t>Background Information</a:t>
          </a:r>
          <a:endParaRPr lang="en-US"/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/>
            <a:t>Aims of the Project</a:t>
          </a:r>
          <a:endParaRPr lang="en-US"/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/>
            <a:t>Project Steps</a:t>
          </a:r>
          <a:endParaRPr lang="en-US"/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/>
            <a:t>Current Steps</a:t>
          </a:r>
          <a:endParaRPr lang="en-US"/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/>
            <a:t>References</a:t>
          </a:r>
          <a:endParaRPr lang="en-US"/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/>
            <a:t>Background Information</a:t>
          </a:r>
          <a:endParaRPr lang="en-US"/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/>
            <a:t>Aims of the Project</a:t>
          </a:r>
          <a:endParaRPr lang="en-US"/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/>
            <a:t>Project Steps</a:t>
          </a:r>
          <a:endParaRPr lang="en-US"/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/>
            <a:t>Current Steps</a:t>
          </a:r>
          <a:endParaRPr lang="en-US"/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D43632-47EE-4E7E-BE56-FF3A1342E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D80C4-FE54-4ABC-A552-2500039BAEC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5E3BBBB-1CB5-42E7-8286-9DFF73DBAB5B}" type="parTrans" cxnId="{C6DAF643-17BD-45F7-A6EC-9A284F1E0389}">
      <dgm:prSet/>
      <dgm:spPr/>
      <dgm:t>
        <a:bodyPr/>
        <a:lstStyle/>
        <a:p>
          <a:endParaRPr lang="en-US"/>
        </a:p>
      </dgm:t>
    </dgm:pt>
    <dgm:pt modelId="{EDE4B545-5819-4096-B07F-1E0AC13E1C8E}" type="sibTrans" cxnId="{C6DAF643-17BD-45F7-A6EC-9A284F1E0389}">
      <dgm:prSet/>
      <dgm:spPr/>
      <dgm:t>
        <a:bodyPr/>
        <a:lstStyle/>
        <a:p>
          <a:endParaRPr lang="en-US"/>
        </a:p>
      </dgm:t>
    </dgm:pt>
    <dgm:pt modelId="{61D80068-911C-4F0E-8C4D-B0621A35CC4C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B8300BF-A1D6-470E-8057-73393EA15388}" type="parTrans" cxnId="{E8291A08-A850-4277-BED4-CE958BB4F3FA}">
      <dgm:prSet/>
      <dgm:spPr/>
      <dgm:t>
        <a:bodyPr/>
        <a:lstStyle/>
        <a:p>
          <a:endParaRPr lang="en-US"/>
        </a:p>
      </dgm:t>
    </dgm:pt>
    <dgm:pt modelId="{2997FF9C-DEEF-43AD-99BF-F1966D1C78ED}" type="sibTrans" cxnId="{E8291A08-A850-4277-BED4-CE958BB4F3FA}">
      <dgm:prSet/>
      <dgm:spPr/>
      <dgm:t>
        <a:bodyPr/>
        <a:lstStyle/>
        <a:p>
          <a:endParaRPr lang="en-US"/>
        </a:p>
      </dgm:t>
    </dgm:pt>
    <dgm:pt modelId="{0561FD34-4CBA-4674-9D30-09F2415235B9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F9525AEC-6C8C-452C-9418-AE0EC56EF30D}" type="parTrans" cxnId="{CDF433C0-48AE-4CDB-A98D-018BE75B8BEB}">
      <dgm:prSet/>
      <dgm:spPr/>
      <dgm:t>
        <a:bodyPr/>
        <a:lstStyle/>
        <a:p>
          <a:endParaRPr lang="en-US"/>
        </a:p>
      </dgm:t>
    </dgm:pt>
    <dgm:pt modelId="{48A4243C-E51C-4F06-9DB0-F3AA9CB676D5}" type="sibTrans" cxnId="{CDF433C0-48AE-4CDB-A98D-018BE75B8BEB}">
      <dgm:prSet/>
      <dgm:spPr/>
      <dgm:t>
        <a:bodyPr/>
        <a:lstStyle/>
        <a:p>
          <a:endParaRPr lang="en-US"/>
        </a:p>
      </dgm:t>
    </dgm:pt>
    <dgm:pt modelId="{FEB52D3C-E870-4B1C-ACC3-CFB8A4A14C53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989FF458-76B3-4126-BDFC-885A265F1678}" type="parTrans" cxnId="{1040AAAC-2B63-483C-AE96-0A4D5B866AEE}">
      <dgm:prSet/>
      <dgm:spPr/>
      <dgm:t>
        <a:bodyPr/>
        <a:lstStyle/>
        <a:p>
          <a:endParaRPr lang="en-US"/>
        </a:p>
      </dgm:t>
    </dgm:pt>
    <dgm:pt modelId="{1A23F70D-08A3-4C77-858B-9E369C3736A1}" type="sibTrans" cxnId="{1040AAAC-2B63-483C-AE96-0A4D5B866AEE}">
      <dgm:prSet/>
      <dgm:spPr/>
      <dgm:t>
        <a:bodyPr/>
        <a:lstStyle/>
        <a:p>
          <a:endParaRPr lang="en-US"/>
        </a:p>
      </dgm:t>
    </dgm:pt>
    <dgm:pt modelId="{AE8F96E4-C085-4437-B711-85FC4C185DEA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A2256BE-6E5D-4F1B-8108-F4CC58692E78}" type="parTrans" cxnId="{10FA0244-D2FB-4341-B36F-0A7A971E69B9}">
      <dgm:prSet/>
      <dgm:spPr/>
      <dgm:t>
        <a:bodyPr/>
        <a:lstStyle/>
        <a:p>
          <a:endParaRPr lang="en-US"/>
        </a:p>
      </dgm:t>
    </dgm:pt>
    <dgm:pt modelId="{077B396B-91A7-489A-8B68-205D234DFCB7}" type="sibTrans" cxnId="{10FA0244-D2FB-4341-B36F-0A7A971E69B9}">
      <dgm:prSet/>
      <dgm:spPr/>
      <dgm:t>
        <a:bodyPr/>
        <a:lstStyle/>
        <a:p>
          <a:endParaRPr lang="en-US"/>
        </a:p>
      </dgm:t>
    </dgm:pt>
    <dgm:pt modelId="{FB6737FE-72D6-438C-A192-B7FBF421C37F}">
      <dgm:prSet/>
      <dgm:spPr/>
      <dgm:t>
        <a:bodyPr/>
        <a:lstStyle/>
        <a:p>
          <a:pPr>
            <a:defRPr cap="all"/>
          </a:pPr>
          <a:r>
            <a:rPr lang="en-GB"/>
            <a:t>References</a:t>
          </a:r>
          <a:endParaRPr lang="en-US"/>
        </a:p>
      </dgm:t>
    </dgm:pt>
    <dgm:pt modelId="{D5211114-8CBB-4D00-9599-FA97D6C810F6}" type="parTrans" cxnId="{2789A7DC-1C31-489F-BC98-AD00CFF6EA16}">
      <dgm:prSet/>
      <dgm:spPr/>
      <dgm:t>
        <a:bodyPr/>
        <a:lstStyle/>
        <a:p>
          <a:endParaRPr lang="en-US"/>
        </a:p>
      </dgm:t>
    </dgm:pt>
    <dgm:pt modelId="{80F8B603-B959-4C36-891C-6F678767F2AB}" type="sibTrans" cxnId="{2789A7DC-1C31-489F-BC98-AD00CFF6EA16}">
      <dgm:prSet/>
      <dgm:spPr/>
      <dgm:t>
        <a:bodyPr/>
        <a:lstStyle/>
        <a:p>
          <a:endParaRPr lang="en-US"/>
        </a:p>
      </dgm:t>
    </dgm:pt>
    <dgm:pt modelId="{09A0BAB3-F50D-4D2F-B725-1AB97916752C}" type="pres">
      <dgm:prSet presAssocID="{34D43632-47EE-4E7E-BE56-FF3A1342EB62}" presName="root" presStyleCnt="0">
        <dgm:presLayoutVars>
          <dgm:dir/>
          <dgm:resizeHandles val="exact"/>
        </dgm:presLayoutVars>
      </dgm:prSet>
      <dgm:spPr/>
    </dgm:pt>
    <dgm:pt modelId="{76EB22C1-EC1C-4A6E-8D5F-4E76333A32E5}" type="pres">
      <dgm:prSet presAssocID="{33DD80C4-FE54-4ABC-A552-2500039BAECB}" presName="compNode" presStyleCnt="0"/>
      <dgm:spPr/>
    </dgm:pt>
    <dgm:pt modelId="{645BEA17-67F4-4F06-A163-851F36BC6856}" type="pres">
      <dgm:prSet presAssocID="{33DD80C4-FE54-4ABC-A552-2500039BAECB}" presName="iconBgRect" presStyleLbl="bgShp" presStyleIdx="0" presStyleCnt="6"/>
      <dgm:spPr/>
    </dgm:pt>
    <dgm:pt modelId="{932FEEE9-A852-4ACE-82C4-4A15D56A03A5}" type="pres">
      <dgm:prSet presAssocID="{33DD80C4-FE54-4ABC-A552-2500039BA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9AE7C47-9DF6-41E8-ABF2-7E4C2ADCE760}" type="pres">
      <dgm:prSet presAssocID="{33DD80C4-FE54-4ABC-A552-2500039BAECB}" presName="spaceRect" presStyleCnt="0"/>
      <dgm:spPr/>
    </dgm:pt>
    <dgm:pt modelId="{8D5FFAB5-2CD0-4191-9188-B493AA591CAE}" type="pres">
      <dgm:prSet presAssocID="{33DD80C4-FE54-4ABC-A552-2500039BAECB}" presName="textRect" presStyleLbl="revTx" presStyleIdx="0" presStyleCnt="6">
        <dgm:presLayoutVars>
          <dgm:chMax val="1"/>
          <dgm:chPref val="1"/>
        </dgm:presLayoutVars>
      </dgm:prSet>
      <dgm:spPr/>
    </dgm:pt>
    <dgm:pt modelId="{1735A8BD-BEA9-4C12-BC64-87BC4F94B455}" type="pres">
      <dgm:prSet presAssocID="{EDE4B545-5819-4096-B07F-1E0AC13E1C8E}" presName="sibTrans" presStyleCnt="0"/>
      <dgm:spPr/>
    </dgm:pt>
    <dgm:pt modelId="{41A7BEA2-B565-4A81-9095-7384B038D00E}" type="pres">
      <dgm:prSet presAssocID="{61D80068-911C-4F0E-8C4D-B0621A35CC4C}" presName="compNode" presStyleCnt="0"/>
      <dgm:spPr/>
    </dgm:pt>
    <dgm:pt modelId="{C16BFA89-3A26-459D-8D68-DEE23AADB19E}" type="pres">
      <dgm:prSet presAssocID="{61D80068-911C-4F0E-8C4D-B0621A35CC4C}" presName="iconBgRect" presStyleLbl="bgShp" presStyleIdx="1" presStyleCnt="6"/>
      <dgm:spPr/>
    </dgm:pt>
    <dgm:pt modelId="{56C2C7D6-6849-45A2-B129-885E842239C0}" type="pres">
      <dgm:prSet presAssocID="{61D80068-911C-4F0E-8C4D-B0621A35CC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9C950FCD-54CD-4674-AE67-F1B271D199D6}" type="pres">
      <dgm:prSet presAssocID="{61D80068-911C-4F0E-8C4D-B0621A35CC4C}" presName="spaceRect" presStyleCnt="0"/>
      <dgm:spPr/>
    </dgm:pt>
    <dgm:pt modelId="{C5229DD7-0AA0-443B-A3EA-772D28A7DCF9}" type="pres">
      <dgm:prSet presAssocID="{61D80068-911C-4F0E-8C4D-B0621A35CC4C}" presName="textRect" presStyleLbl="revTx" presStyleIdx="1" presStyleCnt="6">
        <dgm:presLayoutVars>
          <dgm:chMax val="1"/>
          <dgm:chPref val="1"/>
        </dgm:presLayoutVars>
      </dgm:prSet>
      <dgm:spPr/>
    </dgm:pt>
    <dgm:pt modelId="{3C1D0A7A-3B93-405E-B2B4-7995E1F9CA5F}" type="pres">
      <dgm:prSet presAssocID="{2997FF9C-DEEF-43AD-99BF-F1966D1C78ED}" presName="sibTrans" presStyleCnt="0"/>
      <dgm:spPr/>
    </dgm:pt>
    <dgm:pt modelId="{EB8FD672-1938-43CB-BFDC-22527B6D6A07}" type="pres">
      <dgm:prSet presAssocID="{0561FD34-4CBA-4674-9D30-09F2415235B9}" presName="compNode" presStyleCnt="0"/>
      <dgm:spPr/>
    </dgm:pt>
    <dgm:pt modelId="{E6B9D9B1-762D-4F4F-AFF6-B18F51007753}" type="pres">
      <dgm:prSet presAssocID="{0561FD34-4CBA-4674-9D30-09F2415235B9}" presName="iconBgRect" presStyleLbl="bgShp" presStyleIdx="2" presStyleCnt="6"/>
      <dgm:spPr/>
    </dgm:pt>
    <dgm:pt modelId="{558A0958-B327-4B85-9FCE-FB8B606DD8C1}" type="pres">
      <dgm:prSet presAssocID="{0561FD34-4CBA-4674-9D30-09F2415235B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079BEC-CC9F-4A66-A98A-B13AF9B2ADC8}" type="pres">
      <dgm:prSet presAssocID="{0561FD34-4CBA-4674-9D30-09F2415235B9}" presName="spaceRect" presStyleCnt="0"/>
      <dgm:spPr/>
    </dgm:pt>
    <dgm:pt modelId="{2285005B-E964-419A-88DC-A096F920462E}" type="pres">
      <dgm:prSet presAssocID="{0561FD34-4CBA-4674-9D30-09F2415235B9}" presName="textRect" presStyleLbl="revTx" presStyleIdx="2" presStyleCnt="6">
        <dgm:presLayoutVars>
          <dgm:chMax val="1"/>
          <dgm:chPref val="1"/>
        </dgm:presLayoutVars>
      </dgm:prSet>
      <dgm:spPr/>
    </dgm:pt>
    <dgm:pt modelId="{1BAD1811-3346-44A9-8556-7663F6081F62}" type="pres">
      <dgm:prSet presAssocID="{48A4243C-E51C-4F06-9DB0-F3AA9CB676D5}" presName="sibTrans" presStyleCnt="0"/>
      <dgm:spPr/>
    </dgm:pt>
    <dgm:pt modelId="{58858C52-D9FE-48F3-AB48-06B651D02435}" type="pres">
      <dgm:prSet presAssocID="{FEB52D3C-E870-4B1C-ACC3-CFB8A4A14C53}" presName="compNode" presStyleCnt="0"/>
      <dgm:spPr/>
    </dgm:pt>
    <dgm:pt modelId="{BD108266-422E-4E7D-AA64-2840FE61D840}" type="pres">
      <dgm:prSet presAssocID="{FEB52D3C-E870-4B1C-ACC3-CFB8A4A14C53}" presName="iconBgRect" presStyleLbl="bgShp" presStyleIdx="3" presStyleCnt="6"/>
      <dgm:spPr/>
    </dgm:pt>
    <dgm:pt modelId="{AF3E8E8E-532B-4F70-9F85-2BBE5C98EDAE}" type="pres">
      <dgm:prSet presAssocID="{FEB52D3C-E870-4B1C-ACC3-CFB8A4A14C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8495FB-79B6-4B6A-9C2A-036E06E035D2}" type="pres">
      <dgm:prSet presAssocID="{FEB52D3C-E870-4B1C-ACC3-CFB8A4A14C53}" presName="spaceRect" presStyleCnt="0"/>
      <dgm:spPr/>
    </dgm:pt>
    <dgm:pt modelId="{2A190A4B-99B8-41D0-97E8-10547D5D6B87}" type="pres">
      <dgm:prSet presAssocID="{FEB52D3C-E870-4B1C-ACC3-CFB8A4A14C53}" presName="textRect" presStyleLbl="revTx" presStyleIdx="3" presStyleCnt="6">
        <dgm:presLayoutVars>
          <dgm:chMax val="1"/>
          <dgm:chPref val="1"/>
        </dgm:presLayoutVars>
      </dgm:prSet>
      <dgm:spPr/>
    </dgm:pt>
    <dgm:pt modelId="{3CCB2759-C3DD-45C5-A28A-46B0D55269CA}" type="pres">
      <dgm:prSet presAssocID="{1A23F70D-08A3-4C77-858B-9E369C3736A1}" presName="sibTrans" presStyleCnt="0"/>
      <dgm:spPr/>
    </dgm:pt>
    <dgm:pt modelId="{42C3DFF9-A945-47A3-81A2-DB541747B22B}" type="pres">
      <dgm:prSet presAssocID="{AE8F96E4-C085-4437-B711-85FC4C185DEA}" presName="compNode" presStyleCnt="0"/>
      <dgm:spPr/>
    </dgm:pt>
    <dgm:pt modelId="{CD18AA09-4BDA-487D-BACD-7E2FE56C4EAB}" type="pres">
      <dgm:prSet presAssocID="{AE8F96E4-C085-4437-B711-85FC4C185DEA}" presName="iconBgRect" presStyleLbl="bgShp" presStyleIdx="4" presStyleCnt="6"/>
      <dgm:spPr/>
    </dgm:pt>
    <dgm:pt modelId="{DA801144-89FD-4A74-9517-9A30275333E2}" type="pres">
      <dgm:prSet presAssocID="{AE8F96E4-C085-4437-B711-85FC4C185D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BBFD1-42B3-4929-B188-9F358D4EAD56}" type="pres">
      <dgm:prSet presAssocID="{AE8F96E4-C085-4437-B711-85FC4C185DEA}" presName="spaceRect" presStyleCnt="0"/>
      <dgm:spPr/>
    </dgm:pt>
    <dgm:pt modelId="{B192687F-6954-459B-9026-1297DF7C10D2}" type="pres">
      <dgm:prSet presAssocID="{AE8F96E4-C085-4437-B711-85FC4C185DEA}" presName="textRect" presStyleLbl="revTx" presStyleIdx="4" presStyleCnt="6">
        <dgm:presLayoutVars>
          <dgm:chMax val="1"/>
          <dgm:chPref val="1"/>
        </dgm:presLayoutVars>
      </dgm:prSet>
      <dgm:spPr/>
    </dgm:pt>
    <dgm:pt modelId="{46B93E6A-927F-4B5E-85A2-8874FD7E7378}" type="pres">
      <dgm:prSet presAssocID="{077B396B-91A7-489A-8B68-205D234DFCB7}" presName="sibTrans" presStyleCnt="0"/>
      <dgm:spPr/>
    </dgm:pt>
    <dgm:pt modelId="{5005A468-27C6-4763-AC11-64A320E427CA}" type="pres">
      <dgm:prSet presAssocID="{FB6737FE-72D6-438C-A192-B7FBF421C37F}" presName="compNode" presStyleCnt="0"/>
      <dgm:spPr/>
    </dgm:pt>
    <dgm:pt modelId="{FD3EB006-C713-4F91-AFFF-FE7844E6BF39}" type="pres">
      <dgm:prSet presAssocID="{FB6737FE-72D6-438C-A192-B7FBF421C37F}" presName="iconBgRect" presStyleLbl="bgShp" presStyleIdx="5" presStyleCnt="6"/>
      <dgm:spPr/>
    </dgm:pt>
    <dgm:pt modelId="{FA782C3F-9FC9-41C5-9B49-173280C0A5EB}" type="pres">
      <dgm:prSet presAssocID="{FB6737FE-72D6-438C-A192-B7FBF421C3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EB93F75-AE67-4222-AE6D-80AE7E548823}" type="pres">
      <dgm:prSet presAssocID="{FB6737FE-72D6-438C-A192-B7FBF421C37F}" presName="spaceRect" presStyleCnt="0"/>
      <dgm:spPr/>
    </dgm:pt>
    <dgm:pt modelId="{989D0115-F705-4C26-B999-4D32D36106CA}" type="pres">
      <dgm:prSet presAssocID="{FB6737FE-72D6-438C-A192-B7FBF421C37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291A08-A850-4277-BED4-CE958BB4F3FA}" srcId="{34D43632-47EE-4E7E-BE56-FF3A1342EB62}" destId="{61D80068-911C-4F0E-8C4D-B0621A35CC4C}" srcOrd="1" destOrd="0" parTransId="{CB8300BF-A1D6-470E-8057-73393EA15388}" sibTransId="{2997FF9C-DEEF-43AD-99BF-F1966D1C78ED}"/>
    <dgm:cxn modelId="{A259B312-C97D-4A47-8F10-B7E335D8F80C}" type="presOf" srcId="{34D43632-47EE-4E7E-BE56-FF3A1342EB62}" destId="{09A0BAB3-F50D-4D2F-B725-1AB97916752C}" srcOrd="0" destOrd="0" presId="urn:microsoft.com/office/officeart/2018/5/layout/IconCircleLabelList"/>
    <dgm:cxn modelId="{EC217627-F13B-4833-9632-ABA69C4E9E18}" type="presOf" srcId="{FEB52D3C-E870-4B1C-ACC3-CFB8A4A14C53}" destId="{2A190A4B-99B8-41D0-97E8-10547D5D6B87}" srcOrd="0" destOrd="0" presId="urn:microsoft.com/office/officeart/2018/5/layout/IconCircleLabelList"/>
    <dgm:cxn modelId="{C6DAF643-17BD-45F7-A6EC-9A284F1E0389}" srcId="{34D43632-47EE-4E7E-BE56-FF3A1342EB62}" destId="{33DD80C4-FE54-4ABC-A552-2500039BAECB}" srcOrd="0" destOrd="0" parTransId="{E5E3BBBB-1CB5-42E7-8286-9DFF73DBAB5B}" sibTransId="{EDE4B545-5819-4096-B07F-1E0AC13E1C8E}"/>
    <dgm:cxn modelId="{10FA0244-D2FB-4341-B36F-0A7A971E69B9}" srcId="{34D43632-47EE-4E7E-BE56-FF3A1342EB62}" destId="{AE8F96E4-C085-4437-B711-85FC4C185DEA}" srcOrd="4" destOrd="0" parTransId="{7A2256BE-6E5D-4F1B-8108-F4CC58692E78}" sibTransId="{077B396B-91A7-489A-8B68-205D234DFCB7}"/>
    <dgm:cxn modelId="{E2C3B744-18F0-47D2-A7A7-3615833933AF}" type="presOf" srcId="{33DD80C4-FE54-4ABC-A552-2500039BAECB}" destId="{8D5FFAB5-2CD0-4191-9188-B493AA591CAE}" srcOrd="0" destOrd="0" presId="urn:microsoft.com/office/officeart/2018/5/layout/IconCircleLabelList"/>
    <dgm:cxn modelId="{91D2626E-2089-45FF-BE4E-FE4650C64C57}" type="presOf" srcId="{0561FD34-4CBA-4674-9D30-09F2415235B9}" destId="{2285005B-E964-419A-88DC-A096F920462E}" srcOrd="0" destOrd="0" presId="urn:microsoft.com/office/officeart/2018/5/layout/IconCircleLabelList"/>
    <dgm:cxn modelId="{423B248B-3F90-434C-85D8-ABE2E22B6D51}" type="presOf" srcId="{61D80068-911C-4F0E-8C4D-B0621A35CC4C}" destId="{C5229DD7-0AA0-443B-A3EA-772D28A7DCF9}" srcOrd="0" destOrd="0" presId="urn:microsoft.com/office/officeart/2018/5/layout/IconCircleLabelList"/>
    <dgm:cxn modelId="{1040AAAC-2B63-483C-AE96-0A4D5B866AEE}" srcId="{34D43632-47EE-4E7E-BE56-FF3A1342EB62}" destId="{FEB52D3C-E870-4B1C-ACC3-CFB8A4A14C53}" srcOrd="3" destOrd="0" parTransId="{989FF458-76B3-4126-BDFC-885A265F1678}" sibTransId="{1A23F70D-08A3-4C77-858B-9E369C3736A1}"/>
    <dgm:cxn modelId="{CDF433C0-48AE-4CDB-A98D-018BE75B8BEB}" srcId="{34D43632-47EE-4E7E-BE56-FF3A1342EB62}" destId="{0561FD34-4CBA-4674-9D30-09F2415235B9}" srcOrd="2" destOrd="0" parTransId="{F9525AEC-6C8C-452C-9418-AE0EC56EF30D}" sibTransId="{48A4243C-E51C-4F06-9DB0-F3AA9CB676D5}"/>
    <dgm:cxn modelId="{2789A7DC-1C31-489F-BC98-AD00CFF6EA16}" srcId="{34D43632-47EE-4E7E-BE56-FF3A1342EB62}" destId="{FB6737FE-72D6-438C-A192-B7FBF421C37F}" srcOrd="5" destOrd="0" parTransId="{D5211114-8CBB-4D00-9599-FA97D6C810F6}" sibTransId="{80F8B603-B959-4C36-891C-6F678767F2AB}"/>
    <dgm:cxn modelId="{62D72FF1-95AF-4D22-9911-840573738E30}" type="presOf" srcId="{FB6737FE-72D6-438C-A192-B7FBF421C37F}" destId="{989D0115-F705-4C26-B999-4D32D36106CA}" srcOrd="0" destOrd="0" presId="urn:microsoft.com/office/officeart/2018/5/layout/IconCircleLabelList"/>
    <dgm:cxn modelId="{AFA6DEFF-880E-4540-A39A-F09052C38367}" type="presOf" srcId="{AE8F96E4-C085-4437-B711-85FC4C185DEA}" destId="{B192687F-6954-459B-9026-1297DF7C10D2}" srcOrd="0" destOrd="0" presId="urn:microsoft.com/office/officeart/2018/5/layout/IconCircleLabelList"/>
    <dgm:cxn modelId="{3C939B33-4E7C-48D5-BAAE-E4029B6CB506}" type="presParOf" srcId="{09A0BAB3-F50D-4D2F-B725-1AB97916752C}" destId="{76EB22C1-EC1C-4A6E-8D5F-4E76333A32E5}" srcOrd="0" destOrd="0" presId="urn:microsoft.com/office/officeart/2018/5/layout/IconCircleLabelList"/>
    <dgm:cxn modelId="{2238598B-368C-4AFD-B2CD-375BE8ADA59E}" type="presParOf" srcId="{76EB22C1-EC1C-4A6E-8D5F-4E76333A32E5}" destId="{645BEA17-67F4-4F06-A163-851F36BC6856}" srcOrd="0" destOrd="0" presId="urn:microsoft.com/office/officeart/2018/5/layout/IconCircleLabelList"/>
    <dgm:cxn modelId="{762326E7-7441-400F-8676-28DE168A84FE}" type="presParOf" srcId="{76EB22C1-EC1C-4A6E-8D5F-4E76333A32E5}" destId="{932FEEE9-A852-4ACE-82C4-4A15D56A03A5}" srcOrd="1" destOrd="0" presId="urn:microsoft.com/office/officeart/2018/5/layout/IconCircleLabelList"/>
    <dgm:cxn modelId="{F34BC06F-0C14-4D4A-B2AE-D6586BB4B964}" type="presParOf" srcId="{76EB22C1-EC1C-4A6E-8D5F-4E76333A32E5}" destId="{69AE7C47-9DF6-41E8-ABF2-7E4C2ADCE760}" srcOrd="2" destOrd="0" presId="urn:microsoft.com/office/officeart/2018/5/layout/IconCircleLabelList"/>
    <dgm:cxn modelId="{92198F18-FB9A-4BAC-A0BB-927CF23D5AAF}" type="presParOf" srcId="{76EB22C1-EC1C-4A6E-8D5F-4E76333A32E5}" destId="{8D5FFAB5-2CD0-4191-9188-B493AA591CAE}" srcOrd="3" destOrd="0" presId="urn:microsoft.com/office/officeart/2018/5/layout/IconCircleLabelList"/>
    <dgm:cxn modelId="{C1A30D8C-6745-4EFE-9415-2A95445EA338}" type="presParOf" srcId="{09A0BAB3-F50D-4D2F-B725-1AB97916752C}" destId="{1735A8BD-BEA9-4C12-BC64-87BC4F94B455}" srcOrd="1" destOrd="0" presId="urn:microsoft.com/office/officeart/2018/5/layout/IconCircleLabelList"/>
    <dgm:cxn modelId="{352A71C1-7E92-4A34-AEE9-1BC372B39982}" type="presParOf" srcId="{09A0BAB3-F50D-4D2F-B725-1AB97916752C}" destId="{41A7BEA2-B565-4A81-9095-7384B038D00E}" srcOrd="2" destOrd="0" presId="urn:microsoft.com/office/officeart/2018/5/layout/IconCircleLabelList"/>
    <dgm:cxn modelId="{13E78C42-3A92-42CE-924D-CD243464C58A}" type="presParOf" srcId="{41A7BEA2-B565-4A81-9095-7384B038D00E}" destId="{C16BFA89-3A26-459D-8D68-DEE23AADB19E}" srcOrd="0" destOrd="0" presId="urn:microsoft.com/office/officeart/2018/5/layout/IconCircleLabelList"/>
    <dgm:cxn modelId="{023B1470-F63B-45B8-B402-CA398FAC3CF3}" type="presParOf" srcId="{41A7BEA2-B565-4A81-9095-7384B038D00E}" destId="{56C2C7D6-6849-45A2-B129-885E842239C0}" srcOrd="1" destOrd="0" presId="urn:microsoft.com/office/officeart/2018/5/layout/IconCircleLabelList"/>
    <dgm:cxn modelId="{9931DD4C-FAF6-46A3-BE7F-F303B76FDAB1}" type="presParOf" srcId="{41A7BEA2-B565-4A81-9095-7384B038D00E}" destId="{9C950FCD-54CD-4674-AE67-F1B271D199D6}" srcOrd="2" destOrd="0" presId="urn:microsoft.com/office/officeart/2018/5/layout/IconCircleLabelList"/>
    <dgm:cxn modelId="{109B06A3-CE73-43F3-9EAA-97500E90A392}" type="presParOf" srcId="{41A7BEA2-B565-4A81-9095-7384B038D00E}" destId="{C5229DD7-0AA0-443B-A3EA-772D28A7DCF9}" srcOrd="3" destOrd="0" presId="urn:microsoft.com/office/officeart/2018/5/layout/IconCircleLabelList"/>
    <dgm:cxn modelId="{753DB292-3CAF-4C00-81BD-1449B5BB8569}" type="presParOf" srcId="{09A0BAB3-F50D-4D2F-B725-1AB97916752C}" destId="{3C1D0A7A-3B93-405E-B2B4-7995E1F9CA5F}" srcOrd="3" destOrd="0" presId="urn:microsoft.com/office/officeart/2018/5/layout/IconCircleLabelList"/>
    <dgm:cxn modelId="{BEEFA9D7-5D9E-4978-B19C-58277DD31E72}" type="presParOf" srcId="{09A0BAB3-F50D-4D2F-B725-1AB97916752C}" destId="{EB8FD672-1938-43CB-BFDC-22527B6D6A07}" srcOrd="4" destOrd="0" presId="urn:microsoft.com/office/officeart/2018/5/layout/IconCircleLabelList"/>
    <dgm:cxn modelId="{557D749C-13CD-4196-B036-671D96429FBE}" type="presParOf" srcId="{EB8FD672-1938-43CB-BFDC-22527B6D6A07}" destId="{E6B9D9B1-762D-4F4F-AFF6-B18F51007753}" srcOrd="0" destOrd="0" presId="urn:microsoft.com/office/officeart/2018/5/layout/IconCircleLabelList"/>
    <dgm:cxn modelId="{25FC1303-33E8-426C-B1FA-47B6A44C146B}" type="presParOf" srcId="{EB8FD672-1938-43CB-BFDC-22527B6D6A07}" destId="{558A0958-B327-4B85-9FCE-FB8B606DD8C1}" srcOrd="1" destOrd="0" presId="urn:microsoft.com/office/officeart/2018/5/layout/IconCircleLabelList"/>
    <dgm:cxn modelId="{BD464495-47F6-4452-9558-66B9BFCFC8B7}" type="presParOf" srcId="{EB8FD672-1938-43CB-BFDC-22527B6D6A07}" destId="{41079BEC-CC9F-4A66-A98A-B13AF9B2ADC8}" srcOrd="2" destOrd="0" presId="urn:microsoft.com/office/officeart/2018/5/layout/IconCircleLabelList"/>
    <dgm:cxn modelId="{02E56847-0CD1-45A0-BE08-37A05236FDB4}" type="presParOf" srcId="{EB8FD672-1938-43CB-BFDC-22527B6D6A07}" destId="{2285005B-E964-419A-88DC-A096F920462E}" srcOrd="3" destOrd="0" presId="urn:microsoft.com/office/officeart/2018/5/layout/IconCircleLabelList"/>
    <dgm:cxn modelId="{76F4AA66-8D78-4048-84FB-3469DBABC535}" type="presParOf" srcId="{09A0BAB3-F50D-4D2F-B725-1AB97916752C}" destId="{1BAD1811-3346-44A9-8556-7663F6081F62}" srcOrd="5" destOrd="0" presId="urn:microsoft.com/office/officeart/2018/5/layout/IconCircleLabelList"/>
    <dgm:cxn modelId="{B87F132F-7D41-428F-A9B9-88796A9E59BE}" type="presParOf" srcId="{09A0BAB3-F50D-4D2F-B725-1AB97916752C}" destId="{58858C52-D9FE-48F3-AB48-06B651D02435}" srcOrd="6" destOrd="0" presId="urn:microsoft.com/office/officeart/2018/5/layout/IconCircleLabelList"/>
    <dgm:cxn modelId="{5C834F82-AEE2-4214-812B-FD241F2DC1F6}" type="presParOf" srcId="{58858C52-D9FE-48F3-AB48-06B651D02435}" destId="{BD108266-422E-4E7D-AA64-2840FE61D840}" srcOrd="0" destOrd="0" presId="urn:microsoft.com/office/officeart/2018/5/layout/IconCircleLabelList"/>
    <dgm:cxn modelId="{87A76E09-D678-42F8-8F2E-C97AA2FF36B9}" type="presParOf" srcId="{58858C52-D9FE-48F3-AB48-06B651D02435}" destId="{AF3E8E8E-532B-4F70-9F85-2BBE5C98EDAE}" srcOrd="1" destOrd="0" presId="urn:microsoft.com/office/officeart/2018/5/layout/IconCircleLabelList"/>
    <dgm:cxn modelId="{EDEDE0B1-F697-4732-921A-7A194D4CA2A8}" type="presParOf" srcId="{58858C52-D9FE-48F3-AB48-06B651D02435}" destId="{C08495FB-79B6-4B6A-9C2A-036E06E035D2}" srcOrd="2" destOrd="0" presId="urn:microsoft.com/office/officeart/2018/5/layout/IconCircleLabelList"/>
    <dgm:cxn modelId="{DE6A9F41-4F80-4A6B-BDAD-A71365072AFD}" type="presParOf" srcId="{58858C52-D9FE-48F3-AB48-06B651D02435}" destId="{2A190A4B-99B8-41D0-97E8-10547D5D6B87}" srcOrd="3" destOrd="0" presId="urn:microsoft.com/office/officeart/2018/5/layout/IconCircleLabelList"/>
    <dgm:cxn modelId="{529899B8-90E6-451F-B490-51E28D59B92C}" type="presParOf" srcId="{09A0BAB3-F50D-4D2F-B725-1AB97916752C}" destId="{3CCB2759-C3DD-45C5-A28A-46B0D55269CA}" srcOrd="7" destOrd="0" presId="urn:microsoft.com/office/officeart/2018/5/layout/IconCircleLabelList"/>
    <dgm:cxn modelId="{472883E4-0C04-45EE-BD37-3749D8C445F3}" type="presParOf" srcId="{09A0BAB3-F50D-4D2F-B725-1AB97916752C}" destId="{42C3DFF9-A945-47A3-81A2-DB541747B22B}" srcOrd="8" destOrd="0" presId="urn:microsoft.com/office/officeart/2018/5/layout/IconCircleLabelList"/>
    <dgm:cxn modelId="{B42E3590-FAA1-4920-9D70-5D5AA0243A76}" type="presParOf" srcId="{42C3DFF9-A945-47A3-81A2-DB541747B22B}" destId="{CD18AA09-4BDA-487D-BACD-7E2FE56C4EAB}" srcOrd="0" destOrd="0" presId="urn:microsoft.com/office/officeart/2018/5/layout/IconCircleLabelList"/>
    <dgm:cxn modelId="{40171ED6-E16B-48D3-87D3-4AAD0356F8FD}" type="presParOf" srcId="{42C3DFF9-A945-47A3-81A2-DB541747B22B}" destId="{DA801144-89FD-4A74-9517-9A30275333E2}" srcOrd="1" destOrd="0" presId="urn:microsoft.com/office/officeart/2018/5/layout/IconCircleLabelList"/>
    <dgm:cxn modelId="{DFC05E14-5F79-4A8A-A0E4-4DD6CE993F9F}" type="presParOf" srcId="{42C3DFF9-A945-47A3-81A2-DB541747B22B}" destId="{980BBFD1-42B3-4929-B188-9F358D4EAD56}" srcOrd="2" destOrd="0" presId="urn:microsoft.com/office/officeart/2018/5/layout/IconCircleLabelList"/>
    <dgm:cxn modelId="{A4EECA6B-192B-4BF1-9AE7-7EDBECCD6A97}" type="presParOf" srcId="{42C3DFF9-A945-47A3-81A2-DB541747B22B}" destId="{B192687F-6954-459B-9026-1297DF7C10D2}" srcOrd="3" destOrd="0" presId="urn:microsoft.com/office/officeart/2018/5/layout/IconCircleLabelList"/>
    <dgm:cxn modelId="{237D1A90-FEC7-4263-B774-258E4C49B370}" type="presParOf" srcId="{09A0BAB3-F50D-4D2F-B725-1AB97916752C}" destId="{46B93E6A-927F-4B5E-85A2-8874FD7E7378}" srcOrd="9" destOrd="0" presId="urn:microsoft.com/office/officeart/2018/5/layout/IconCircleLabelList"/>
    <dgm:cxn modelId="{FD2E2032-55B9-47B7-A971-4C9203CAB27C}" type="presParOf" srcId="{09A0BAB3-F50D-4D2F-B725-1AB97916752C}" destId="{5005A468-27C6-4763-AC11-64A320E427CA}" srcOrd="10" destOrd="0" presId="urn:microsoft.com/office/officeart/2018/5/layout/IconCircleLabelList"/>
    <dgm:cxn modelId="{26094357-85C2-4B79-979D-6BFC253F7C6D}" type="presParOf" srcId="{5005A468-27C6-4763-AC11-64A320E427CA}" destId="{FD3EB006-C713-4F91-AFFF-FE7844E6BF39}" srcOrd="0" destOrd="0" presId="urn:microsoft.com/office/officeart/2018/5/layout/IconCircleLabelList"/>
    <dgm:cxn modelId="{9A212FFF-41F8-4ABD-A7A5-6D7AC6556E62}" type="presParOf" srcId="{5005A468-27C6-4763-AC11-64A320E427CA}" destId="{FA782C3F-9FC9-41C5-9B49-173280C0A5EB}" srcOrd="1" destOrd="0" presId="urn:microsoft.com/office/officeart/2018/5/layout/IconCircleLabelList"/>
    <dgm:cxn modelId="{3E4255FB-79BB-4CC8-8653-232A0491B13D}" type="presParOf" srcId="{5005A468-27C6-4763-AC11-64A320E427CA}" destId="{6EB93F75-AE67-4222-AE6D-80AE7E548823}" srcOrd="2" destOrd="0" presId="urn:microsoft.com/office/officeart/2018/5/layout/IconCircleLabelList"/>
    <dgm:cxn modelId="{DB8CA9F7-D46F-4295-A493-5FE13C7CB5BA}" type="presParOf" srcId="{5005A468-27C6-4763-AC11-64A320E427CA}" destId="{989D0115-F705-4C26-B999-4D32D36106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Motivation</a:t>
          </a:r>
          <a:endParaRPr lang="en-US" sz="2000" kern="1200"/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Background Information</a:t>
          </a:r>
          <a:endParaRPr lang="en-US" sz="2000" kern="1200"/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Aims of the Project</a:t>
          </a:r>
          <a:endParaRPr lang="en-US" sz="2000" kern="1200"/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Project Steps</a:t>
          </a:r>
          <a:endParaRPr lang="en-US" sz="2000" kern="1200"/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Current Steps</a:t>
          </a:r>
          <a:endParaRPr lang="en-US" sz="2000" kern="1200"/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References</a:t>
          </a:r>
          <a:endParaRPr lang="en-US" sz="2000" kern="1200"/>
        </a:p>
      </dsp:txBody>
      <dsp:txXfrm>
        <a:off x="8924332" y="2298202"/>
        <a:ext cx="1518750" cy="60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Background Information</a:t>
          </a:r>
          <a:endParaRPr lang="en-US" sz="2000" kern="1200"/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8924332" y="2298202"/>
        <a:ext cx="1518750" cy="60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Aims of the Project</a:t>
          </a:r>
          <a:endParaRPr lang="en-US" sz="2000" kern="1200"/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8924332" y="2298202"/>
        <a:ext cx="1518750" cy="60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Project Steps</a:t>
          </a:r>
          <a:endParaRPr lang="en-US" sz="2000" kern="1200"/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8924332" y="2298202"/>
        <a:ext cx="1518750" cy="60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Current Steps</a:t>
          </a:r>
          <a:endParaRPr lang="en-US" sz="2000" kern="1200"/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References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8924332" y="2298202"/>
        <a:ext cx="1518750" cy="60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EA17-67F4-4F06-A163-851F36BC6856}">
      <dsp:nvSpPr>
        <dsp:cNvPr id="0" name=""/>
        <dsp:cNvSpPr/>
      </dsp:nvSpPr>
      <dsp:spPr>
        <a:xfrm>
          <a:off x="297832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EEE9-A852-4ACE-82C4-4A15D56A03A5}">
      <dsp:nvSpPr>
        <dsp:cNvPr id="0" name=""/>
        <dsp:cNvSpPr/>
      </dsp:nvSpPr>
      <dsp:spPr>
        <a:xfrm>
          <a:off x="495269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FAB5-2CD0-4191-9188-B493AA591CAE}">
      <dsp:nvSpPr>
        <dsp:cNvPr id="0" name=""/>
        <dsp:cNvSpPr/>
      </dsp:nvSpPr>
      <dsp:spPr>
        <a:xfrm>
          <a:off x="1675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Motivation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675" y="2298202"/>
        <a:ext cx="1518750" cy="607500"/>
      </dsp:txXfrm>
    </dsp:sp>
    <dsp:sp modelId="{C16BFA89-3A26-459D-8D68-DEE23AADB19E}">
      <dsp:nvSpPr>
        <dsp:cNvPr id="0" name=""/>
        <dsp:cNvSpPr/>
      </dsp:nvSpPr>
      <dsp:spPr>
        <a:xfrm>
          <a:off x="2082363" y="1083202"/>
          <a:ext cx="926437" cy="926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2C7D6-6849-45A2-B129-885E842239C0}">
      <dsp:nvSpPr>
        <dsp:cNvPr id="0" name=""/>
        <dsp:cNvSpPr/>
      </dsp:nvSpPr>
      <dsp:spPr>
        <a:xfrm>
          <a:off x="2279800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DD7-0AA0-443B-A3EA-772D28A7DCF9}">
      <dsp:nvSpPr>
        <dsp:cNvPr id="0" name=""/>
        <dsp:cNvSpPr/>
      </dsp:nvSpPr>
      <dsp:spPr>
        <a:xfrm>
          <a:off x="1786207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Background Information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1786207" y="2298202"/>
        <a:ext cx="1518750" cy="607500"/>
      </dsp:txXfrm>
    </dsp:sp>
    <dsp:sp modelId="{E6B9D9B1-762D-4F4F-AFF6-B18F51007753}">
      <dsp:nvSpPr>
        <dsp:cNvPr id="0" name=""/>
        <dsp:cNvSpPr/>
      </dsp:nvSpPr>
      <dsp:spPr>
        <a:xfrm>
          <a:off x="3866894" y="1083202"/>
          <a:ext cx="926437" cy="926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0958-B327-4B85-9FCE-FB8B606DD8C1}">
      <dsp:nvSpPr>
        <dsp:cNvPr id="0" name=""/>
        <dsp:cNvSpPr/>
      </dsp:nvSpPr>
      <dsp:spPr>
        <a:xfrm>
          <a:off x="4064332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005B-E964-419A-88DC-A096F920462E}">
      <dsp:nvSpPr>
        <dsp:cNvPr id="0" name=""/>
        <dsp:cNvSpPr/>
      </dsp:nvSpPr>
      <dsp:spPr>
        <a:xfrm>
          <a:off x="3570738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Aims of the Project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3570738" y="2298202"/>
        <a:ext cx="1518750" cy="607500"/>
      </dsp:txXfrm>
    </dsp:sp>
    <dsp:sp modelId="{BD108266-422E-4E7D-AA64-2840FE61D840}">
      <dsp:nvSpPr>
        <dsp:cNvPr id="0" name=""/>
        <dsp:cNvSpPr/>
      </dsp:nvSpPr>
      <dsp:spPr>
        <a:xfrm>
          <a:off x="5651425" y="1083202"/>
          <a:ext cx="926437" cy="9264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E8E8E-532B-4F70-9F85-2BBE5C98EDAE}">
      <dsp:nvSpPr>
        <dsp:cNvPr id="0" name=""/>
        <dsp:cNvSpPr/>
      </dsp:nvSpPr>
      <dsp:spPr>
        <a:xfrm>
          <a:off x="5848863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90A4B-99B8-41D0-97E8-10547D5D6B87}">
      <dsp:nvSpPr>
        <dsp:cNvPr id="0" name=""/>
        <dsp:cNvSpPr/>
      </dsp:nvSpPr>
      <dsp:spPr>
        <a:xfrm>
          <a:off x="5355269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Project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5355269" y="2298202"/>
        <a:ext cx="1518750" cy="607500"/>
      </dsp:txXfrm>
    </dsp:sp>
    <dsp:sp modelId="{CD18AA09-4BDA-487D-BACD-7E2FE56C4EAB}">
      <dsp:nvSpPr>
        <dsp:cNvPr id="0" name=""/>
        <dsp:cNvSpPr/>
      </dsp:nvSpPr>
      <dsp:spPr>
        <a:xfrm>
          <a:off x="7435957" y="1083202"/>
          <a:ext cx="926437" cy="9264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01144-89FD-4A74-9517-9A30275333E2}">
      <dsp:nvSpPr>
        <dsp:cNvPr id="0" name=""/>
        <dsp:cNvSpPr/>
      </dsp:nvSpPr>
      <dsp:spPr>
        <a:xfrm>
          <a:off x="7633394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687F-6954-459B-9026-1297DF7C10D2}">
      <dsp:nvSpPr>
        <dsp:cNvPr id="0" name=""/>
        <dsp:cNvSpPr/>
      </dsp:nvSpPr>
      <dsp:spPr>
        <a:xfrm>
          <a:off x="7139800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Current Steps</a:t>
          </a:r>
          <a:endParaRPr lang="en-US" sz="20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139800" y="2298202"/>
        <a:ext cx="1518750" cy="607500"/>
      </dsp:txXfrm>
    </dsp:sp>
    <dsp:sp modelId="{FD3EB006-C713-4F91-AFFF-FE7844E6BF39}">
      <dsp:nvSpPr>
        <dsp:cNvPr id="0" name=""/>
        <dsp:cNvSpPr/>
      </dsp:nvSpPr>
      <dsp:spPr>
        <a:xfrm>
          <a:off x="9220488" y="1083202"/>
          <a:ext cx="926437" cy="926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2C3F-9FC9-41C5-9B49-173280C0A5EB}">
      <dsp:nvSpPr>
        <dsp:cNvPr id="0" name=""/>
        <dsp:cNvSpPr/>
      </dsp:nvSpPr>
      <dsp:spPr>
        <a:xfrm>
          <a:off x="9417925" y="1280639"/>
          <a:ext cx="531562" cy="53156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0115-F705-4C26-B999-4D32D36106CA}">
      <dsp:nvSpPr>
        <dsp:cNvPr id="0" name=""/>
        <dsp:cNvSpPr/>
      </dsp:nvSpPr>
      <dsp:spPr>
        <a:xfrm>
          <a:off x="8924332" y="2298202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References</a:t>
          </a:r>
          <a:endParaRPr lang="en-US" sz="2000" kern="1200"/>
        </a:p>
      </dsp:txBody>
      <dsp:txXfrm>
        <a:off x="8924332" y="2298202"/>
        <a:ext cx="1518750" cy="60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613E-56C1-5344-9011-527E540F4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4BF7F-412E-C64D-86B6-59ECEE06C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6438-015D-D446-9726-B621D158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96F59-BA76-C645-BA82-FC6B217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19A9-C03F-9941-A963-2EF8A99A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2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7D0B-B4E0-8A49-92EA-1D605C99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0DED-24B8-2F43-BD85-8501C6D3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7CD4-720B-B64B-B02B-70902778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1EEF-BCD4-7F44-8698-4E01D0BC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8CD0-EA7F-FB49-8B09-405861C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8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15EAA-C284-5D46-8A8B-1A2DBD00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C13B3-E751-C842-A108-BC9B3D57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1314-9849-8843-BED4-913BB559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D8C6-8378-4746-A9E2-1CB01D9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67D4-F430-9A4A-8632-3AD2E482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4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AAB6-2052-244D-ACB8-5AE8FE9F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E616-A463-6640-9CEA-A7A1D4D3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4F8A-4755-9247-98B7-3842BC03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7FCC-4058-1B4B-BCF2-1BF8AE75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199B-06BB-3344-A83D-E6D9E52D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8F5-C01A-254A-BD4E-ECBBEFB5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AA06-0F4E-314E-AF14-22958FF0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9FBEB-9C92-0D4B-A49E-2F8007FA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04B0-FAC0-7642-B956-FBE865C3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8241-1E18-0547-BEBA-EDCB27D7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9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352D-5866-E546-A959-FEDDAF5F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4E33-6891-D846-A702-60A0FADE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99FC-9DEB-484B-858C-B801C327E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D353C-C037-F54C-8745-B7E64073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3F9B-524C-8146-B739-8C30A47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C02D-D36A-3B4C-81BF-FDD9A2F8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9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C6B4-DEC7-1145-A7AB-87748292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E5D9-190B-EE48-85E6-E3CD2EF4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48E2B-71E9-5340-8BD8-A9361DAD2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1D659-7B38-3E46-A9E2-56D81EA29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7E85-887C-9B4E-A815-9B0202FA2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49824-30A0-CC4C-9765-1CC8D141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11697-2DB6-084D-A3E4-D1CC527B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C4CCC-547F-394D-A8EC-DE0ADA77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1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50C-2368-A64D-B3E9-A62C02B4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9E25F-B25D-064E-8EEF-008B0B3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F8186-62A8-D84B-A605-50686723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AE41-E5AA-0B41-B515-36DF6ED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F3DA-8C42-8C43-A956-2FC0F954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8B9E5-712A-EF40-9DD2-CAC21C04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AC30E-73FC-2649-B41B-72A9420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0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2682-12F1-894B-B756-E05A2657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AFD2-5DB1-7F45-95AF-E7FD7D9DD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7799D-870C-7A48-A435-0FF04D56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C15A8-113F-C740-ABC7-0DD5525E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59C17-CF70-444A-9A8B-3E1412DA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70AFE-A09C-2845-BDEF-BA4B4B9A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735B-81EF-1044-A3D2-7FDF757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37AFA-6D97-5D44-95C0-7F5C8386E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A078-5516-CF42-B7DF-761833BC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C6E7-EBEC-1443-A2D1-4008F4FA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DFFDC-8167-6F42-BFF8-45EDCF6D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1C89D-E7CD-C749-9894-02EC485D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5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330F0-6E61-2348-B49E-A424B780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CD527-9305-A54C-BFD9-67593C2F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AFF6-1485-7E40-A3E7-F443D88AB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A4B1-A375-7047-B4B5-7949D5D46997}" type="datetimeFigureOut">
              <a:rPr lang="en-GB" smtClean="0"/>
              <a:t>13/03/2020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CE2F-D313-1D4B-8289-0803ABF60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720E-DD0D-3248-BAD7-D53AD9CA5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B8A8-9571-864F-91CC-275AF39A36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0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bin.com/png/SxK5hnmc/learning-to-program-using-python-programming-language-computer-programming-the-python-papers-anthology-png" TargetMode="External"/><Relationship Id="rId2" Type="http://schemas.openxmlformats.org/officeDocument/2006/relationships/hyperlink" Target="http://www.pygame.org/docs/logo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D2C3F-4781-444B-8DB6-8AB2F5FC2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GB" sz="5800"/>
              <a:t>CSCM10: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4C988-7898-1547-8B01-232938138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1">
                    <a:lumMod val="60000"/>
                    <a:lumOff val="40000"/>
                  </a:schemeClr>
                </a:solidFill>
              </a:rPr>
              <a:t>Andrew Gray</a:t>
            </a:r>
          </a:p>
          <a:p>
            <a:r>
              <a:rPr lang="en-GB">
                <a:solidFill>
                  <a:schemeClr val="accent1">
                    <a:lumMod val="60000"/>
                    <a:lumOff val="40000"/>
                  </a:schemeClr>
                </a:solidFill>
              </a:rPr>
              <a:t>445348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00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36093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839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E890C-D289-494F-90E3-89B01928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Current First Steps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DE9B-4444-DE48-90E1-38074859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dirty="0"/>
              <a:t>If you have already carried out some first steps in the project, it is great to demonstrate your progress, but this is not required. 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745650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713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23776-4726-2A43-AB94-C25D36B1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EB65-D12F-E840-9A0F-752BB408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http://www.pygame.org/docs/logos.html</a:t>
            </a:r>
            <a:endParaRPr lang="en-GB" sz="2400" dirty="0"/>
          </a:p>
          <a:p>
            <a:r>
              <a:rPr lang="en-GB" sz="2400" dirty="0">
                <a:hlinkClick r:id="rId3"/>
              </a:rPr>
              <a:t>https://imgbin.com/png/SxK5hnmc/learning-to-program-using-python-programming-language-computer-programming-the-python-papers-anthology-png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273706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296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3356-3566-904A-93F5-87CDD6CA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Motivation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B2B1-DD74-BB42-9138-9101BA6F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lang="en-GB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53230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762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B0DF5-9C37-9D41-9502-580EE69E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Background Information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C8A9-EA2A-7B43-9CCC-335050F9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Talk about games : - Gamification</a:t>
            </a:r>
          </a:p>
          <a:p>
            <a:r>
              <a:rPr lang="en-GB" sz="2400" dirty="0">
                <a:solidFill>
                  <a:schemeClr val="bg1"/>
                </a:solidFill>
              </a:rPr>
              <a:t>Tal about ML: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Subtopic of Artificial intelligence. </a:t>
            </a:r>
          </a:p>
        </p:txBody>
      </p:sp>
    </p:spTree>
    <p:extLst>
      <p:ext uri="{BB962C8B-B14F-4D97-AF65-F5344CB8AC3E}">
        <p14:creationId xmlns:p14="http://schemas.microsoft.com/office/powerpoint/2010/main" val="129395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17734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05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1271D-60C9-B949-8EC9-71139AE8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Aims of the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2DB5-05EE-1B4D-B1B5-F631E043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dirty="0"/>
              <a:t>What would be the the ideal outcome of your project? </a:t>
            </a:r>
            <a:endParaRPr lang="en-GB" sz="2400" dirty="0"/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59F55-0559-5F49-951E-06F04D8C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1" y="3826503"/>
            <a:ext cx="4292600" cy="1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8069A-A9B5-C840-BE77-0990B3EF6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78" b="97840" l="5632" r="92445">
                        <a14:foregroundMark x1="43269" y1="12654" x2="43269" y2="12654"/>
                        <a14:foregroundMark x1="38874" y1="7870" x2="46154" y2="17130"/>
                        <a14:foregroundMark x1="46154" y1="17130" x2="49725" y2="28241"/>
                        <a14:foregroundMark x1="49725" y1="28241" x2="49588" y2="65741"/>
                        <a14:foregroundMark x1="49588" y1="65741" x2="59341" y2="71451"/>
                        <a14:foregroundMark x1="59341" y1="71451" x2="69918" y2="71605"/>
                        <a14:foregroundMark x1="69918" y1="71605" x2="60714" y2="83333"/>
                        <a14:foregroundMark x1="60714" y1="83333" x2="33242" y2="84722"/>
                        <a14:foregroundMark x1="33242" y1="84722" x2="23077" y2="81790"/>
                        <a14:foregroundMark x1="23077" y1="81790" x2="25549" y2="69444"/>
                        <a14:foregroundMark x1="25549" y1="69444" x2="31593" y2="56636"/>
                        <a14:foregroundMark x1="31593" y1="56636" x2="25824" y2="32407"/>
                        <a14:foregroundMark x1="25824" y1="32407" x2="35165" y2="9722"/>
                        <a14:foregroundMark x1="35165" y1="9722" x2="38049" y2="7562"/>
                        <a14:foregroundMark x1="48214" y1="19753" x2="48214" y2="19753"/>
                        <a14:foregroundMark x1="52747" y1="20216" x2="42995" y2="19753"/>
                        <a14:foregroundMark x1="42857" y1="5093" x2="34615" y2="12037"/>
                        <a14:foregroundMark x1="34615" y1="12037" x2="33516" y2="17130"/>
                        <a14:foregroundMark x1="30907" y1="75617" x2="30907" y2="75617"/>
                        <a14:foregroundMark x1="66896" y1="79938" x2="66896" y2="79938"/>
                        <a14:foregroundMark x1="70192" y1="78549" x2="70192" y2="78549"/>
                        <a14:foregroundMark x1="72390" y1="75309" x2="72390" y2="75309"/>
                        <a14:foregroundMark x1="71291" y1="73611" x2="71291" y2="73611"/>
                        <a14:foregroundMark x1="64835" y1="88117" x2="64835" y2="88117"/>
                        <a14:foregroundMark x1="60302" y1="88735" x2="60302" y2="88735"/>
                        <a14:foregroundMark x1="56181" y1="88889" x2="56181" y2="88889"/>
                        <a14:foregroundMark x1="46291" y1="91821" x2="46291" y2="91821"/>
                        <a14:foregroundMark x1="46566" y1="91821" x2="46566" y2="91821"/>
                        <a14:foregroundMark x1="48764" y1="91975" x2="48764" y2="91975"/>
                        <a14:foregroundMark x1="48764" y1="91975" x2="48764" y2="91975"/>
                        <a14:foregroundMark x1="48764" y1="91975" x2="48764" y2="91975"/>
                        <a14:foregroundMark x1="48764" y1="91975" x2="48764" y2="91975"/>
                        <a14:foregroundMark x1="51236" y1="93673" x2="61538" y2="93673"/>
                        <a14:foregroundMark x1="61538" y1="93673" x2="64423" y2="92593"/>
                        <a14:foregroundMark x1="29554" y1="6164" x2="27473" y2="7099"/>
                        <a14:foregroundMark x1="27473" y1="7099" x2="18489" y2="16702"/>
                        <a14:foregroundMark x1="34341" y1="89198" x2="43681" y2="96605"/>
                        <a14:foregroundMark x1="43681" y1="96605" x2="54396" y2="97840"/>
                        <a14:foregroundMark x1="54396" y1="97840" x2="64286" y2="93519"/>
                        <a14:foregroundMark x1="64286" y1="93519" x2="72940" y2="85494"/>
                        <a14:foregroundMark x1="72940" y1="85494" x2="82555" y2="61574"/>
                        <a14:foregroundMark x1="82555" y1="61574" x2="84478" y2="50000"/>
                        <a14:foregroundMark x1="84478" y1="50000" x2="83242" y2="37500"/>
                        <a14:foregroundMark x1="83242" y1="37500" x2="77198" y2="25617"/>
                        <a14:foregroundMark x1="77198" y1="25617" x2="59615" y2="8642"/>
                        <a14:foregroundMark x1="59615" y1="8642" x2="58929" y2="7253"/>
                        <a14:foregroundMark x1="7967" y1="49846" x2="5632" y2="50772"/>
                        <a14:foregroundMark x1="89560" y1="46451" x2="92445" y2="47222"/>
                        <a14:foregroundMark x1="26236" y1="18981" x2="16209" y2="28241"/>
                        <a14:foregroundMark x1="16209" y1="28241" x2="12912" y2="42438"/>
                        <a14:foregroundMark x1="12912" y1="42438" x2="15247" y2="68210"/>
                        <a14:foregroundMark x1="15247" y1="68210" x2="18956" y2="79938"/>
                        <a14:foregroundMark x1="18956" y1="79938" x2="23352" y2="85957"/>
                        <a14:foregroundMark x1="24038" y1="25926" x2="39698" y2="26389"/>
                        <a14:foregroundMark x1="39698" y1="26389" x2="51648" y2="25000"/>
                        <a14:foregroundMark x1="51648" y1="25000" x2="60165" y2="16975"/>
                        <a14:foregroundMark x1="60165" y1="16975" x2="50000" y2="9877"/>
                        <a14:foregroundMark x1="50000" y1="9877" x2="38462" y2="10957"/>
                        <a14:foregroundMark x1="38462" y1="10957" x2="31181" y2="21914"/>
                        <a14:foregroundMark x1="31181" y1="21914" x2="30632" y2="29012"/>
                        <a14:foregroundMark x1="28022" y1="69753" x2="63324" y2="74691"/>
                        <a14:foregroundMark x1="63324" y1="74691" x2="73214" y2="74074"/>
                        <a14:foregroundMark x1="35714" y1="5864" x2="48764" y2="2932"/>
                        <a14:foregroundMark x1="48764" y1="2932" x2="72527" y2="11265"/>
                        <a14:foregroundMark x1="72527" y1="11265" x2="79121" y2="20370"/>
                        <a14:foregroundMark x1="79121" y1="20370" x2="85989" y2="45370"/>
                        <a14:foregroundMark x1="85989" y1="45370" x2="79670" y2="82870"/>
                        <a14:foregroundMark x1="79670" y1="82870" x2="70604" y2="91049"/>
                        <a14:foregroundMark x1="70604" y1="91049" x2="65797" y2="91975"/>
                        <a14:backgroundMark x1="8654" y1="3858" x2="5082" y2="13426"/>
                        <a14:backgroundMark x1="22940" y1="6019" x2="12637" y2="18519"/>
                        <a14:backgroundMark x1="23077" y1="8642" x2="23077" y2="8642"/>
                        <a14:backgroundMark x1="21429" y1="9259" x2="21429" y2="9259"/>
                        <a14:backgroundMark x1="21016" y1="10185" x2="21016" y2="10185"/>
                        <a14:backgroundMark x1="18681" y1="12191" x2="18681" y2="12191"/>
                        <a14:backgroundMark x1="18819" y1="12346" x2="18819" y2="12346"/>
                        <a14:backgroundMark x1="19780" y1="12037" x2="19780" y2="12037"/>
                        <a14:backgroundMark x1="16621" y1="14352" x2="16621" y2="14352"/>
                        <a14:backgroundMark x1="17033" y1="14815" x2="17033" y2="14815"/>
                        <a14:backgroundMark x1="17582" y1="14352" x2="17582" y2="14352"/>
                        <a14:backgroundMark x1="14698" y1="16821" x2="14698" y2="16821"/>
                        <a14:backgroundMark x1="14698" y1="16821" x2="14698" y2="16821"/>
                        <a14:backgroundMark x1="14698" y1="16821" x2="14698" y2="16821"/>
                        <a14:backgroundMark x1="14698" y1="16821" x2="14698" y2="16821"/>
                        <a14:backgroundMark x1="38187" y1="617" x2="28434" y2="4630"/>
                        <a14:backgroundMark x1="28434" y1="4630" x2="28434" y2="4630"/>
                        <a14:backgroundMark x1="23764" y1="6327" x2="10989" y2="220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2163" y="2932527"/>
            <a:ext cx="2008687" cy="17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2015-0852-384C-9174-9A2E6F02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73A3E-0813-4A95-99BE-D522FCAA1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749489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385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9036E-0EB6-5249-85A3-ADE24B0D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Steps for the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0C7-DAFC-2448-A772-A1B9CA1E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fontAlgn="auto"/>
            <a:r>
              <a:rPr lang="en-GB" dirty="0"/>
              <a:t>Give an idea about how you plan to carry out your project. </a:t>
            </a:r>
          </a:p>
          <a:p>
            <a:pPr lvl="1" fontAlgn="auto"/>
            <a:r>
              <a:rPr lang="en-GB" dirty="0"/>
              <a:t>What are the steps you plan to take in your project? </a:t>
            </a:r>
          </a:p>
          <a:p>
            <a:pPr lvl="1" fontAlgn="auto"/>
            <a:r>
              <a:rPr lang="en-GB" dirty="0"/>
              <a:t>What methods and tools do you use? </a:t>
            </a:r>
          </a:p>
          <a:p>
            <a:pPr lvl="1" fontAlgn="auto"/>
            <a:r>
              <a:rPr lang="en-GB" dirty="0"/>
              <a:t>These steps are preliminary and should be refined and </a:t>
            </a:r>
          </a:p>
          <a:p>
            <a:pPr lvl="1" fontAlgn="auto"/>
            <a:r>
              <a:rPr lang="en-GB" dirty="0"/>
              <a:t>elaborated in the project specification document. 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8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225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CSCM10: Presentation</vt:lpstr>
      <vt:lpstr>Contents</vt:lpstr>
      <vt:lpstr>Motivation</vt:lpstr>
      <vt:lpstr>Contents</vt:lpstr>
      <vt:lpstr>Background Information</vt:lpstr>
      <vt:lpstr>Contents</vt:lpstr>
      <vt:lpstr>Aims of the Project</vt:lpstr>
      <vt:lpstr>Contents</vt:lpstr>
      <vt:lpstr>Steps for the Project</vt:lpstr>
      <vt:lpstr>Contents</vt:lpstr>
      <vt:lpstr>Current First Steps</vt:lpstr>
      <vt:lpstr>Contents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CSCM10: Presentation</dc:title>
  <dc:creator>m11264</dc:creator>
  <cp:lastModifiedBy>365 Pro Plus</cp:lastModifiedBy>
  <cp:revision>4</cp:revision>
  <dcterms:created xsi:type="dcterms:W3CDTF">2020-03-06T19:10:24Z</dcterms:created>
  <dcterms:modified xsi:type="dcterms:W3CDTF">2020-03-13T13:17:44Z</dcterms:modified>
</cp:coreProperties>
</file>