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 snapToObjects="1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/>
            <a:t>Motivation</a:t>
          </a:r>
          <a:endParaRPr lang="en-US"/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/>
            <a:t>Background Information</a:t>
          </a:r>
          <a:endParaRPr lang="en-US"/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/>
            <a:t>Aims of the Project</a:t>
          </a:r>
          <a:endParaRPr lang="en-US"/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/>
            <a:t>Project Steps</a:t>
          </a:r>
          <a:endParaRPr lang="en-US"/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/>
            <a:t>Current Steps</a:t>
          </a:r>
          <a:endParaRPr lang="en-US"/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/>
            <a:t>References</a:t>
          </a:r>
          <a:endParaRPr lang="en-US"/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/>
            <a:t>Background Information</a:t>
          </a:r>
          <a:endParaRPr lang="en-US"/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/>
            <a:t>Aims of the Project</a:t>
          </a:r>
          <a:endParaRPr lang="en-US"/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/>
            <a:t>Project Steps</a:t>
          </a:r>
          <a:endParaRPr lang="en-US"/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/>
            <a:t>Current Steps</a:t>
          </a:r>
          <a:endParaRPr lang="en-US"/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/>
            <a:t>References</a:t>
          </a:r>
          <a:endParaRPr lang="en-US"/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Motivation</a:t>
          </a:r>
          <a:endParaRPr lang="en-US" sz="2000" kern="1200"/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Background Information</a:t>
          </a:r>
          <a:endParaRPr lang="en-US" sz="2000" kern="1200"/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Aims of the Project</a:t>
          </a:r>
          <a:endParaRPr lang="en-US" sz="2000" kern="1200"/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Project Steps</a:t>
          </a:r>
          <a:endParaRPr lang="en-US" sz="2000" kern="1200"/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Current Steps</a:t>
          </a:r>
          <a:endParaRPr lang="en-US" sz="2000" kern="1200"/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References</a:t>
          </a:r>
          <a:endParaRPr lang="en-US" sz="2000" kern="1200"/>
        </a:p>
      </dsp:txBody>
      <dsp:txXfrm>
        <a:off x="8924332" y="2298202"/>
        <a:ext cx="1518750" cy="60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Background Information</a:t>
          </a:r>
          <a:endParaRPr lang="en-US" sz="2000" kern="1200"/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Aims of the Project</a:t>
          </a:r>
          <a:endParaRPr lang="en-US" sz="2000" kern="1200"/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Project Steps</a:t>
          </a:r>
          <a:endParaRPr lang="en-US" sz="2000" kern="1200"/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Current Steps</a:t>
          </a:r>
          <a:endParaRPr lang="en-US" sz="2000" kern="1200"/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References</a:t>
          </a:r>
          <a:endParaRPr lang="en-US" sz="2000" kern="1200"/>
        </a:p>
      </dsp:txBody>
      <dsp:txXfrm>
        <a:off x="8924332" y="2298202"/>
        <a:ext cx="1518750" cy="60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613E-56C1-5344-9011-527E540F4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BF7F-412E-C64D-86B6-59ECEE06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6438-015D-D446-9726-B621D158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6F59-BA76-C645-BA82-FC6B217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9A9-C03F-9941-A963-2EF8A99A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D0B-B4E0-8A49-92EA-1D605C99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0DED-24B8-2F43-BD85-8501C6D3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7CD4-720B-B64B-B02B-70902778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1EEF-BCD4-7F44-8698-4E01D0B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8CD0-EA7F-FB49-8B09-405861C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15EAA-C284-5D46-8A8B-1A2DBD00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C13B3-E751-C842-A108-BC9B3D57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1314-9849-8843-BED4-913BB55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D8C6-8378-4746-A9E2-1CB01D9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67D4-F430-9A4A-8632-3AD2E482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AAB6-2052-244D-ACB8-5AE8FE9F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E616-A463-6640-9CEA-A7A1D4D3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4F8A-4755-9247-98B7-3842BC0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7FCC-4058-1B4B-BCF2-1BF8AE7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199B-06BB-3344-A83D-E6D9E52D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8F5-C01A-254A-BD4E-ECBBEFB5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AA06-0F4E-314E-AF14-22958FF0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FBEB-9C92-0D4B-A49E-2F8007FA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04B0-FAC0-7642-B956-FBE865C3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8241-1E18-0547-BEBA-EDCB27D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352D-5866-E546-A959-FEDDAF5F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4E33-6891-D846-A702-60A0FADE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99FC-9DEB-484B-858C-B801C327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D353C-C037-F54C-8745-B7E64073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3F9B-524C-8146-B739-8C30A47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C02D-D36A-3B4C-81BF-FDD9A2F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6B4-DEC7-1145-A7AB-87748292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E5D9-190B-EE48-85E6-E3CD2EF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48E2B-71E9-5340-8BD8-A9361DAD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1D659-7B38-3E46-A9E2-56D81EA29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7E85-887C-9B4E-A815-9B0202FA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49824-30A0-CC4C-9765-1CC8D14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11697-2DB6-084D-A3E4-D1CC527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4CCC-547F-394D-A8EC-DE0ADA77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50C-2368-A64D-B3E9-A62C02B4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9E25F-B25D-064E-8EEF-008B0B3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F8186-62A8-D84B-A605-50686723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AE41-E5AA-0B41-B515-36DF6ED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F3DA-8C42-8C43-A956-2FC0F95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B9E5-712A-EF40-9DD2-CAC21C04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C30E-73FC-2649-B41B-72A9420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2682-12F1-894B-B756-E05A2657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AFD2-5DB1-7F45-95AF-E7FD7D9D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7799D-870C-7A48-A435-0FF04D56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15A8-113F-C740-ABC7-0DD5525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59C17-CF70-444A-9A8B-3E1412DA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70AFE-A09C-2845-BDEF-BA4B4B9A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735B-81EF-1044-A3D2-7FDF757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37AFA-6D97-5D44-95C0-7F5C8386E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A078-5516-CF42-B7DF-761833BC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C6E7-EBEC-1443-A2D1-4008F4FA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DFFDC-8167-6F42-BFF8-45EDCF6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C89D-E7CD-C749-9894-02EC485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330F0-6E61-2348-B49E-A424B78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D527-9305-A54C-BFD9-67593C2F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AFF6-1485-7E40-A3E7-F443D88AB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A4B1-A375-7047-B4B5-7949D5D46997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CE2F-D313-1D4B-8289-0803ABF6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720E-DD0D-3248-BAD7-D53AD9CA5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bin.com/png/SxK5hnmc/learning-to-program-using-python-programming-language-computer-programming-the-python-papers-anthology-png" TargetMode="External"/><Relationship Id="rId2" Type="http://schemas.openxmlformats.org/officeDocument/2006/relationships/hyperlink" Target="http://www.pygame.org/docs/logo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D2C3F-4781-444B-8DB6-8AB2F5FC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CSCM10: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4C988-7898-1547-8B01-23293813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>
                    <a:lumMod val="60000"/>
                    <a:lumOff val="40000"/>
                  </a:schemeClr>
                </a:solidFill>
              </a:rPr>
              <a:t>Andrew Gray</a:t>
            </a:r>
          </a:p>
          <a:p>
            <a:r>
              <a:rPr lang="en-GB">
                <a:solidFill>
                  <a:schemeClr val="accent1">
                    <a:lumMod val="60000"/>
                    <a:lumOff val="40000"/>
                  </a:schemeClr>
                </a:solidFill>
              </a:rPr>
              <a:t>445348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0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36093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3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890C-D289-494F-90E3-89B01928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Current First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DE9B-4444-DE48-90E1-38074859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/>
              <a:t>If you have already carried out some first steps in the project, it is great to demonstrate your progress, but this is not required. 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745650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71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23776-4726-2A43-AB94-C25D36B1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EB65-D12F-E840-9A0F-752BB408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http://www.pygame.org/docs/logos.html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https://imgbin.com/png/SxK5hnmc/learning-to-program-using-python-programming-language-computer-programming-the-python-papers-anthology-png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73706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96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3356-3566-904A-93F5-87CDD6CA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B2B1-DD74-BB42-9138-9101BA6F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53230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762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B0DF5-9C37-9D41-9502-580EE69E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Background Information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C8A9-EA2A-7B43-9CCC-335050F9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17734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271D-60C9-B949-8EC9-71139AE8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Aims of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2DB5-05EE-1B4D-B1B5-F631E043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/>
              <a:t>What would be the the ideal outcome of your project? </a:t>
            </a:r>
            <a:endParaRPr lang="en-GB" sz="2400" dirty="0"/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9F55-0559-5F49-951E-06F04D8C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1" y="3826503"/>
            <a:ext cx="4292600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8069A-A9B5-C840-BE77-0990B3EF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78" b="97840" l="5632" r="92445">
                        <a14:foregroundMark x1="43269" y1="12654" x2="43269" y2="12654"/>
                        <a14:foregroundMark x1="38874" y1="7870" x2="46154" y2="17130"/>
                        <a14:foregroundMark x1="46154" y1="17130" x2="49725" y2="28241"/>
                        <a14:foregroundMark x1="49725" y1="28241" x2="49588" y2="65741"/>
                        <a14:foregroundMark x1="49588" y1="65741" x2="59341" y2="71451"/>
                        <a14:foregroundMark x1="59341" y1="71451" x2="69918" y2="71605"/>
                        <a14:foregroundMark x1="69918" y1="71605" x2="60714" y2="83333"/>
                        <a14:foregroundMark x1="60714" y1="83333" x2="33242" y2="84722"/>
                        <a14:foregroundMark x1="33242" y1="84722" x2="23077" y2="81790"/>
                        <a14:foregroundMark x1="23077" y1="81790" x2="25549" y2="69444"/>
                        <a14:foregroundMark x1="25549" y1="69444" x2="31593" y2="56636"/>
                        <a14:foregroundMark x1="31593" y1="56636" x2="25824" y2="32407"/>
                        <a14:foregroundMark x1="25824" y1="32407" x2="35165" y2="9722"/>
                        <a14:foregroundMark x1="35165" y1="9722" x2="38049" y2="7562"/>
                        <a14:foregroundMark x1="48214" y1="19753" x2="48214" y2="19753"/>
                        <a14:foregroundMark x1="52747" y1="20216" x2="42995" y2="19753"/>
                        <a14:foregroundMark x1="42857" y1="5093" x2="34615" y2="12037"/>
                        <a14:foregroundMark x1="34615" y1="12037" x2="33516" y2="17130"/>
                        <a14:foregroundMark x1="30907" y1="75617" x2="30907" y2="75617"/>
                        <a14:foregroundMark x1="66896" y1="79938" x2="66896" y2="79938"/>
                        <a14:foregroundMark x1="70192" y1="78549" x2="70192" y2="78549"/>
                        <a14:foregroundMark x1="72390" y1="75309" x2="72390" y2="75309"/>
                        <a14:foregroundMark x1="71291" y1="73611" x2="71291" y2="73611"/>
                        <a14:foregroundMark x1="64835" y1="88117" x2="64835" y2="88117"/>
                        <a14:foregroundMark x1="60302" y1="88735" x2="60302" y2="88735"/>
                        <a14:foregroundMark x1="56181" y1="88889" x2="56181" y2="88889"/>
                        <a14:foregroundMark x1="46291" y1="91821" x2="46291" y2="91821"/>
                        <a14:foregroundMark x1="46566" y1="91821" x2="46566" y2="91821"/>
                        <a14:foregroundMark x1="48764" y1="91975" x2="48764" y2="91975"/>
                        <a14:foregroundMark x1="48764" y1="91975" x2="48764" y2="91975"/>
                        <a14:foregroundMark x1="48764" y1="91975" x2="48764" y2="91975"/>
                        <a14:foregroundMark x1="48764" y1="91975" x2="48764" y2="91975"/>
                        <a14:foregroundMark x1="51236" y1="93673" x2="61538" y2="93673"/>
                        <a14:foregroundMark x1="61538" y1="93673" x2="64423" y2="92593"/>
                        <a14:foregroundMark x1="29554" y1="6164" x2="27473" y2="7099"/>
                        <a14:foregroundMark x1="27473" y1="7099" x2="18489" y2="16702"/>
                        <a14:foregroundMark x1="34341" y1="89198" x2="43681" y2="96605"/>
                        <a14:foregroundMark x1="43681" y1="96605" x2="54396" y2="97840"/>
                        <a14:foregroundMark x1="54396" y1="97840" x2="64286" y2="93519"/>
                        <a14:foregroundMark x1="64286" y1="93519" x2="72940" y2="85494"/>
                        <a14:foregroundMark x1="72940" y1="85494" x2="82555" y2="61574"/>
                        <a14:foregroundMark x1="82555" y1="61574" x2="84478" y2="50000"/>
                        <a14:foregroundMark x1="84478" y1="50000" x2="83242" y2="37500"/>
                        <a14:foregroundMark x1="83242" y1="37500" x2="77198" y2="25617"/>
                        <a14:foregroundMark x1="77198" y1="25617" x2="59615" y2="8642"/>
                        <a14:foregroundMark x1="59615" y1="8642" x2="58929" y2="7253"/>
                        <a14:foregroundMark x1="7967" y1="49846" x2="5632" y2="50772"/>
                        <a14:foregroundMark x1="89560" y1="46451" x2="92445" y2="47222"/>
                        <a14:foregroundMark x1="26236" y1="18981" x2="16209" y2="28241"/>
                        <a14:foregroundMark x1="16209" y1="28241" x2="12912" y2="42438"/>
                        <a14:foregroundMark x1="12912" y1="42438" x2="15247" y2="68210"/>
                        <a14:foregroundMark x1="15247" y1="68210" x2="18956" y2="79938"/>
                        <a14:foregroundMark x1="18956" y1="79938" x2="23352" y2="85957"/>
                        <a14:foregroundMark x1="24038" y1="25926" x2="39698" y2="26389"/>
                        <a14:foregroundMark x1="39698" y1="26389" x2="51648" y2="25000"/>
                        <a14:foregroundMark x1="51648" y1="25000" x2="60165" y2="16975"/>
                        <a14:foregroundMark x1="60165" y1="16975" x2="50000" y2="9877"/>
                        <a14:foregroundMark x1="50000" y1="9877" x2="38462" y2="10957"/>
                        <a14:foregroundMark x1="38462" y1="10957" x2="31181" y2="21914"/>
                        <a14:foregroundMark x1="31181" y1="21914" x2="30632" y2="29012"/>
                        <a14:foregroundMark x1="28022" y1="69753" x2="63324" y2="74691"/>
                        <a14:foregroundMark x1="63324" y1="74691" x2="73214" y2="74074"/>
                        <a14:foregroundMark x1="35714" y1="5864" x2="48764" y2="2932"/>
                        <a14:foregroundMark x1="48764" y1="2932" x2="72527" y2="11265"/>
                        <a14:foregroundMark x1="72527" y1="11265" x2="79121" y2="20370"/>
                        <a14:foregroundMark x1="79121" y1="20370" x2="85989" y2="45370"/>
                        <a14:foregroundMark x1="85989" y1="45370" x2="79670" y2="82870"/>
                        <a14:foregroundMark x1="79670" y1="82870" x2="70604" y2="91049"/>
                        <a14:foregroundMark x1="70604" y1="91049" x2="65797" y2="91975"/>
                        <a14:backgroundMark x1="8654" y1="3858" x2="5082" y2="13426"/>
                        <a14:backgroundMark x1="22940" y1="6019" x2="12637" y2="18519"/>
                        <a14:backgroundMark x1="23077" y1="8642" x2="23077" y2="8642"/>
                        <a14:backgroundMark x1="21429" y1="9259" x2="21429" y2="9259"/>
                        <a14:backgroundMark x1="21016" y1="10185" x2="21016" y2="10185"/>
                        <a14:backgroundMark x1="18681" y1="12191" x2="18681" y2="12191"/>
                        <a14:backgroundMark x1="18819" y1="12346" x2="18819" y2="12346"/>
                        <a14:backgroundMark x1="19780" y1="12037" x2="19780" y2="12037"/>
                        <a14:backgroundMark x1="16621" y1="14352" x2="16621" y2="14352"/>
                        <a14:backgroundMark x1="17033" y1="14815" x2="17033" y2="14815"/>
                        <a14:backgroundMark x1="17582" y1="14352" x2="17582" y2="14352"/>
                        <a14:backgroundMark x1="14698" y1="16821" x2="14698" y2="16821"/>
                        <a14:backgroundMark x1="14698" y1="16821" x2="14698" y2="16821"/>
                        <a14:backgroundMark x1="14698" y1="16821" x2="14698" y2="16821"/>
                        <a14:backgroundMark x1="14698" y1="16821" x2="14698" y2="16821"/>
                        <a14:backgroundMark x1="38187" y1="617" x2="28434" y2="4630"/>
                        <a14:backgroundMark x1="28434" y1="4630" x2="28434" y2="4630"/>
                        <a14:backgroundMark x1="23764" y1="6327" x2="10989" y2="220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2163" y="2932527"/>
            <a:ext cx="2008687" cy="17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49489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385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9036E-0EB6-5249-85A3-ADE24B0D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Steps for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0C7-DAFC-2448-A772-A1B9CA1E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fontAlgn="auto"/>
            <a:r>
              <a:rPr lang="en-GB" dirty="0"/>
              <a:t>Give an idea about how you plan to carry out your project. </a:t>
            </a:r>
          </a:p>
          <a:p>
            <a:pPr lvl="1" fontAlgn="auto"/>
            <a:r>
              <a:rPr lang="en-GB" dirty="0"/>
              <a:t>What are the steps you plan to take in your project? </a:t>
            </a:r>
          </a:p>
          <a:p>
            <a:pPr lvl="1" fontAlgn="auto"/>
            <a:r>
              <a:rPr lang="en-GB" dirty="0"/>
              <a:t>What methods and tools do you use? </a:t>
            </a:r>
          </a:p>
          <a:p>
            <a:pPr lvl="1" fontAlgn="auto"/>
            <a:r>
              <a:rPr lang="en-GB" dirty="0"/>
              <a:t>These steps are preliminary and should be refined and </a:t>
            </a:r>
          </a:p>
          <a:p>
            <a:pPr lvl="1" fontAlgn="auto"/>
            <a:r>
              <a:rPr lang="en-GB" dirty="0"/>
              <a:t>elaborated in the project specification document. 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210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CSCM10: Presentation</vt:lpstr>
      <vt:lpstr>Contents</vt:lpstr>
      <vt:lpstr>Motivation</vt:lpstr>
      <vt:lpstr>Contents</vt:lpstr>
      <vt:lpstr>Background Information</vt:lpstr>
      <vt:lpstr>Contents</vt:lpstr>
      <vt:lpstr>Aims of the Project</vt:lpstr>
      <vt:lpstr>Contents</vt:lpstr>
      <vt:lpstr>Steps for the Project</vt:lpstr>
      <vt:lpstr>Contents</vt:lpstr>
      <vt:lpstr>Current First Steps</vt:lpstr>
      <vt:lpstr>Contents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CSCM10: Presentation</dc:title>
  <dc:creator>m11264</dc:creator>
  <cp:lastModifiedBy>m11264</cp:lastModifiedBy>
  <cp:revision>3</cp:revision>
  <dcterms:created xsi:type="dcterms:W3CDTF">2020-03-06T19:10:24Z</dcterms:created>
  <dcterms:modified xsi:type="dcterms:W3CDTF">2020-03-06T19:33:42Z</dcterms:modified>
</cp:coreProperties>
</file>