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613E-56C1-5344-9011-527E540F4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BF7F-412E-C64D-86B6-59ECEE06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6438-015D-D446-9726-B621D158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6F59-BA76-C645-BA82-FC6B217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9A9-C03F-9941-A963-2EF8A99A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D0B-B4E0-8A49-92EA-1D605C99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0DED-24B8-2F43-BD85-8501C6D3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7CD4-720B-B64B-B02B-70902778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1EEF-BCD4-7F44-8698-4E01D0B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8CD0-EA7F-FB49-8B09-405861C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15EAA-C284-5D46-8A8B-1A2DBD00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C13B3-E751-C842-A108-BC9B3D57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1314-9849-8843-BED4-913BB55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D8C6-8378-4746-A9E2-1CB01D9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67D4-F430-9A4A-8632-3AD2E482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AAB6-2052-244D-ACB8-5AE8FE9F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E616-A463-6640-9CEA-A7A1D4D3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4F8A-4755-9247-98B7-3842BC0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7FCC-4058-1B4B-BCF2-1BF8AE7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199B-06BB-3344-A83D-E6D9E52D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8F5-C01A-254A-BD4E-ECBBEFB5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AA06-0F4E-314E-AF14-22958FF0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FBEB-9C92-0D4B-A49E-2F8007FA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04B0-FAC0-7642-B956-FBE865C3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8241-1E18-0547-BEBA-EDCB27D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352D-5866-E546-A959-FEDDAF5F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4E33-6891-D846-A702-60A0FADE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99FC-9DEB-484B-858C-B801C327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D353C-C037-F54C-8745-B7E64073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3F9B-524C-8146-B739-8C30A47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C02D-D36A-3B4C-81BF-FDD9A2F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6B4-DEC7-1145-A7AB-87748292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E5D9-190B-EE48-85E6-E3CD2EF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48E2B-71E9-5340-8BD8-A9361DAD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1D659-7B38-3E46-A9E2-56D81EA29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7E85-887C-9B4E-A815-9B0202FA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49824-30A0-CC4C-9765-1CC8D14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11697-2DB6-084D-A3E4-D1CC527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4CCC-547F-394D-A8EC-DE0ADA77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50C-2368-A64D-B3E9-A62C02B4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9E25F-B25D-064E-8EEF-008B0B3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F8186-62A8-D84B-A605-50686723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AE41-E5AA-0B41-B515-36DF6ED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F3DA-8C42-8C43-A956-2FC0F95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B9E5-712A-EF40-9DD2-CAC21C04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C30E-73FC-2649-B41B-72A9420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2682-12F1-894B-B756-E05A2657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AFD2-5DB1-7F45-95AF-E7FD7D9D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7799D-870C-7A48-A435-0FF04D56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15A8-113F-C740-ABC7-0DD5525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59C17-CF70-444A-9A8B-3E1412DA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70AFE-A09C-2845-BDEF-BA4B4B9A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735B-81EF-1044-A3D2-7FDF757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37AFA-6D97-5D44-95C0-7F5C8386E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A078-5516-CF42-B7DF-761833BC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C6E7-EBEC-1443-A2D1-4008F4FA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DFFDC-8167-6F42-BFF8-45EDCF6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C89D-E7CD-C749-9894-02EC485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330F0-6E61-2348-B49E-A424B78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D527-9305-A54C-BFD9-67593C2F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AFF6-1485-7E40-A3E7-F443D88AB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A4B1-A375-7047-B4B5-7949D5D4699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CE2F-D313-1D4B-8289-0803ABF6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720E-DD0D-3248-BAD7-D53AD9CA5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2C3F-4781-444B-8DB6-8AB2F5FC2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CSCM10: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4C988-7898-1547-8B01-232938138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</a:t>
            </a:r>
            <a:r>
              <a:rPr lang="en-GB" dirty="0" err="1"/>
              <a:t>Gray</a:t>
            </a:r>
            <a:endParaRPr lang="en-GB" dirty="0"/>
          </a:p>
          <a:p>
            <a:r>
              <a:rPr lang="en-GB"/>
              <a:t>445348</a:t>
            </a:r>
          </a:p>
        </p:txBody>
      </p:sp>
    </p:spTree>
    <p:extLst>
      <p:ext uri="{BB962C8B-B14F-4D97-AF65-F5344CB8AC3E}">
        <p14:creationId xmlns:p14="http://schemas.microsoft.com/office/powerpoint/2010/main" val="135630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3356-3566-904A-93F5-87CDD6CA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B2B1-DD74-BB42-9138-9101BA6F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1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0DF5-9C37-9D41-9502-580EE69E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C8A9-EA2A-7B43-9CCC-335050F9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3776-4726-2A43-AB94-C25D36B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EB65-D12F-E840-9A0F-752BB408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1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CSCM10: Presentation</vt:lpstr>
      <vt:lpstr>Motivation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CSCM10: Presentation</dc:title>
  <dc:creator>m11264</dc:creator>
  <cp:lastModifiedBy>m11264</cp:lastModifiedBy>
  <cp:revision>1</cp:revision>
  <dcterms:created xsi:type="dcterms:W3CDTF">2020-03-05T17:10:39Z</dcterms:created>
  <dcterms:modified xsi:type="dcterms:W3CDTF">2020-03-05T17:11:34Z</dcterms:modified>
</cp:coreProperties>
</file>