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4FFC0-38C1-614D-9A35-52318195A2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140ACE-190E-6E4F-860F-1F4AB81282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62541D-D040-0441-A043-E68313173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01510-02B0-AE4F-9618-737698FD3E55}" type="datetimeFigureOut">
              <a:rPr lang="en-GB" smtClean="0"/>
              <a:t>03/05/2021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9311C2-3E56-3344-AD82-DEB59F85A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07AD1C-C764-1D4B-A408-5330ACCAF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D88A0-3C6F-2C4A-86AA-9F554F4ACC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8333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DDEF0-2271-3C46-BCA3-3B23BEBE1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E5537D-59D6-7B40-B68B-EC466F9A86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196B94-B524-7046-8939-FC2CA6686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01510-02B0-AE4F-9618-737698FD3E55}" type="datetimeFigureOut">
              <a:rPr lang="en-GB" smtClean="0"/>
              <a:t>03/05/2021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8C9667-7939-F24E-A5C0-2A6ACED29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CA2BF7-99B1-794A-965A-456550906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D88A0-3C6F-2C4A-86AA-9F554F4ACC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678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0774C8-8755-5D42-A9CB-EB7F45D477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7536E1-77CB-7949-AF43-17AB5C6CA9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90A672-BAE1-604C-B250-877AD795B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01510-02B0-AE4F-9618-737698FD3E55}" type="datetimeFigureOut">
              <a:rPr lang="en-GB" smtClean="0"/>
              <a:t>03/05/2021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988DB2-4B80-4240-A867-A26173383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B37AA8-3C0D-404F-8262-B4B2059C8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D88A0-3C6F-2C4A-86AA-9F554F4ACC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8954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40439-57B2-384A-A8D5-E62DB64F4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3AC3A5-14AA-0343-A4E0-87EC48D0D4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D9B7EA-572D-0D4B-A571-8508AC889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01510-02B0-AE4F-9618-737698FD3E55}" type="datetimeFigureOut">
              <a:rPr lang="en-GB" smtClean="0"/>
              <a:t>03/05/2021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BD03FC-A229-9F4C-99EC-1F5C65842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B97AC7-0F76-4949-A70E-42582CC60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D88A0-3C6F-2C4A-86AA-9F554F4ACC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0806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551F5-DFC5-ED47-A355-7114ABE30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B62F60-1B74-7848-AFE4-F6D910E076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510566-B006-8743-A34D-F281BC9FD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01510-02B0-AE4F-9618-737698FD3E55}" type="datetimeFigureOut">
              <a:rPr lang="en-GB" smtClean="0"/>
              <a:t>03/05/2021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695721-3FDB-5E4D-B12E-FE1AEE32D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E118C2-D27D-404B-AC03-5AC589427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D88A0-3C6F-2C4A-86AA-9F554F4ACC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5994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45205-3250-DF4C-B1DF-C1992B55D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65CE3B-8ACA-FA40-9EA8-DECE9EBBFC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164E4E-031C-F14E-AA2A-ECD6318998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CC513D-52F9-AB42-A4E7-0E1382EC6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01510-02B0-AE4F-9618-737698FD3E55}" type="datetimeFigureOut">
              <a:rPr lang="en-GB" smtClean="0"/>
              <a:t>03/05/2021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1B069D-17DD-094D-9713-4F7D521BE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D90FF7-01E5-B845-AE30-EB1E25673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D88A0-3C6F-2C4A-86AA-9F554F4ACC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1413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D9B66-358E-3E44-A84B-FA5BBFD29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6A2064-BB5C-104C-82C5-455B77DD18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C1C9A9-AD55-4741-A476-BEE0686727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C6A25F-29B8-9243-B775-9F36D4AEF9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EB7895-9451-BF43-8E48-5F2F32CFDE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03B27C-7B41-3148-AE04-EC43B25BB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01510-02B0-AE4F-9618-737698FD3E55}" type="datetimeFigureOut">
              <a:rPr lang="en-GB" smtClean="0"/>
              <a:t>03/05/2021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B32000-2AC2-EA4B-9A08-BCEDC64B9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866FEA-0C22-7042-838F-A2A2A1012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D88A0-3C6F-2C4A-86AA-9F554F4ACC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8165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87471-C7F0-024C-B714-45EB85F50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1B1C07-772E-3A42-88CC-2DB92CCBC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01510-02B0-AE4F-9618-737698FD3E55}" type="datetimeFigureOut">
              <a:rPr lang="en-GB" smtClean="0"/>
              <a:t>03/05/2021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FDBDCF-1F4F-AE43-96D7-39995C5BD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540AFA-21E3-B044-912B-66A7A2C25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D88A0-3C6F-2C4A-86AA-9F554F4ACC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3271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F32FB9-7D09-6748-9963-EFEE7F8E6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01510-02B0-AE4F-9618-737698FD3E55}" type="datetimeFigureOut">
              <a:rPr lang="en-GB" smtClean="0"/>
              <a:t>03/05/2021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6EE61A-BF99-DF48-A7A6-E06D607F3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9AF945-5932-0C48-A01C-55DB8BA23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D88A0-3C6F-2C4A-86AA-9F554F4ACC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941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DA0BE-293F-A546-87C7-D04C651F5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BDDAEB-46DC-F740-945E-1FB9E36835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27489E-C0AA-AE46-89E8-8526B9D0F1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39FC75-F3E0-E049-BC03-C6842C04B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01510-02B0-AE4F-9618-737698FD3E55}" type="datetimeFigureOut">
              <a:rPr lang="en-GB" smtClean="0"/>
              <a:t>03/05/2021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874EE8-7C3C-BD41-B555-8A90215E1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6BBE17-7A91-9141-91FC-5FCBE2832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D88A0-3C6F-2C4A-86AA-9F554F4ACC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1106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25C7C-B62E-DB46-918A-EEFAAD5FC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D9A250-5A38-1346-BE2F-BE634F7C33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979649-2922-2446-87ED-998E9F047E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156804-4948-1B4A-B114-EDE225CF3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01510-02B0-AE4F-9618-737698FD3E55}" type="datetimeFigureOut">
              <a:rPr lang="en-GB" smtClean="0"/>
              <a:t>03/05/2021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0A21F1-37A6-5048-99F5-87E953F36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02061D-1F35-1C48-AB9B-A6FAF5AC0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D88A0-3C6F-2C4A-86AA-9F554F4ACC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0160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540C4A-BE2E-FD45-8B2D-8BDDC211D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D02037-55AE-5B49-A008-844D22CEE7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2A9643-932F-114B-9B9A-30628A95E9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501510-02B0-AE4F-9618-737698FD3E55}" type="datetimeFigureOut">
              <a:rPr lang="en-GB" smtClean="0"/>
              <a:t>03/05/2021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7B73C0-CAD5-D147-AD1A-9568BBEB3E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2DD27C-0DC2-084E-897C-89F67B8CE6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9D88A0-3C6F-2C4A-86AA-9F554F4ACC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0597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452C0749-A6CA-A048-BCA2-C24385CFDA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39" t="1690" b="2510"/>
          <a:stretch/>
        </p:blipFill>
        <p:spPr>
          <a:xfrm>
            <a:off x="647082" y="1322173"/>
            <a:ext cx="5725091" cy="4905632"/>
          </a:xfrm>
          <a:prstGeom prst="rect">
            <a:avLst/>
          </a:prstGeom>
        </p:spPr>
      </p:pic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3750CEE1-20E2-2C4A-9F13-F26700B51C8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54" r="1628"/>
          <a:stretch/>
        </p:blipFill>
        <p:spPr>
          <a:xfrm>
            <a:off x="6462584" y="1235676"/>
            <a:ext cx="5634681" cy="5082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896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F4E92614-A0F4-4B40-84F1-BB3F83B4A3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94"/>
          <a:stretch/>
        </p:blipFill>
        <p:spPr>
          <a:xfrm>
            <a:off x="6614984" y="1414589"/>
            <a:ext cx="5358658" cy="4593370"/>
          </a:xfrm>
          <a:prstGeom prst="rect">
            <a:avLst/>
          </a:prstGeom>
        </p:spPr>
      </p:pic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E279489E-0408-2740-BBB1-07C0285D9CE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208"/>
          <a:stretch/>
        </p:blipFill>
        <p:spPr>
          <a:xfrm>
            <a:off x="1298489" y="1414589"/>
            <a:ext cx="5316495" cy="4491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187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15DF7AE1-366D-9844-9514-AB793E3E7B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254"/>
          <a:stretch/>
        </p:blipFill>
        <p:spPr>
          <a:xfrm>
            <a:off x="6096000" y="1136821"/>
            <a:ext cx="5542575" cy="4732637"/>
          </a:xfrm>
          <a:prstGeom prst="rect">
            <a:avLst/>
          </a:prstGeom>
        </p:spPr>
      </p:pic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AE534191-CCAC-D042-87B8-8EF1078BA8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254"/>
          <a:stretch/>
        </p:blipFill>
        <p:spPr>
          <a:xfrm>
            <a:off x="553425" y="1136822"/>
            <a:ext cx="5542574" cy="4732637"/>
          </a:xfrm>
          <a:prstGeom prst="rect">
            <a:avLst/>
          </a:prstGeom>
        </p:spPr>
      </p:pic>
      <p:pic>
        <p:nvPicPr>
          <p:cNvPr id="9" name="Picture 8" descr="Chart, scatter chart&#10;&#10;Description automatically generated">
            <a:extLst>
              <a:ext uri="{FF2B5EF4-FFF2-40B4-BE49-F238E27FC236}">
                <a16:creationId xmlns:a16="http://schemas.microsoft.com/office/drawing/2014/main" id="{56C7360D-C03B-E144-BD23-FA0A0E9758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424" y="1136820"/>
            <a:ext cx="5542574" cy="4809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1566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0</Words>
  <Application>Microsoft Macintosh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Andy Gray</dc:creator>
  <cp:lastModifiedBy>Andy Gray</cp:lastModifiedBy>
  <cp:revision>3</cp:revision>
  <dcterms:created xsi:type="dcterms:W3CDTF">2021-05-03T13:03:58Z</dcterms:created>
  <dcterms:modified xsi:type="dcterms:W3CDTF">2021-05-03T16:17:19Z</dcterms:modified>
</cp:coreProperties>
</file>