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Animal Sex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B-F847-940A-23E08900B2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5B-F847-940A-23E08900B23F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5B-F847-940A-23E08900B23F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B-F847-940A-23E08900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Whole</a:t>
            </a:r>
            <a:r>
              <a:rPr lang="en-US" baseline="0" dirty="0"/>
              <a:t> weight + Shell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175-9449-BEC6-686A9708090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175-9449-BEC6-686A9708090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175-9449-BEC6-686A9708090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175-9449-BEC6-686A9708090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175-9449-BEC6-686A97080906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175-9449-BEC6-686A97080906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175-9449-BEC6-686A97080906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175-9449-BEC6-686A97080906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175-9449-BEC6-686A97080906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175-9449-BEC6-686A97080906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79-9140-AEE7-EFC029C7A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Whole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Shell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Main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603-9044-A317-6D53A2FD26E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603-9044-A317-6D53A2FD26E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03-9044-A317-6D53A2FD26E7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603-9044-A317-6D53A2FD26E7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03-9044-A317-6D53A2FD26E7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603-9044-A317-6D53A2FD26E7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603-9044-A317-6D53A2FD26E7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03-9044-A317-6D53A2FD2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of Rings (S)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E-A340-B72E-331A72229A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3E-A340-B72E-331A72229A1C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3E-A340-B72E-331A72229A1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E-A340-B72E-331A7222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Length</a:t>
            </a:r>
            <a:r>
              <a:rPr lang="en-US" baseline="0" dirty="0"/>
              <a:t> + Diameter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8CC-FD47-A961-63E979DED22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8CC-FD47-A961-63E979DED228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CC-FD47-A961-63E979DED22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8CC-FD47-A961-63E979DED228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8CC-FD47-A961-63E979DED22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8CC-FD47-A961-63E979DED228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8CC-FD47-A961-63E979DED228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8CC-FD47-A961-63E979DED228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8CC-FD47-A961-63E979DED228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8CC-FD47-A961-63E979DED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Height + Diameter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031-9345-9027-41825A03551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031-9345-9027-41825A03551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031-9345-9027-41825A035510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031-9345-9027-41825A035510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031-9345-9027-41825A035510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031-9345-9027-41825A035510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031-9345-9027-41825A035510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031-9345-9027-41825A03551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031-9345-9027-41825A035510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031-9345-9027-41825A03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Whole</a:t>
            </a:r>
            <a:r>
              <a:rPr lang="en-US" baseline="0" dirty="0"/>
              <a:t> weight + Shell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026-344F-B44F-FDBA3E7EB201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026-344F-B44F-FDBA3E7EB201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026-344F-B44F-FDBA3E7EB201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026-344F-B44F-FDBA3E7EB201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026-344F-B44F-FDBA3E7EB201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026-344F-B44F-FDBA3E7EB201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026-344F-B44F-FDBA3E7EB201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026-344F-B44F-FDBA3E7EB201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026-344F-B44F-FDBA3E7EB201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026-344F-B44F-FDBA3E7EB201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026-344F-B44F-FDBA3E7EB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Whole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Shell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Animal Sex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F57-5C44-BA7B-28B2AE5655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57-5C44-BA7B-28B2AE56554D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57-5C44-BA7B-28B2AE56554D}"/>
              </c:ext>
            </c:extLst>
          </c:dPt>
          <c:cat>
            <c:strRef>
              <c:f>Sheet1!$A$2:$A$4</c:f>
              <c:strCache>
                <c:ptCount val="3"/>
                <c:pt idx="0">
                  <c:v>Infant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B-F847-940A-23E08900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of Rings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Mean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E-A340-B72E-331A7222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5108063"/>
        <c:axId val="317963487"/>
      </c:barChart>
      <c:catAx>
        <c:axId val="315108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Length</a:t>
            </a:r>
            <a:r>
              <a:rPr lang="en-US" baseline="0" dirty="0"/>
              <a:t> + Diameter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815-8D46-9BBB-D76D2B150803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815-8D46-9BBB-D76D2B150803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815-8D46-9BBB-D76D2B15080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815-8D46-9BBB-D76D2B150803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815-8D46-9BBB-D76D2B150803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815-8D46-9BBB-D76D2B150803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815-8D46-9BBB-D76D2B150803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815-8D46-9BBB-D76D2B150803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815-8D46-9BBB-D76D2B150803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3C-3D41-9146-8E32D90D9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Height + Diameter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DD4-374A-9046-5E2DE8E8092A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DD4-374A-9046-5E2DE8E8092A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DD4-374A-9046-5E2DE8E8092A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DD4-374A-9046-5E2DE8E8092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DD4-374A-9046-5E2DE8E8092A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DD4-374A-9046-5E2DE8E8092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DD4-374A-9046-5E2DE8E8092A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DD4-374A-9046-5E2DE8E8092A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DD4-374A-9046-5E2DE8E8092A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A8-F843-990F-82ADE129C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Main Chart</a:t>
            </a:r>
          </a:p>
        </cx:rich>
      </cx:tx>
    </cx:title>
    <cx:plotArea>
      <cx:plotAreaRegion>
        <cx:series layoutId="clusteredColumn" uniqueId="{905F1384-7DEE-8243-87B2-E8C3C9529859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72A-AFA6-664B-AA9D-EE4A494D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DDF9-A81C-E347-AC0A-763C6F1F8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C2A1-983E-E940-86DA-F1C8860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2CCF-95D7-E44C-9973-33159E2F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0497-FEAE-9C4E-BACC-52FC40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2A20-7A64-1C49-A922-619EA1B3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3860-91AA-644C-8C8F-A845363C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D7D4-01A1-6647-B8AF-05206AF2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0D92-B16D-C74E-9F57-2E45C562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C76B-1F00-8248-A587-0F3A648A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011C0-3C94-DD4E-AF6E-E7097A844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BE5C-3649-6E4C-9A26-3D953559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B3F5-F3DD-844F-B9F2-7108F644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798C-6DBA-6843-87DA-A3C900D6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D1D1-A8FB-D04E-9C35-4211EA7F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486-D86E-AD41-A8EE-FA19027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80DA-7EE5-444B-83E0-15466055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A77C-0887-CE41-B254-0097A28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1747-31C8-CF44-A727-B73D319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C0EB-A40C-2842-8460-FE41CE1F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843F-7A13-5F44-BB71-9A19A8E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8A55-27E4-8840-9DE6-3BCE48DF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DBF5-1E2A-0B49-8C3F-D4EAC728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0482-8B5A-AD4D-BACD-B81DCA7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8A96-6C24-0344-92EF-F6D3333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5C8-6BC8-F047-BE22-9522311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DC09-891C-5D49-B717-38608A49A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D910-D6DF-CE41-9C37-BCB63CDE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29B7-FFB5-BA48-825C-98ACF457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E09C-7502-2843-BE15-A131479C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B9E6-0F70-3541-B5A2-719CB1E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4F49-3DA4-B447-85C1-C5CF8D4E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EF70-20D9-554D-98B4-5F99979A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0404-8656-7F41-ADA9-D277BEA0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F1F7C-ADFB-1F4C-B1A6-EAFFC18E3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39D5E-970A-284E-9D81-545D82E5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8C078-D147-9E4D-8EED-4BB5336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BE78F-0042-6D4D-B7B4-233CA17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BB1A6-8831-F147-A67D-CE4D9C81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F1B9-4FD6-3B4B-8AD4-006C9027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3B560-8335-8747-B3D0-EE1378A2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4938B-EF78-404E-83E4-83FEAA16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CBF69-1C83-E047-883C-D80C182A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C7561-3F14-4946-A842-CA85B73C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F303D-A0CA-9E42-844F-DA5C436F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55CF0-FBD7-8445-81D3-B320B264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D648-FC10-3146-A049-96BB2B9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AE14-D03C-6C45-B6CA-62DEFE76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5A75-D4D3-CE4C-A574-B83D5DB6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798B-F2EC-2B4B-AED4-5D564448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CBE3-5036-0043-B215-F185DDD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A496-CD69-644F-AE2A-F59E17A4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8A01-1D66-F847-BB8F-B151A5C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D3B7C-F31A-E04B-8368-67DD9AA0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74D5-731F-794B-86D6-B90D2B76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622B-27C3-144E-B2CD-F93BAD51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15159-BF29-6844-B2CB-2C7CDEC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6033-D8A0-A143-909C-DF9B98C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D0286-1FBB-0B46-9141-0CADE344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7D16-0B92-EF46-BDF5-5633D168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68D2-8AA9-C240-9422-33B3DA10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5B21-0E9A-3A49-BDB9-BD52361A50D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5B14-7D82-CB43-98B2-63EB08F8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D78A-A2FC-0140-8672-7F2045EA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528AE7C-8F1C-AB43-A827-2513F7818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4483482"/>
                  </p:ext>
                </p:extLst>
              </p:nvPr>
            </p:nvGraphicFramePr>
            <p:xfrm>
              <a:off x="149761" y="78400"/>
              <a:ext cx="5214162" cy="24272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528AE7C-8F1C-AB43-A827-2513F7818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1" y="78400"/>
                <a:ext cx="5214162" cy="24272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377ABF-4A19-6640-8391-3BD61757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812600"/>
              </p:ext>
            </p:extLst>
          </p:nvPr>
        </p:nvGraphicFramePr>
        <p:xfrm>
          <a:off x="5670811" y="267734"/>
          <a:ext cx="3009726" cy="223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BBBCA-D854-2E46-90AF-A1D7E06C3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045505"/>
              </p:ext>
            </p:extLst>
          </p:nvPr>
        </p:nvGraphicFramePr>
        <p:xfrm>
          <a:off x="8987425" y="200928"/>
          <a:ext cx="2674307" cy="230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DEB1F85-9351-C641-97FD-3554BB2A9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26417"/>
              </p:ext>
            </p:extLst>
          </p:nvPr>
        </p:nvGraphicFramePr>
        <p:xfrm>
          <a:off x="388306" y="3275561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C052645-8B13-3645-BAA1-4266D89E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953326"/>
              </p:ext>
            </p:extLst>
          </p:nvPr>
        </p:nvGraphicFramePr>
        <p:xfrm>
          <a:off x="4193435" y="3275560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C2377E9-9E1F-0D49-B4E8-CDEABBBB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201669"/>
              </p:ext>
            </p:extLst>
          </p:nvPr>
        </p:nvGraphicFramePr>
        <p:xfrm>
          <a:off x="7796756" y="3275559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763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377ABF-4A19-6640-8391-3BD61757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093447"/>
              </p:ext>
            </p:extLst>
          </p:nvPr>
        </p:nvGraphicFramePr>
        <p:xfrm>
          <a:off x="6877480" y="346162"/>
          <a:ext cx="2201797" cy="223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BBBCA-D854-2E46-90AF-A1D7E06C3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934663"/>
              </p:ext>
            </p:extLst>
          </p:nvPr>
        </p:nvGraphicFramePr>
        <p:xfrm>
          <a:off x="737644" y="2676876"/>
          <a:ext cx="9995771" cy="151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427334-DCBD-9540-B1BD-B4A1AAC9E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46092"/>
              </p:ext>
            </p:extLst>
          </p:nvPr>
        </p:nvGraphicFramePr>
        <p:xfrm>
          <a:off x="431452" y="4020860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80BAD3-7799-AF47-9D0E-5B7B22ECA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153055"/>
              </p:ext>
            </p:extLst>
          </p:nvPr>
        </p:nvGraphicFramePr>
        <p:xfrm>
          <a:off x="4236581" y="4020859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6128A-E09B-5443-96FA-93F600718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201669"/>
              </p:ext>
            </p:extLst>
          </p:nvPr>
        </p:nvGraphicFramePr>
        <p:xfrm>
          <a:off x="7839902" y="4020858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6EC15AF-BE06-2845-897D-F19F4D8451C2}"/>
              </a:ext>
            </a:extLst>
          </p:cNvPr>
          <p:cNvSpPr/>
          <p:nvPr/>
        </p:nvSpPr>
        <p:spPr>
          <a:xfrm>
            <a:off x="9242818" y="346460"/>
            <a:ext cx="1490598" cy="214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BCBD5-A4BC-4F4C-890C-1FF09EEE8C54}"/>
              </a:ext>
            </a:extLst>
          </p:cNvPr>
          <p:cNvSpPr/>
          <p:nvPr/>
        </p:nvSpPr>
        <p:spPr>
          <a:xfrm>
            <a:off x="9450888" y="1233814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9B6F3-31BA-AB42-B126-E33CE7B1782D}"/>
              </a:ext>
            </a:extLst>
          </p:cNvPr>
          <p:cNvSpPr/>
          <p:nvPr/>
        </p:nvSpPr>
        <p:spPr>
          <a:xfrm>
            <a:off x="9450887" y="1630471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C5AD98-91A8-9043-AE5A-383B2B134E8D}"/>
              </a:ext>
            </a:extLst>
          </p:cNvPr>
          <p:cNvSpPr/>
          <p:nvPr/>
        </p:nvSpPr>
        <p:spPr>
          <a:xfrm>
            <a:off x="9450887" y="2027129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7DF78-63EF-8642-906D-4064CBE563D7}"/>
              </a:ext>
            </a:extLst>
          </p:cNvPr>
          <p:cNvSpPr txBox="1"/>
          <p:nvPr/>
        </p:nvSpPr>
        <p:spPr>
          <a:xfrm>
            <a:off x="9720197" y="1233813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83F33-F835-FC4B-B8E8-62B02702E030}"/>
              </a:ext>
            </a:extLst>
          </p:cNvPr>
          <p:cNvSpPr txBox="1"/>
          <p:nvPr/>
        </p:nvSpPr>
        <p:spPr>
          <a:xfrm>
            <a:off x="9715324" y="1618892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Female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6B243-C7D4-0D4A-86D3-D9531F90554A}"/>
              </a:ext>
            </a:extLst>
          </p:cNvPr>
          <p:cNvSpPr txBox="1"/>
          <p:nvPr/>
        </p:nvSpPr>
        <p:spPr>
          <a:xfrm>
            <a:off x="9720197" y="1988411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Infant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9FC765B-9958-D641-8DF9-B65B8ECA1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028495"/>
              </p:ext>
            </p:extLst>
          </p:nvPr>
        </p:nvGraphicFramePr>
        <p:xfrm>
          <a:off x="694498" y="165403"/>
          <a:ext cx="6019441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FE9DFD56-ECCA-AA4C-BB6F-4AD53FAE2851}"/>
              </a:ext>
            </a:extLst>
          </p:cNvPr>
          <p:cNvSpPr/>
          <p:nvPr/>
        </p:nvSpPr>
        <p:spPr>
          <a:xfrm>
            <a:off x="9446015" y="925859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BCE39-50D9-CD4A-864A-2DD1964C95EF}"/>
              </a:ext>
            </a:extLst>
          </p:cNvPr>
          <p:cNvSpPr txBox="1"/>
          <p:nvPr/>
        </p:nvSpPr>
        <p:spPr>
          <a:xfrm>
            <a:off x="9715324" y="891924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All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58539-21B9-6B4A-AE7F-F15713D9E238}"/>
              </a:ext>
            </a:extLst>
          </p:cNvPr>
          <p:cNvSpPr txBox="1"/>
          <p:nvPr/>
        </p:nvSpPr>
        <p:spPr>
          <a:xfrm>
            <a:off x="9336763" y="478479"/>
            <a:ext cx="1272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Please Select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0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4F6E-E8B7-1A45-B32F-900CB4B5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8021-2943-D74B-AC2D-855D0753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6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67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m11264</dc:creator>
  <cp:lastModifiedBy>m11264</cp:lastModifiedBy>
  <cp:revision>10</cp:revision>
  <dcterms:created xsi:type="dcterms:W3CDTF">2019-11-06T13:23:03Z</dcterms:created>
  <dcterms:modified xsi:type="dcterms:W3CDTF">2019-11-06T22:06:56Z</dcterms:modified>
</cp:coreProperties>
</file>