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/>
            <a:t>Task</a:t>
          </a:r>
          <a:endParaRPr lang="en-US"/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/>
            <a:t>Dataset</a:t>
          </a:r>
          <a:endParaRPr lang="en-US"/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/>
            <a:t>Deep Learning Library</a:t>
          </a:r>
          <a:endParaRPr lang="en-US"/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/>
            <a:t>Metrics to be Compared</a:t>
          </a:r>
          <a:endParaRPr lang="en-US"/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0" presStyleCnt="4"/>
      <dgm:spPr/>
    </dgm:pt>
    <dgm:pt modelId="{3D239BEC-7F64-6043-8D95-93194C4AA21F}" type="pres">
      <dgm:prSet presAssocID="{87385560-41B6-499F-914F-30130EC543D9}" presName="text" presStyleLbl="fgAcc0" presStyleIdx="0" presStyleCnt="4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1" presStyleCnt="4"/>
      <dgm:spPr/>
    </dgm:pt>
    <dgm:pt modelId="{FC3683AA-6539-7D49-A93E-265353CB0BB6}" type="pres">
      <dgm:prSet presAssocID="{6019FF4B-B55A-4ABE-8F7A-34DACADED9FA}" presName="text" presStyleLbl="fgAcc0" presStyleIdx="1" presStyleCnt="4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2" presStyleCnt="4"/>
      <dgm:spPr/>
    </dgm:pt>
    <dgm:pt modelId="{30D0004F-B736-8243-9EEC-326D727AF2F6}" type="pres">
      <dgm:prSet presAssocID="{95F0BB00-1127-4196-AD4A-1808295EAA79}" presName="text" presStyleLbl="fgAcc0" presStyleIdx="2" presStyleCnt="4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3" presStyleCnt="4"/>
      <dgm:spPr/>
    </dgm:pt>
    <dgm:pt modelId="{2C145AFB-4205-264A-BFD0-CB337671FE85}" type="pres">
      <dgm:prSet presAssocID="{0F3FDB01-E076-474D-BBE8-5481EC44167F}" presName="text" presStyleLbl="fgAcc0" presStyleIdx="3" presStyleCnt="4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24B0071F-96A6-2C4F-9A31-444ADD6FECD8}" type="presOf" srcId="{87385560-41B6-499F-914F-30130EC543D9}" destId="{3D239BEC-7F64-6043-8D95-93194C4AA21F}" srcOrd="0" destOrd="0" presId="urn:microsoft.com/office/officeart/2005/8/layout/hierarchy1"/>
    <dgm:cxn modelId="{DDB46C26-26F8-C44E-A844-BED48349BAAB}" type="presOf" srcId="{0F3FDB01-E076-474D-BBE8-5481EC44167F}" destId="{2C145AFB-4205-264A-BFD0-CB337671FE85}" srcOrd="0" destOrd="0" presId="urn:microsoft.com/office/officeart/2005/8/layout/hierarchy1"/>
    <dgm:cxn modelId="{D673BE50-D1F7-4636-B605-DB863011A69E}" srcId="{F59119F1-F0C1-4717-89AD-362FA4B52C95}" destId="{95F0BB00-1127-4196-AD4A-1808295EAA79}" srcOrd="2" destOrd="0" parTransId="{9969A10B-255A-4EC7-94FA-2407F73434AA}" sibTransId="{B98B8478-2C81-4973-994D-A93E24AC8F22}"/>
    <dgm:cxn modelId="{A4F1DC5D-4A88-4EA9-A358-4AE33CE8EED7}" srcId="{F59119F1-F0C1-4717-89AD-362FA4B52C95}" destId="{0F3FDB01-E076-474D-BBE8-5481EC44167F}" srcOrd="3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0" destOrd="0" parTransId="{B0C1A252-94EA-478F-BB5F-134C04D855F7}" sibTransId="{0FD5D2DA-C35D-4EEB-A9A6-5A4246C21C04}"/>
    <dgm:cxn modelId="{3D57137B-9AE6-A047-9234-E06C0A3F8136}" type="presOf" srcId="{95F0BB00-1127-4196-AD4A-1808295EAA79}" destId="{30D0004F-B736-8243-9EEC-326D727AF2F6}" srcOrd="0" destOrd="0" presId="urn:microsoft.com/office/officeart/2005/8/layout/hierarchy1"/>
    <dgm:cxn modelId="{C5923A90-A3D3-F543-B1E9-F479BD8A0C2C}" type="presOf" srcId="{6019FF4B-B55A-4ABE-8F7A-34DACADED9FA}" destId="{FC3683AA-6539-7D49-A93E-265353CB0BB6}" srcOrd="0" destOrd="0" presId="urn:microsoft.com/office/officeart/2005/8/layout/hierarchy1"/>
    <dgm:cxn modelId="{9880B09F-6A1D-41EC-AA76-A8E6423F8031}" srcId="{F59119F1-F0C1-4717-89AD-362FA4B52C95}" destId="{6019FF4B-B55A-4ABE-8F7A-34DACADED9FA}" srcOrd="1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5B2E2E88-76DC-2F43-AF42-EA3176DBC6EF}" type="presParOf" srcId="{7A367264-6794-204D-9630-90E3D0045EDC}" destId="{81021D89-E2FF-F74E-92C1-438D4303F9A6}" srcOrd="0" destOrd="0" presId="urn:microsoft.com/office/officeart/2005/8/layout/hierarchy1"/>
    <dgm:cxn modelId="{C382A7CC-F3D5-E944-A11E-70E8C3416A27}" type="presParOf" srcId="{81021D89-E2FF-F74E-92C1-438D4303F9A6}" destId="{D39187D7-00CC-7F4C-8DB0-6F59B417C0B0}" srcOrd="0" destOrd="0" presId="urn:microsoft.com/office/officeart/2005/8/layout/hierarchy1"/>
    <dgm:cxn modelId="{68237ADD-02E3-644A-8696-747562153A92}" type="presParOf" srcId="{D39187D7-00CC-7F4C-8DB0-6F59B417C0B0}" destId="{23611922-7D68-144D-8001-C0261AABA9C0}" srcOrd="0" destOrd="0" presId="urn:microsoft.com/office/officeart/2005/8/layout/hierarchy1"/>
    <dgm:cxn modelId="{3DFD8FDD-D8BE-4B4D-A37D-13FB0291F4EC}" type="presParOf" srcId="{D39187D7-00CC-7F4C-8DB0-6F59B417C0B0}" destId="{3D239BEC-7F64-6043-8D95-93194C4AA21F}" srcOrd="1" destOrd="0" presId="urn:microsoft.com/office/officeart/2005/8/layout/hierarchy1"/>
    <dgm:cxn modelId="{59D65A3F-EBDF-2C4E-B631-9055411EFBFF}" type="presParOf" srcId="{81021D89-E2FF-F74E-92C1-438D4303F9A6}" destId="{A990EF68-102C-DB47-85F2-3DFC7AB4D7EB}" srcOrd="1" destOrd="0" presId="urn:microsoft.com/office/officeart/2005/8/layout/hierarchy1"/>
    <dgm:cxn modelId="{46569A44-1D02-D748-A00E-4167426D19BB}" type="presParOf" srcId="{7A367264-6794-204D-9630-90E3D0045EDC}" destId="{FBFDD725-BAB0-4547-8B0E-B6858F5EA875}" srcOrd="1" destOrd="0" presId="urn:microsoft.com/office/officeart/2005/8/layout/hierarchy1"/>
    <dgm:cxn modelId="{C7FEBCCF-44DC-3646-9B54-AE3172BA17C8}" type="presParOf" srcId="{FBFDD725-BAB0-4547-8B0E-B6858F5EA875}" destId="{4539FE49-66F1-904C-8750-7252FDEA635A}" srcOrd="0" destOrd="0" presId="urn:microsoft.com/office/officeart/2005/8/layout/hierarchy1"/>
    <dgm:cxn modelId="{B4B9F59F-3430-B24C-B9E3-3036842E1917}" type="presParOf" srcId="{4539FE49-66F1-904C-8750-7252FDEA635A}" destId="{B99655B8-D1B4-674C-8804-43F17FF5F61D}" srcOrd="0" destOrd="0" presId="urn:microsoft.com/office/officeart/2005/8/layout/hierarchy1"/>
    <dgm:cxn modelId="{5A7346F9-55FD-9745-A059-A4949A9CAB3A}" type="presParOf" srcId="{4539FE49-66F1-904C-8750-7252FDEA635A}" destId="{FC3683AA-6539-7D49-A93E-265353CB0BB6}" srcOrd="1" destOrd="0" presId="urn:microsoft.com/office/officeart/2005/8/layout/hierarchy1"/>
    <dgm:cxn modelId="{FB838989-51FA-6F4D-9C5E-8B23D205BA23}" type="presParOf" srcId="{FBFDD725-BAB0-4547-8B0E-B6858F5EA875}" destId="{33E81C21-4CB3-6A44-A506-30A8E8EAF391}" srcOrd="1" destOrd="0" presId="urn:microsoft.com/office/officeart/2005/8/layout/hierarchy1"/>
    <dgm:cxn modelId="{247B0A07-0D2E-8846-BE8A-D15A914D2F57}" type="presParOf" srcId="{7A367264-6794-204D-9630-90E3D0045EDC}" destId="{EBBD04AC-C08F-A44B-A55C-E6A0B51C22AD}" srcOrd="2" destOrd="0" presId="urn:microsoft.com/office/officeart/2005/8/layout/hierarchy1"/>
    <dgm:cxn modelId="{591EC5AA-D49A-0D4A-976A-D6D2CBF7248D}" type="presParOf" srcId="{EBBD04AC-C08F-A44B-A55C-E6A0B51C22AD}" destId="{8352F94C-EF88-2048-B339-A7AF509A0A44}" srcOrd="0" destOrd="0" presId="urn:microsoft.com/office/officeart/2005/8/layout/hierarchy1"/>
    <dgm:cxn modelId="{8DDEF6BF-0FA1-6D44-BCB8-D675FE81B8BB}" type="presParOf" srcId="{8352F94C-EF88-2048-B339-A7AF509A0A44}" destId="{A7F6D82F-E6D2-2D4F-A1C1-94879E7BCE23}" srcOrd="0" destOrd="0" presId="urn:microsoft.com/office/officeart/2005/8/layout/hierarchy1"/>
    <dgm:cxn modelId="{5DD32880-8286-7E46-9A72-E86417E80AA7}" type="presParOf" srcId="{8352F94C-EF88-2048-B339-A7AF509A0A44}" destId="{30D0004F-B736-8243-9EEC-326D727AF2F6}" srcOrd="1" destOrd="0" presId="urn:microsoft.com/office/officeart/2005/8/layout/hierarchy1"/>
    <dgm:cxn modelId="{029E8039-8AAE-014E-AED6-E59CCB5FC624}" type="presParOf" srcId="{EBBD04AC-C08F-A44B-A55C-E6A0B51C22AD}" destId="{EAD1AB26-D2C5-0B42-BE85-0639A6919109}" srcOrd="1" destOrd="0" presId="urn:microsoft.com/office/officeart/2005/8/layout/hierarchy1"/>
    <dgm:cxn modelId="{89F925FE-DC91-A94C-BB08-AD3C6796F234}" type="presParOf" srcId="{7A367264-6794-204D-9630-90E3D0045EDC}" destId="{0684DD0F-9A39-0D41-B634-E2480254917C}" srcOrd="3" destOrd="0" presId="urn:microsoft.com/office/officeart/2005/8/layout/hierarchy1"/>
    <dgm:cxn modelId="{33003264-154D-7443-920C-FF73031F9C61}" type="presParOf" srcId="{0684DD0F-9A39-0D41-B634-E2480254917C}" destId="{B08D3723-7E82-F840-8C31-67E613A12952}" srcOrd="0" destOrd="0" presId="urn:microsoft.com/office/officeart/2005/8/layout/hierarchy1"/>
    <dgm:cxn modelId="{FA76E717-E7F5-7448-B44A-5EFE844A8B99}" type="presParOf" srcId="{B08D3723-7E82-F840-8C31-67E613A12952}" destId="{0B6F3C01-83EE-9C4F-B3EF-41B1AD330270}" srcOrd="0" destOrd="0" presId="urn:microsoft.com/office/officeart/2005/8/layout/hierarchy1"/>
    <dgm:cxn modelId="{9F86204B-ABBF-D44C-9F5D-F6C0B5568988}" type="presParOf" srcId="{B08D3723-7E82-F840-8C31-67E613A12952}" destId="{2C145AFB-4205-264A-BFD0-CB337671FE85}" srcOrd="1" destOrd="0" presId="urn:microsoft.com/office/officeart/2005/8/layout/hierarchy1"/>
    <dgm:cxn modelId="{7D3D57C9-89E4-8046-9F3A-0E749F74101A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/>
            <a:t>Task</a:t>
          </a:r>
          <a:endParaRPr lang="en-US"/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/>
            <a:t>Dataset</a:t>
          </a:r>
          <a:endParaRPr lang="en-US"/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/>
            <a:t>Deep Learning Library</a:t>
          </a:r>
          <a:endParaRPr lang="en-US"/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/>
            <a:t>Metrics to be Compared</a:t>
          </a:r>
          <a:endParaRPr lang="en-US"/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0" presStyleCnt="4"/>
      <dgm:spPr/>
    </dgm:pt>
    <dgm:pt modelId="{3D239BEC-7F64-6043-8D95-93194C4AA21F}" type="pres">
      <dgm:prSet presAssocID="{87385560-41B6-499F-914F-30130EC543D9}" presName="text" presStyleLbl="fgAcc0" presStyleIdx="0" presStyleCnt="4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1" presStyleCnt="4"/>
      <dgm:spPr/>
    </dgm:pt>
    <dgm:pt modelId="{FC3683AA-6539-7D49-A93E-265353CB0BB6}" type="pres">
      <dgm:prSet presAssocID="{6019FF4B-B55A-4ABE-8F7A-34DACADED9FA}" presName="text" presStyleLbl="fgAcc0" presStyleIdx="1" presStyleCnt="4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2" presStyleCnt="4"/>
      <dgm:spPr/>
    </dgm:pt>
    <dgm:pt modelId="{30D0004F-B736-8243-9EEC-326D727AF2F6}" type="pres">
      <dgm:prSet presAssocID="{95F0BB00-1127-4196-AD4A-1808295EAA79}" presName="text" presStyleLbl="fgAcc0" presStyleIdx="2" presStyleCnt="4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3" presStyleCnt="4"/>
      <dgm:spPr/>
    </dgm:pt>
    <dgm:pt modelId="{2C145AFB-4205-264A-BFD0-CB337671FE85}" type="pres">
      <dgm:prSet presAssocID="{0F3FDB01-E076-474D-BBE8-5481EC44167F}" presName="text" presStyleLbl="fgAcc0" presStyleIdx="3" presStyleCnt="4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24B0071F-96A6-2C4F-9A31-444ADD6FECD8}" type="presOf" srcId="{87385560-41B6-499F-914F-30130EC543D9}" destId="{3D239BEC-7F64-6043-8D95-93194C4AA21F}" srcOrd="0" destOrd="0" presId="urn:microsoft.com/office/officeart/2005/8/layout/hierarchy1"/>
    <dgm:cxn modelId="{DDB46C26-26F8-C44E-A844-BED48349BAAB}" type="presOf" srcId="{0F3FDB01-E076-474D-BBE8-5481EC44167F}" destId="{2C145AFB-4205-264A-BFD0-CB337671FE85}" srcOrd="0" destOrd="0" presId="urn:microsoft.com/office/officeart/2005/8/layout/hierarchy1"/>
    <dgm:cxn modelId="{D673BE50-D1F7-4636-B605-DB863011A69E}" srcId="{F59119F1-F0C1-4717-89AD-362FA4B52C95}" destId="{95F0BB00-1127-4196-AD4A-1808295EAA79}" srcOrd="2" destOrd="0" parTransId="{9969A10B-255A-4EC7-94FA-2407F73434AA}" sibTransId="{B98B8478-2C81-4973-994D-A93E24AC8F22}"/>
    <dgm:cxn modelId="{A4F1DC5D-4A88-4EA9-A358-4AE33CE8EED7}" srcId="{F59119F1-F0C1-4717-89AD-362FA4B52C95}" destId="{0F3FDB01-E076-474D-BBE8-5481EC44167F}" srcOrd="3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0" destOrd="0" parTransId="{B0C1A252-94EA-478F-BB5F-134C04D855F7}" sibTransId="{0FD5D2DA-C35D-4EEB-A9A6-5A4246C21C04}"/>
    <dgm:cxn modelId="{3D57137B-9AE6-A047-9234-E06C0A3F8136}" type="presOf" srcId="{95F0BB00-1127-4196-AD4A-1808295EAA79}" destId="{30D0004F-B736-8243-9EEC-326D727AF2F6}" srcOrd="0" destOrd="0" presId="urn:microsoft.com/office/officeart/2005/8/layout/hierarchy1"/>
    <dgm:cxn modelId="{C5923A90-A3D3-F543-B1E9-F479BD8A0C2C}" type="presOf" srcId="{6019FF4B-B55A-4ABE-8F7A-34DACADED9FA}" destId="{FC3683AA-6539-7D49-A93E-265353CB0BB6}" srcOrd="0" destOrd="0" presId="urn:microsoft.com/office/officeart/2005/8/layout/hierarchy1"/>
    <dgm:cxn modelId="{9880B09F-6A1D-41EC-AA76-A8E6423F8031}" srcId="{F59119F1-F0C1-4717-89AD-362FA4B52C95}" destId="{6019FF4B-B55A-4ABE-8F7A-34DACADED9FA}" srcOrd="1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5B2E2E88-76DC-2F43-AF42-EA3176DBC6EF}" type="presParOf" srcId="{7A367264-6794-204D-9630-90E3D0045EDC}" destId="{81021D89-E2FF-F74E-92C1-438D4303F9A6}" srcOrd="0" destOrd="0" presId="urn:microsoft.com/office/officeart/2005/8/layout/hierarchy1"/>
    <dgm:cxn modelId="{C382A7CC-F3D5-E944-A11E-70E8C3416A27}" type="presParOf" srcId="{81021D89-E2FF-F74E-92C1-438D4303F9A6}" destId="{D39187D7-00CC-7F4C-8DB0-6F59B417C0B0}" srcOrd="0" destOrd="0" presId="urn:microsoft.com/office/officeart/2005/8/layout/hierarchy1"/>
    <dgm:cxn modelId="{68237ADD-02E3-644A-8696-747562153A92}" type="presParOf" srcId="{D39187D7-00CC-7F4C-8DB0-6F59B417C0B0}" destId="{23611922-7D68-144D-8001-C0261AABA9C0}" srcOrd="0" destOrd="0" presId="urn:microsoft.com/office/officeart/2005/8/layout/hierarchy1"/>
    <dgm:cxn modelId="{3DFD8FDD-D8BE-4B4D-A37D-13FB0291F4EC}" type="presParOf" srcId="{D39187D7-00CC-7F4C-8DB0-6F59B417C0B0}" destId="{3D239BEC-7F64-6043-8D95-93194C4AA21F}" srcOrd="1" destOrd="0" presId="urn:microsoft.com/office/officeart/2005/8/layout/hierarchy1"/>
    <dgm:cxn modelId="{59D65A3F-EBDF-2C4E-B631-9055411EFBFF}" type="presParOf" srcId="{81021D89-E2FF-F74E-92C1-438D4303F9A6}" destId="{A990EF68-102C-DB47-85F2-3DFC7AB4D7EB}" srcOrd="1" destOrd="0" presId="urn:microsoft.com/office/officeart/2005/8/layout/hierarchy1"/>
    <dgm:cxn modelId="{46569A44-1D02-D748-A00E-4167426D19BB}" type="presParOf" srcId="{7A367264-6794-204D-9630-90E3D0045EDC}" destId="{FBFDD725-BAB0-4547-8B0E-B6858F5EA875}" srcOrd="1" destOrd="0" presId="urn:microsoft.com/office/officeart/2005/8/layout/hierarchy1"/>
    <dgm:cxn modelId="{C7FEBCCF-44DC-3646-9B54-AE3172BA17C8}" type="presParOf" srcId="{FBFDD725-BAB0-4547-8B0E-B6858F5EA875}" destId="{4539FE49-66F1-904C-8750-7252FDEA635A}" srcOrd="0" destOrd="0" presId="urn:microsoft.com/office/officeart/2005/8/layout/hierarchy1"/>
    <dgm:cxn modelId="{B4B9F59F-3430-B24C-B9E3-3036842E1917}" type="presParOf" srcId="{4539FE49-66F1-904C-8750-7252FDEA635A}" destId="{B99655B8-D1B4-674C-8804-43F17FF5F61D}" srcOrd="0" destOrd="0" presId="urn:microsoft.com/office/officeart/2005/8/layout/hierarchy1"/>
    <dgm:cxn modelId="{5A7346F9-55FD-9745-A059-A4949A9CAB3A}" type="presParOf" srcId="{4539FE49-66F1-904C-8750-7252FDEA635A}" destId="{FC3683AA-6539-7D49-A93E-265353CB0BB6}" srcOrd="1" destOrd="0" presId="urn:microsoft.com/office/officeart/2005/8/layout/hierarchy1"/>
    <dgm:cxn modelId="{FB838989-51FA-6F4D-9C5E-8B23D205BA23}" type="presParOf" srcId="{FBFDD725-BAB0-4547-8B0E-B6858F5EA875}" destId="{33E81C21-4CB3-6A44-A506-30A8E8EAF391}" srcOrd="1" destOrd="0" presId="urn:microsoft.com/office/officeart/2005/8/layout/hierarchy1"/>
    <dgm:cxn modelId="{247B0A07-0D2E-8846-BE8A-D15A914D2F57}" type="presParOf" srcId="{7A367264-6794-204D-9630-90E3D0045EDC}" destId="{EBBD04AC-C08F-A44B-A55C-E6A0B51C22AD}" srcOrd="2" destOrd="0" presId="urn:microsoft.com/office/officeart/2005/8/layout/hierarchy1"/>
    <dgm:cxn modelId="{591EC5AA-D49A-0D4A-976A-D6D2CBF7248D}" type="presParOf" srcId="{EBBD04AC-C08F-A44B-A55C-E6A0B51C22AD}" destId="{8352F94C-EF88-2048-B339-A7AF509A0A44}" srcOrd="0" destOrd="0" presId="urn:microsoft.com/office/officeart/2005/8/layout/hierarchy1"/>
    <dgm:cxn modelId="{8DDEF6BF-0FA1-6D44-BCB8-D675FE81B8BB}" type="presParOf" srcId="{8352F94C-EF88-2048-B339-A7AF509A0A44}" destId="{A7F6D82F-E6D2-2D4F-A1C1-94879E7BCE23}" srcOrd="0" destOrd="0" presId="urn:microsoft.com/office/officeart/2005/8/layout/hierarchy1"/>
    <dgm:cxn modelId="{5DD32880-8286-7E46-9A72-E86417E80AA7}" type="presParOf" srcId="{8352F94C-EF88-2048-B339-A7AF509A0A44}" destId="{30D0004F-B736-8243-9EEC-326D727AF2F6}" srcOrd="1" destOrd="0" presId="urn:microsoft.com/office/officeart/2005/8/layout/hierarchy1"/>
    <dgm:cxn modelId="{029E8039-8AAE-014E-AED6-E59CCB5FC624}" type="presParOf" srcId="{EBBD04AC-C08F-A44B-A55C-E6A0B51C22AD}" destId="{EAD1AB26-D2C5-0B42-BE85-0639A6919109}" srcOrd="1" destOrd="0" presId="urn:microsoft.com/office/officeart/2005/8/layout/hierarchy1"/>
    <dgm:cxn modelId="{89F925FE-DC91-A94C-BB08-AD3C6796F234}" type="presParOf" srcId="{7A367264-6794-204D-9630-90E3D0045EDC}" destId="{0684DD0F-9A39-0D41-B634-E2480254917C}" srcOrd="3" destOrd="0" presId="urn:microsoft.com/office/officeart/2005/8/layout/hierarchy1"/>
    <dgm:cxn modelId="{33003264-154D-7443-920C-FF73031F9C61}" type="presParOf" srcId="{0684DD0F-9A39-0D41-B634-E2480254917C}" destId="{B08D3723-7E82-F840-8C31-67E613A12952}" srcOrd="0" destOrd="0" presId="urn:microsoft.com/office/officeart/2005/8/layout/hierarchy1"/>
    <dgm:cxn modelId="{FA76E717-E7F5-7448-B44A-5EFE844A8B99}" type="presParOf" srcId="{B08D3723-7E82-F840-8C31-67E613A12952}" destId="{0B6F3C01-83EE-9C4F-B3EF-41B1AD330270}" srcOrd="0" destOrd="0" presId="urn:microsoft.com/office/officeart/2005/8/layout/hierarchy1"/>
    <dgm:cxn modelId="{9F86204B-ABBF-D44C-9F5D-F6C0B5568988}" type="presParOf" srcId="{B08D3723-7E82-F840-8C31-67E613A12952}" destId="{2C145AFB-4205-264A-BFD0-CB337671FE85}" srcOrd="1" destOrd="0" presId="urn:microsoft.com/office/officeart/2005/8/layout/hierarchy1"/>
    <dgm:cxn modelId="{7D3D57C9-89E4-8046-9F3A-0E749F74101A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/>
            <a:t>Task</a:t>
          </a:r>
          <a:endParaRPr lang="en-US"/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/>
            <a:t>Dataset</a:t>
          </a:r>
          <a:endParaRPr lang="en-US"/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/>
            <a:t>Deep Learning Library</a:t>
          </a:r>
          <a:endParaRPr lang="en-US"/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/>
            <a:t>Metrics to be Compared</a:t>
          </a:r>
          <a:endParaRPr lang="en-US"/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0" presStyleCnt="4"/>
      <dgm:spPr/>
    </dgm:pt>
    <dgm:pt modelId="{3D239BEC-7F64-6043-8D95-93194C4AA21F}" type="pres">
      <dgm:prSet presAssocID="{87385560-41B6-499F-914F-30130EC543D9}" presName="text" presStyleLbl="fgAcc0" presStyleIdx="0" presStyleCnt="4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1" presStyleCnt="4"/>
      <dgm:spPr/>
    </dgm:pt>
    <dgm:pt modelId="{FC3683AA-6539-7D49-A93E-265353CB0BB6}" type="pres">
      <dgm:prSet presAssocID="{6019FF4B-B55A-4ABE-8F7A-34DACADED9FA}" presName="text" presStyleLbl="fgAcc0" presStyleIdx="1" presStyleCnt="4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2" presStyleCnt="4"/>
      <dgm:spPr/>
    </dgm:pt>
    <dgm:pt modelId="{30D0004F-B736-8243-9EEC-326D727AF2F6}" type="pres">
      <dgm:prSet presAssocID="{95F0BB00-1127-4196-AD4A-1808295EAA79}" presName="text" presStyleLbl="fgAcc0" presStyleIdx="2" presStyleCnt="4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3" presStyleCnt="4"/>
      <dgm:spPr/>
    </dgm:pt>
    <dgm:pt modelId="{2C145AFB-4205-264A-BFD0-CB337671FE85}" type="pres">
      <dgm:prSet presAssocID="{0F3FDB01-E076-474D-BBE8-5481EC44167F}" presName="text" presStyleLbl="fgAcc0" presStyleIdx="3" presStyleCnt="4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24B0071F-96A6-2C4F-9A31-444ADD6FECD8}" type="presOf" srcId="{87385560-41B6-499F-914F-30130EC543D9}" destId="{3D239BEC-7F64-6043-8D95-93194C4AA21F}" srcOrd="0" destOrd="0" presId="urn:microsoft.com/office/officeart/2005/8/layout/hierarchy1"/>
    <dgm:cxn modelId="{DDB46C26-26F8-C44E-A844-BED48349BAAB}" type="presOf" srcId="{0F3FDB01-E076-474D-BBE8-5481EC44167F}" destId="{2C145AFB-4205-264A-BFD0-CB337671FE85}" srcOrd="0" destOrd="0" presId="urn:microsoft.com/office/officeart/2005/8/layout/hierarchy1"/>
    <dgm:cxn modelId="{D673BE50-D1F7-4636-B605-DB863011A69E}" srcId="{F59119F1-F0C1-4717-89AD-362FA4B52C95}" destId="{95F0BB00-1127-4196-AD4A-1808295EAA79}" srcOrd="2" destOrd="0" parTransId="{9969A10B-255A-4EC7-94FA-2407F73434AA}" sibTransId="{B98B8478-2C81-4973-994D-A93E24AC8F22}"/>
    <dgm:cxn modelId="{A4F1DC5D-4A88-4EA9-A358-4AE33CE8EED7}" srcId="{F59119F1-F0C1-4717-89AD-362FA4B52C95}" destId="{0F3FDB01-E076-474D-BBE8-5481EC44167F}" srcOrd="3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0" destOrd="0" parTransId="{B0C1A252-94EA-478F-BB5F-134C04D855F7}" sibTransId="{0FD5D2DA-C35D-4EEB-A9A6-5A4246C21C04}"/>
    <dgm:cxn modelId="{3D57137B-9AE6-A047-9234-E06C0A3F8136}" type="presOf" srcId="{95F0BB00-1127-4196-AD4A-1808295EAA79}" destId="{30D0004F-B736-8243-9EEC-326D727AF2F6}" srcOrd="0" destOrd="0" presId="urn:microsoft.com/office/officeart/2005/8/layout/hierarchy1"/>
    <dgm:cxn modelId="{C5923A90-A3D3-F543-B1E9-F479BD8A0C2C}" type="presOf" srcId="{6019FF4B-B55A-4ABE-8F7A-34DACADED9FA}" destId="{FC3683AA-6539-7D49-A93E-265353CB0BB6}" srcOrd="0" destOrd="0" presId="urn:microsoft.com/office/officeart/2005/8/layout/hierarchy1"/>
    <dgm:cxn modelId="{9880B09F-6A1D-41EC-AA76-A8E6423F8031}" srcId="{F59119F1-F0C1-4717-89AD-362FA4B52C95}" destId="{6019FF4B-B55A-4ABE-8F7A-34DACADED9FA}" srcOrd="1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5B2E2E88-76DC-2F43-AF42-EA3176DBC6EF}" type="presParOf" srcId="{7A367264-6794-204D-9630-90E3D0045EDC}" destId="{81021D89-E2FF-F74E-92C1-438D4303F9A6}" srcOrd="0" destOrd="0" presId="urn:microsoft.com/office/officeart/2005/8/layout/hierarchy1"/>
    <dgm:cxn modelId="{C382A7CC-F3D5-E944-A11E-70E8C3416A27}" type="presParOf" srcId="{81021D89-E2FF-F74E-92C1-438D4303F9A6}" destId="{D39187D7-00CC-7F4C-8DB0-6F59B417C0B0}" srcOrd="0" destOrd="0" presId="urn:microsoft.com/office/officeart/2005/8/layout/hierarchy1"/>
    <dgm:cxn modelId="{68237ADD-02E3-644A-8696-747562153A92}" type="presParOf" srcId="{D39187D7-00CC-7F4C-8DB0-6F59B417C0B0}" destId="{23611922-7D68-144D-8001-C0261AABA9C0}" srcOrd="0" destOrd="0" presId="urn:microsoft.com/office/officeart/2005/8/layout/hierarchy1"/>
    <dgm:cxn modelId="{3DFD8FDD-D8BE-4B4D-A37D-13FB0291F4EC}" type="presParOf" srcId="{D39187D7-00CC-7F4C-8DB0-6F59B417C0B0}" destId="{3D239BEC-7F64-6043-8D95-93194C4AA21F}" srcOrd="1" destOrd="0" presId="urn:microsoft.com/office/officeart/2005/8/layout/hierarchy1"/>
    <dgm:cxn modelId="{59D65A3F-EBDF-2C4E-B631-9055411EFBFF}" type="presParOf" srcId="{81021D89-E2FF-F74E-92C1-438D4303F9A6}" destId="{A990EF68-102C-DB47-85F2-3DFC7AB4D7EB}" srcOrd="1" destOrd="0" presId="urn:microsoft.com/office/officeart/2005/8/layout/hierarchy1"/>
    <dgm:cxn modelId="{46569A44-1D02-D748-A00E-4167426D19BB}" type="presParOf" srcId="{7A367264-6794-204D-9630-90E3D0045EDC}" destId="{FBFDD725-BAB0-4547-8B0E-B6858F5EA875}" srcOrd="1" destOrd="0" presId="urn:microsoft.com/office/officeart/2005/8/layout/hierarchy1"/>
    <dgm:cxn modelId="{C7FEBCCF-44DC-3646-9B54-AE3172BA17C8}" type="presParOf" srcId="{FBFDD725-BAB0-4547-8B0E-B6858F5EA875}" destId="{4539FE49-66F1-904C-8750-7252FDEA635A}" srcOrd="0" destOrd="0" presId="urn:microsoft.com/office/officeart/2005/8/layout/hierarchy1"/>
    <dgm:cxn modelId="{B4B9F59F-3430-B24C-B9E3-3036842E1917}" type="presParOf" srcId="{4539FE49-66F1-904C-8750-7252FDEA635A}" destId="{B99655B8-D1B4-674C-8804-43F17FF5F61D}" srcOrd="0" destOrd="0" presId="urn:microsoft.com/office/officeart/2005/8/layout/hierarchy1"/>
    <dgm:cxn modelId="{5A7346F9-55FD-9745-A059-A4949A9CAB3A}" type="presParOf" srcId="{4539FE49-66F1-904C-8750-7252FDEA635A}" destId="{FC3683AA-6539-7D49-A93E-265353CB0BB6}" srcOrd="1" destOrd="0" presId="urn:microsoft.com/office/officeart/2005/8/layout/hierarchy1"/>
    <dgm:cxn modelId="{FB838989-51FA-6F4D-9C5E-8B23D205BA23}" type="presParOf" srcId="{FBFDD725-BAB0-4547-8B0E-B6858F5EA875}" destId="{33E81C21-4CB3-6A44-A506-30A8E8EAF391}" srcOrd="1" destOrd="0" presId="urn:microsoft.com/office/officeart/2005/8/layout/hierarchy1"/>
    <dgm:cxn modelId="{247B0A07-0D2E-8846-BE8A-D15A914D2F57}" type="presParOf" srcId="{7A367264-6794-204D-9630-90E3D0045EDC}" destId="{EBBD04AC-C08F-A44B-A55C-E6A0B51C22AD}" srcOrd="2" destOrd="0" presId="urn:microsoft.com/office/officeart/2005/8/layout/hierarchy1"/>
    <dgm:cxn modelId="{591EC5AA-D49A-0D4A-976A-D6D2CBF7248D}" type="presParOf" srcId="{EBBD04AC-C08F-A44B-A55C-E6A0B51C22AD}" destId="{8352F94C-EF88-2048-B339-A7AF509A0A44}" srcOrd="0" destOrd="0" presId="urn:microsoft.com/office/officeart/2005/8/layout/hierarchy1"/>
    <dgm:cxn modelId="{8DDEF6BF-0FA1-6D44-BCB8-D675FE81B8BB}" type="presParOf" srcId="{8352F94C-EF88-2048-B339-A7AF509A0A44}" destId="{A7F6D82F-E6D2-2D4F-A1C1-94879E7BCE23}" srcOrd="0" destOrd="0" presId="urn:microsoft.com/office/officeart/2005/8/layout/hierarchy1"/>
    <dgm:cxn modelId="{5DD32880-8286-7E46-9A72-E86417E80AA7}" type="presParOf" srcId="{8352F94C-EF88-2048-B339-A7AF509A0A44}" destId="{30D0004F-B736-8243-9EEC-326D727AF2F6}" srcOrd="1" destOrd="0" presId="urn:microsoft.com/office/officeart/2005/8/layout/hierarchy1"/>
    <dgm:cxn modelId="{029E8039-8AAE-014E-AED6-E59CCB5FC624}" type="presParOf" srcId="{EBBD04AC-C08F-A44B-A55C-E6A0B51C22AD}" destId="{EAD1AB26-D2C5-0B42-BE85-0639A6919109}" srcOrd="1" destOrd="0" presId="urn:microsoft.com/office/officeart/2005/8/layout/hierarchy1"/>
    <dgm:cxn modelId="{89F925FE-DC91-A94C-BB08-AD3C6796F234}" type="presParOf" srcId="{7A367264-6794-204D-9630-90E3D0045EDC}" destId="{0684DD0F-9A39-0D41-B634-E2480254917C}" srcOrd="3" destOrd="0" presId="urn:microsoft.com/office/officeart/2005/8/layout/hierarchy1"/>
    <dgm:cxn modelId="{33003264-154D-7443-920C-FF73031F9C61}" type="presParOf" srcId="{0684DD0F-9A39-0D41-B634-E2480254917C}" destId="{B08D3723-7E82-F840-8C31-67E613A12952}" srcOrd="0" destOrd="0" presId="urn:microsoft.com/office/officeart/2005/8/layout/hierarchy1"/>
    <dgm:cxn modelId="{FA76E717-E7F5-7448-B44A-5EFE844A8B99}" type="presParOf" srcId="{B08D3723-7E82-F840-8C31-67E613A12952}" destId="{0B6F3C01-83EE-9C4F-B3EF-41B1AD330270}" srcOrd="0" destOrd="0" presId="urn:microsoft.com/office/officeart/2005/8/layout/hierarchy1"/>
    <dgm:cxn modelId="{9F86204B-ABBF-D44C-9F5D-F6C0B5568988}" type="presParOf" srcId="{B08D3723-7E82-F840-8C31-67E613A12952}" destId="{2C145AFB-4205-264A-BFD0-CB337671FE85}" srcOrd="1" destOrd="0" presId="urn:microsoft.com/office/officeart/2005/8/layout/hierarchy1"/>
    <dgm:cxn modelId="{7D3D57C9-89E4-8046-9F3A-0E749F74101A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/>
            <a:t>Task</a:t>
          </a:r>
          <a:endParaRPr lang="en-US"/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/>
            <a:t>Dataset</a:t>
          </a:r>
          <a:endParaRPr lang="en-US"/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/>
            <a:t>Deep Learning Library</a:t>
          </a:r>
          <a:endParaRPr lang="en-US"/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/>
            <a:t>Metrics to be Compared</a:t>
          </a:r>
          <a:endParaRPr lang="en-US"/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0" presStyleCnt="4"/>
      <dgm:spPr/>
    </dgm:pt>
    <dgm:pt modelId="{3D239BEC-7F64-6043-8D95-93194C4AA21F}" type="pres">
      <dgm:prSet presAssocID="{87385560-41B6-499F-914F-30130EC543D9}" presName="text" presStyleLbl="fgAcc0" presStyleIdx="0" presStyleCnt="4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1" presStyleCnt="4"/>
      <dgm:spPr/>
    </dgm:pt>
    <dgm:pt modelId="{FC3683AA-6539-7D49-A93E-265353CB0BB6}" type="pres">
      <dgm:prSet presAssocID="{6019FF4B-B55A-4ABE-8F7A-34DACADED9FA}" presName="text" presStyleLbl="fgAcc0" presStyleIdx="1" presStyleCnt="4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2" presStyleCnt="4"/>
      <dgm:spPr/>
    </dgm:pt>
    <dgm:pt modelId="{30D0004F-B736-8243-9EEC-326D727AF2F6}" type="pres">
      <dgm:prSet presAssocID="{95F0BB00-1127-4196-AD4A-1808295EAA79}" presName="text" presStyleLbl="fgAcc0" presStyleIdx="2" presStyleCnt="4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3" presStyleCnt="4"/>
      <dgm:spPr/>
    </dgm:pt>
    <dgm:pt modelId="{2C145AFB-4205-264A-BFD0-CB337671FE85}" type="pres">
      <dgm:prSet presAssocID="{0F3FDB01-E076-474D-BBE8-5481EC44167F}" presName="text" presStyleLbl="fgAcc0" presStyleIdx="3" presStyleCnt="4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24B0071F-96A6-2C4F-9A31-444ADD6FECD8}" type="presOf" srcId="{87385560-41B6-499F-914F-30130EC543D9}" destId="{3D239BEC-7F64-6043-8D95-93194C4AA21F}" srcOrd="0" destOrd="0" presId="urn:microsoft.com/office/officeart/2005/8/layout/hierarchy1"/>
    <dgm:cxn modelId="{DDB46C26-26F8-C44E-A844-BED48349BAAB}" type="presOf" srcId="{0F3FDB01-E076-474D-BBE8-5481EC44167F}" destId="{2C145AFB-4205-264A-BFD0-CB337671FE85}" srcOrd="0" destOrd="0" presId="urn:microsoft.com/office/officeart/2005/8/layout/hierarchy1"/>
    <dgm:cxn modelId="{D673BE50-D1F7-4636-B605-DB863011A69E}" srcId="{F59119F1-F0C1-4717-89AD-362FA4B52C95}" destId="{95F0BB00-1127-4196-AD4A-1808295EAA79}" srcOrd="2" destOrd="0" parTransId="{9969A10B-255A-4EC7-94FA-2407F73434AA}" sibTransId="{B98B8478-2C81-4973-994D-A93E24AC8F22}"/>
    <dgm:cxn modelId="{A4F1DC5D-4A88-4EA9-A358-4AE33CE8EED7}" srcId="{F59119F1-F0C1-4717-89AD-362FA4B52C95}" destId="{0F3FDB01-E076-474D-BBE8-5481EC44167F}" srcOrd="3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0" destOrd="0" parTransId="{B0C1A252-94EA-478F-BB5F-134C04D855F7}" sibTransId="{0FD5D2DA-C35D-4EEB-A9A6-5A4246C21C04}"/>
    <dgm:cxn modelId="{3D57137B-9AE6-A047-9234-E06C0A3F8136}" type="presOf" srcId="{95F0BB00-1127-4196-AD4A-1808295EAA79}" destId="{30D0004F-B736-8243-9EEC-326D727AF2F6}" srcOrd="0" destOrd="0" presId="urn:microsoft.com/office/officeart/2005/8/layout/hierarchy1"/>
    <dgm:cxn modelId="{C5923A90-A3D3-F543-B1E9-F479BD8A0C2C}" type="presOf" srcId="{6019FF4B-B55A-4ABE-8F7A-34DACADED9FA}" destId="{FC3683AA-6539-7D49-A93E-265353CB0BB6}" srcOrd="0" destOrd="0" presId="urn:microsoft.com/office/officeart/2005/8/layout/hierarchy1"/>
    <dgm:cxn modelId="{9880B09F-6A1D-41EC-AA76-A8E6423F8031}" srcId="{F59119F1-F0C1-4717-89AD-362FA4B52C95}" destId="{6019FF4B-B55A-4ABE-8F7A-34DACADED9FA}" srcOrd="1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5B2E2E88-76DC-2F43-AF42-EA3176DBC6EF}" type="presParOf" srcId="{7A367264-6794-204D-9630-90E3D0045EDC}" destId="{81021D89-E2FF-F74E-92C1-438D4303F9A6}" srcOrd="0" destOrd="0" presId="urn:microsoft.com/office/officeart/2005/8/layout/hierarchy1"/>
    <dgm:cxn modelId="{C382A7CC-F3D5-E944-A11E-70E8C3416A27}" type="presParOf" srcId="{81021D89-E2FF-F74E-92C1-438D4303F9A6}" destId="{D39187D7-00CC-7F4C-8DB0-6F59B417C0B0}" srcOrd="0" destOrd="0" presId="urn:microsoft.com/office/officeart/2005/8/layout/hierarchy1"/>
    <dgm:cxn modelId="{68237ADD-02E3-644A-8696-747562153A92}" type="presParOf" srcId="{D39187D7-00CC-7F4C-8DB0-6F59B417C0B0}" destId="{23611922-7D68-144D-8001-C0261AABA9C0}" srcOrd="0" destOrd="0" presId="urn:microsoft.com/office/officeart/2005/8/layout/hierarchy1"/>
    <dgm:cxn modelId="{3DFD8FDD-D8BE-4B4D-A37D-13FB0291F4EC}" type="presParOf" srcId="{D39187D7-00CC-7F4C-8DB0-6F59B417C0B0}" destId="{3D239BEC-7F64-6043-8D95-93194C4AA21F}" srcOrd="1" destOrd="0" presId="urn:microsoft.com/office/officeart/2005/8/layout/hierarchy1"/>
    <dgm:cxn modelId="{59D65A3F-EBDF-2C4E-B631-9055411EFBFF}" type="presParOf" srcId="{81021D89-E2FF-F74E-92C1-438D4303F9A6}" destId="{A990EF68-102C-DB47-85F2-3DFC7AB4D7EB}" srcOrd="1" destOrd="0" presId="urn:microsoft.com/office/officeart/2005/8/layout/hierarchy1"/>
    <dgm:cxn modelId="{46569A44-1D02-D748-A00E-4167426D19BB}" type="presParOf" srcId="{7A367264-6794-204D-9630-90E3D0045EDC}" destId="{FBFDD725-BAB0-4547-8B0E-B6858F5EA875}" srcOrd="1" destOrd="0" presId="urn:microsoft.com/office/officeart/2005/8/layout/hierarchy1"/>
    <dgm:cxn modelId="{C7FEBCCF-44DC-3646-9B54-AE3172BA17C8}" type="presParOf" srcId="{FBFDD725-BAB0-4547-8B0E-B6858F5EA875}" destId="{4539FE49-66F1-904C-8750-7252FDEA635A}" srcOrd="0" destOrd="0" presId="urn:microsoft.com/office/officeart/2005/8/layout/hierarchy1"/>
    <dgm:cxn modelId="{B4B9F59F-3430-B24C-B9E3-3036842E1917}" type="presParOf" srcId="{4539FE49-66F1-904C-8750-7252FDEA635A}" destId="{B99655B8-D1B4-674C-8804-43F17FF5F61D}" srcOrd="0" destOrd="0" presId="urn:microsoft.com/office/officeart/2005/8/layout/hierarchy1"/>
    <dgm:cxn modelId="{5A7346F9-55FD-9745-A059-A4949A9CAB3A}" type="presParOf" srcId="{4539FE49-66F1-904C-8750-7252FDEA635A}" destId="{FC3683AA-6539-7D49-A93E-265353CB0BB6}" srcOrd="1" destOrd="0" presId="urn:microsoft.com/office/officeart/2005/8/layout/hierarchy1"/>
    <dgm:cxn modelId="{FB838989-51FA-6F4D-9C5E-8B23D205BA23}" type="presParOf" srcId="{FBFDD725-BAB0-4547-8B0E-B6858F5EA875}" destId="{33E81C21-4CB3-6A44-A506-30A8E8EAF391}" srcOrd="1" destOrd="0" presId="urn:microsoft.com/office/officeart/2005/8/layout/hierarchy1"/>
    <dgm:cxn modelId="{247B0A07-0D2E-8846-BE8A-D15A914D2F57}" type="presParOf" srcId="{7A367264-6794-204D-9630-90E3D0045EDC}" destId="{EBBD04AC-C08F-A44B-A55C-E6A0B51C22AD}" srcOrd="2" destOrd="0" presId="urn:microsoft.com/office/officeart/2005/8/layout/hierarchy1"/>
    <dgm:cxn modelId="{591EC5AA-D49A-0D4A-976A-D6D2CBF7248D}" type="presParOf" srcId="{EBBD04AC-C08F-A44B-A55C-E6A0B51C22AD}" destId="{8352F94C-EF88-2048-B339-A7AF509A0A44}" srcOrd="0" destOrd="0" presId="urn:microsoft.com/office/officeart/2005/8/layout/hierarchy1"/>
    <dgm:cxn modelId="{8DDEF6BF-0FA1-6D44-BCB8-D675FE81B8BB}" type="presParOf" srcId="{8352F94C-EF88-2048-B339-A7AF509A0A44}" destId="{A7F6D82F-E6D2-2D4F-A1C1-94879E7BCE23}" srcOrd="0" destOrd="0" presId="urn:microsoft.com/office/officeart/2005/8/layout/hierarchy1"/>
    <dgm:cxn modelId="{5DD32880-8286-7E46-9A72-E86417E80AA7}" type="presParOf" srcId="{8352F94C-EF88-2048-B339-A7AF509A0A44}" destId="{30D0004F-B736-8243-9EEC-326D727AF2F6}" srcOrd="1" destOrd="0" presId="urn:microsoft.com/office/officeart/2005/8/layout/hierarchy1"/>
    <dgm:cxn modelId="{029E8039-8AAE-014E-AED6-E59CCB5FC624}" type="presParOf" srcId="{EBBD04AC-C08F-A44B-A55C-E6A0B51C22AD}" destId="{EAD1AB26-D2C5-0B42-BE85-0639A6919109}" srcOrd="1" destOrd="0" presId="urn:microsoft.com/office/officeart/2005/8/layout/hierarchy1"/>
    <dgm:cxn modelId="{89F925FE-DC91-A94C-BB08-AD3C6796F234}" type="presParOf" srcId="{7A367264-6794-204D-9630-90E3D0045EDC}" destId="{0684DD0F-9A39-0D41-B634-E2480254917C}" srcOrd="3" destOrd="0" presId="urn:microsoft.com/office/officeart/2005/8/layout/hierarchy1"/>
    <dgm:cxn modelId="{33003264-154D-7443-920C-FF73031F9C61}" type="presParOf" srcId="{0684DD0F-9A39-0D41-B634-E2480254917C}" destId="{B08D3723-7E82-F840-8C31-67E613A12952}" srcOrd="0" destOrd="0" presId="urn:microsoft.com/office/officeart/2005/8/layout/hierarchy1"/>
    <dgm:cxn modelId="{FA76E717-E7F5-7448-B44A-5EFE844A8B99}" type="presParOf" srcId="{B08D3723-7E82-F840-8C31-67E613A12952}" destId="{0B6F3C01-83EE-9C4F-B3EF-41B1AD330270}" srcOrd="0" destOrd="0" presId="urn:microsoft.com/office/officeart/2005/8/layout/hierarchy1"/>
    <dgm:cxn modelId="{9F86204B-ABBF-D44C-9F5D-F6C0B5568988}" type="presParOf" srcId="{B08D3723-7E82-F840-8C31-67E613A12952}" destId="{2C145AFB-4205-264A-BFD0-CB337671FE85}" srcOrd="1" destOrd="0" presId="urn:microsoft.com/office/officeart/2005/8/layout/hierarchy1"/>
    <dgm:cxn modelId="{7D3D57C9-89E4-8046-9F3A-0E749F74101A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1922-7D68-144D-8001-C0261AABA9C0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Task</a:t>
          </a:r>
          <a:endParaRPr lang="en-US" sz="2500" kern="1200"/>
        </a:p>
      </dsp:txBody>
      <dsp:txXfrm>
        <a:off x="277529" y="1044696"/>
        <a:ext cx="2038026" cy="1265407"/>
      </dsp:txXfrm>
    </dsp:sp>
    <dsp:sp modelId="{B99655B8-D1B4-674C-8804-43F17FF5F61D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Dataset</a:t>
          </a:r>
          <a:endParaRPr lang="en-US" sz="2500" kern="1200"/>
        </a:p>
      </dsp:txBody>
      <dsp:txXfrm>
        <a:off x="2864686" y="1044696"/>
        <a:ext cx="2038026" cy="1265407"/>
      </dsp:txXfrm>
    </dsp:sp>
    <dsp:sp modelId="{A7F6D82F-E6D2-2D4F-A1C1-94879E7BCE23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Deep Learning Library</a:t>
          </a:r>
          <a:endParaRPr lang="en-US" sz="2500" kern="1200"/>
        </a:p>
      </dsp:txBody>
      <dsp:txXfrm>
        <a:off x="5451843" y="1044696"/>
        <a:ext cx="2038026" cy="1265407"/>
      </dsp:txXfrm>
    </dsp:sp>
    <dsp:sp modelId="{0B6F3C01-83EE-9C4F-B3EF-41B1AD330270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Metrics to be Compared</a:t>
          </a:r>
          <a:endParaRPr lang="en-US" sz="2500" kern="1200"/>
        </a:p>
      </dsp:txBody>
      <dsp:txXfrm>
        <a:off x="8038999" y="1044696"/>
        <a:ext cx="2038026" cy="1265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1922-7D68-144D-8001-C0261AABA9C0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Task</a:t>
          </a:r>
          <a:endParaRPr lang="en-US" sz="2500" kern="1200"/>
        </a:p>
      </dsp:txBody>
      <dsp:txXfrm>
        <a:off x="277529" y="1044696"/>
        <a:ext cx="2038026" cy="1265407"/>
      </dsp:txXfrm>
    </dsp:sp>
    <dsp:sp modelId="{B99655B8-D1B4-674C-8804-43F17FF5F61D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Dataset</a:t>
          </a:r>
          <a:endParaRPr lang="en-US" sz="2500" kern="1200"/>
        </a:p>
      </dsp:txBody>
      <dsp:txXfrm>
        <a:off x="2864686" y="1044696"/>
        <a:ext cx="2038026" cy="1265407"/>
      </dsp:txXfrm>
    </dsp:sp>
    <dsp:sp modelId="{A7F6D82F-E6D2-2D4F-A1C1-94879E7BCE23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Deep Learning Library</a:t>
          </a:r>
          <a:endParaRPr lang="en-US" sz="2500" kern="1200"/>
        </a:p>
      </dsp:txBody>
      <dsp:txXfrm>
        <a:off x="5451843" y="1044696"/>
        <a:ext cx="2038026" cy="1265407"/>
      </dsp:txXfrm>
    </dsp:sp>
    <dsp:sp modelId="{0B6F3C01-83EE-9C4F-B3EF-41B1AD330270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Metrics to be Compared</a:t>
          </a:r>
          <a:endParaRPr lang="en-US" sz="2500" kern="1200"/>
        </a:p>
      </dsp:txBody>
      <dsp:txXfrm>
        <a:off x="8038999" y="1044696"/>
        <a:ext cx="2038026" cy="1265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1922-7D68-144D-8001-C0261AABA9C0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Task</a:t>
          </a:r>
          <a:endParaRPr lang="en-US" sz="2500" kern="1200"/>
        </a:p>
      </dsp:txBody>
      <dsp:txXfrm>
        <a:off x="277529" y="1044696"/>
        <a:ext cx="2038026" cy="1265407"/>
      </dsp:txXfrm>
    </dsp:sp>
    <dsp:sp modelId="{B99655B8-D1B4-674C-8804-43F17FF5F61D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Dataset</a:t>
          </a:r>
          <a:endParaRPr lang="en-US" sz="2500" kern="1200"/>
        </a:p>
      </dsp:txBody>
      <dsp:txXfrm>
        <a:off x="2864686" y="1044696"/>
        <a:ext cx="2038026" cy="1265407"/>
      </dsp:txXfrm>
    </dsp:sp>
    <dsp:sp modelId="{A7F6D82F-E6D2-2D4F-A1C1-94879E7BCE23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Deep Learning Library</a:t>
          </a:r>
          <a:endParaRPr lang="en-US" sz="2500" kern="1200"/>
        </a:p>
      </dsp:txBody>
      <dsp:txXfrm>
        <a:off x="5451843" y="1044696"/>
        <a:ext cx="2038026" cy="1265407"/>
      </dsp:txXfrm>
    </dsp:sp>
    <dsp:sp modelId="{0B6F3C01-83EE-9C4F-B3EF-41B1AD330270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Metrics to be Compared</a:t>
          </a:r>
          <a:endParaRPr lang="en-US" sz="2500" kern="1200"/>
        </a:p>
      </dsp:txBody>
      <dsp:txXfrm>
        <a:off x="8038999" y="1044696"/>
        <a:ext cx="2038026" cy="1265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1922-7D68-144D-8001-C0261AABA9C0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Task</a:t>
          </a:r>
          <a:endParaRPr lang="en-US" sz="2500" kern="1200"/>
        </a:p>
      </dsp:txBody>
      <dsp:txXfrm>
        <a:off x="277529" y="1044696"/>
        <a:ext cx="2038026" cy="1265407"/>
      </dsp:txXfrm>
    </dsp:sp>
    <dsp:sp modelId="{B99655B8-D1B4-674C-8804-43F17FF5F61D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Dataset</a:t>
          </a:r>
          <a:endParaRPr lang="en-US" sz="2500" kern="1200"/>
        </a:p>
      </dsp:txBody>
      <dsp:txXfrm>
        <a:off x="2864686" y="1044696"/>
        <a:ext cx="2038026" cy="1265407"/>
      </dsp:txXfrm>
    </dsp:sp>
    <dsp:sp modelId="{A7F6D82F-E6D2-2D4F-A1C1-94879E7BCE23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Deep Learning Library</a:t>
          </a:r>
          <a:endParaRPr lang="en-US" sz="2500" kern="1200"/>
        </a:p>
      </dsp:txBody>
      <dsp:txXfrm>
        <a:off x="5451843" y="1044696"/>
        <a:ext cx="2038026" cy="1265407"/>
      </dsp:txXfrm>
    </dsp:sp>
    <dsp:sp modelId="{0B6F3C01-83EE-9C4F-B3EF-41B1AD330270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Metrics to be Compared</a:t>
          </a:r>
          <a:endParaRPr lang="en-US" sz="2500" kern="1200"/>
        </a:p>
      </dsp:txBody>
      <dsp:txXfrm>
        <a:off x="8038999" y="1044696"/>
        <a:ext cx="2038026" cy="126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DEAF-8DE3-F943-B879-820BE87F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A1AE2-EA60-BB4D-B777-BF04DF23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72FBA-2AC9-EB43-BB9D-F2FE4949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4229-454F-1F40-9FD9-CAD7346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39C2-991F-634D-B414-292DB140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BE72-7E22-1743-96A1-9353B6D1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C7EB3-4BB4-D948-992A-D3E08AB6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60CF-9ED7-A840-88BD-D4F5661D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4FEA-8112-4645-8F92-E03CBA78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0346-83BE-454A-B29C-F89711F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04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AAD8B-B3B2-1D42-9339-A3E8A057B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7907-53D6-4A44-8B79-2F2C3FA47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7B0F-FAA3-9D4F-A573-5662E6E2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5974-3E8F-3744-9E9B-4388E591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34C5-C54B-4042-AB2E-62B7648D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4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1EA3-287F-DE48-9253-AD6F8A2C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5A38-1756-8B4E-B1BA-29FF686B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F57D9-140A-EF41-AA53-3D9E3C3B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2CB62-BFF9-934E-B7B8-C1F6585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CC6E-FFA3-B547-B8D2-DA99176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40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0D15-974B-314B-9544-1125D00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E8204-E93E-0246-A331-F46592AA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5015-60A3-C043-9FE9-90834CB4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563E-2364-9B40-A81E-60448BB9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DA55-2697-5B45-9265-DC54690A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073E-3BAF-D441-8D73-1479506C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6565-6ABF-A84D-AB96-5EE9B1177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26428-10FA-7944-9558-A0589BA0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90A4-F589-3041-BB6E-701C3B3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4D96E-79E8-EE40-BE84-243D2D5A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824A-DF15-414D-BC01-D97E86E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9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0909-FDCE-9D41-85E7-680D7810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7BCD-C29A-A049-A6DC-1BD0DC88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158D5-FE53-4F4A-99FD-3D377B97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9FDF1-5FC1-A14C-AEF7-639A58F85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2061F-65C6-DD47-BB3B-89A75DC5F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99E95-7DFA-EB40-A8A8-E9530B3E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0DEB5-033A-9D4C-B6C9-C6F65C18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4DAAD-FA77-294B-9ECE-DD369569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5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5C4F-6062-8943-8C6B-B0201A8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5FDE-9A38-3649-BBEA-0C4221FC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83A4A-7933-E140-BFF7-3346730E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370B9-EBE8-284F-9775-3B663D04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48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4EC34-7E1B-774A-B159-984C368A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06759-2B3C-CF4F-BBBE-1D4558A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57B9-B30E-8E46-8A89-0C8577DC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9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7B5A-33CB-FF41-8D7A-3A3D0D16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C6FE-EB44-4D4A-9538-B8AFF6D4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600F9-D91A-D749-9AD4-C21BAAA7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6695-098B-3645-9435-A8AE5356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40D9-7A2E-FC4C-A7B2-C257F224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96091-0F87-9649-9B3E-0693E5E5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762-39EB-EB4F-815D-58A74AC5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D3B1A-811E-B44F-B894-DCE89BC85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C284-619B-5C45-AFFB-F16241A5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D9EA-E65E-1444-B868-6E231FAE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7B15-1D7D-9240-B7AA-47218BD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AA52D-E025-EC4B-946B-79458BDA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CF4D0-0BF4-C043-80D2-4D472637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66C66-4C9D-F744-8127-4F506A63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FA5F-EC7B-A24F-90CE-186BEB651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13FE-AEEA-8344-BA24-FB9FEB68450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6DFF-0544-284E-BB79-9B69FFA7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AF90-3DA7-9047-B679-A408F148F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9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92E64-2D34-984D-A6E3-2C24F91CC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700" dirty="0">
                <a:solidFill>
                  <a:srgbClr val="FFFFFF"/>
                </a:solidFill>
              </a:rPr>
              <a:t>CSCM38: Adv Topics – Cyber Security and Ai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891D0-B598-C44D-B5AF-8EC1EE62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184177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1E9B73-51B6-004D-A942-0D5F4223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3684295-8A7C-41F8-8D6B-A78B923D1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08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48205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37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A4BD9-3222-F842-B31F-D062C720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E261-2D90-9546-950E-635E16A3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GB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4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05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1FE-B524-6046-BEE2-7AE65A86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AFBE-6CEE-1943-A417-3D681C64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412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B40B-52BD-3F4A-B34F-DF7B12C4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E8EC-2974-2B44-B7B0-1ACE44B65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9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468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90E6-7907-6C42-A343-F22ECE87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to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646B-63DF-6547-A858-BC1CBCB0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1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CSCM38: Adv Topics – Cyber Security and Ai </vt:lpstr>
      <vt:lpstr>Overview</vt:lpstr>
      <vt:lpstr>Task</vt:lpstr>
      <vt:lpstr>Overview</vt:lpstr>
      <vt:lpstr>Dataset</vt:lpstr>
      <vt:lpstr>Overview</vt:lpstr>
      <vt:lpstr>Deep Learning Library</vt:lpstr>
      <vt:lpstr>Overview</vt:lpstr>
      <vt:lpstr>Metrics to Compare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CSCM38: Adv Topics – Cyber Security and Ai </dc:title>
  <dc:creator>GRAY A. (445348)</dc:creator>
  <cp:lastModifiedBy>GRAY A. (445348)</cp:lastModifiedBy>
  <cp:revision>1</cp:revision>
  <dcterms:created xsi:type="dcterms:W3CDTF">2020-11-07T11:07:13Z</dcterms:created>
  <dcterms:modified xsi:type="dcterms:W3CDTF">2020-11-07T11:09:18Z</dcterms:modified>
</cp:coreProperties>
</file>