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0" r:id="rId4"/>
    <p:sldId id="267" r:id="rId5"/>
    <p:sldId id="258" r:id="rId6"/>
    <p:sldId id="269" r:id="rId7"/>
    <p:sldId id="262" r:id="rId8"/>
    <p:sldId id="270" r:id="rId9"/>
    <p:sldId id="259" r:id="rId10"/>
    <p:sldId id="271" r:id="rId11"/>
    <p:sldId id="272" r:id="rId12"/>
    <p:sldId id="261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 dirty="0"/>
            <a:t>Task</a:t>
          </a:r>
          <a:endParaRPr lang="en-US" dirty="0"/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/>
            <a:t>Dataset</a:t>
          </a:r>
          <a:endParaRPr lang="en-US"/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/>
            <a:t>Deep Learning Library</a:t>
          </a:r>
          <a:endParaRPr lang="en-US"/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/>
            <a:t>Metrics to be Compared</a:t>
          </a:r>
          <a:endParaRPr lang="en-US"/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A5B026D5-558D-ED44-8461-34DB7CAD8C44}">
      <dgm:prSet/>
      <dgm:spPr/>
      <dgm:t>
        <a:bodyPr/>
        <a:lstStyle/>
        <a:p>
          <a:r>
            <a:rPr lang="en-GB" dirty="0"/>
            <a:t>Problem we aim to Solve</a:t>
          </a:r>
        </a:p>
      </dgm:t>
    </dgm:pt>
    <dgm:pt modelId="{C934CE76-7847-4F46-8F2A-ADCBEA9D7A73}" type="parTrans" cxnId="{8EAB253F-0B5B-F543-AA66-993E829F749A}">
      <dgm:prSet/>
      <dgm:spPr/>
    </dgm:pt>
    <dgm:pt modelId="{A7EE7EA3-99E5-3A4A-8678-586346E0AD0F}" type="sibTrans" cxnId="{8EAB253F-0B5B-F543-AA66-993E829F749A}">
      <dgm:prSet/>
      <dgm:spPr/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93987-2EDF-5646-B1B9-9D4B349F83A4}" type="pres">
      <dgm:prSet presAssocID="{A5B026D5-558D-ED44-8461-34DB7CAD8C44}" presName="hierRoot1" presStyleCnt="0"/>
      <dgm:spPr/>
    </dgm:pt>
    <dgm:pt modelId="{DF9DC581-5819-ED4D-9754-31FF9D881AA1}" type="pres">
      <dgm:prSet presAssocID="{A5B026D5-558D-ED44-8461-34DB7CAD8C44}" presName="composite" presStyleCnt="0"/>
      <dgm:spPr/>
    </dgm:pt>
    <dgm:pt modelId="{08BF4497-6E3F-A541-9A6B-48FE8936723A}" type="pres">
      <dgm:prSet presAssocID="{A5B026D5-558D-ED44-8461-34DB7CAD8C44}" presName="background" presStyleLbl="node0" presStyleIdx="0" presStyleCnt="5"/>
      <dgm:spPr/>
    </dgm:pt>
    <dgm:pt modelId="{D05957AF-7D47-4945-B8DA-49087C7DE884}" type="pres">
      <dgm:prSet presAssocID="{A5B026D5-558D-ED44-8461-34DB7CAD8C44}" presName="text" presStyleLbl="fgAcc0" presStyleIdx="0" presStyleCnt="5">
        <dgm:presLayoutVars>
          <dgm:chPref val="3"/>
        </dgm:presLayoutVars>
      </dgm:prSet>
      <dgm:spPr/>
    </dgm:pt>
    <dgm:pt modelId="{2F65FA1A-2E3C-B94A-9E8C-97995EDE8AD9}" type="pres">
      <dgm:prSet presAssocID="{A5B026D5-558D-ED44-8461-34DB7CAD8C44}" presName="hierChild2" presStyleCnt="0"/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1" presStyleCnt="5"/>
      <dgm:spPr/>
    </dgm:pt>
    <dgm:pt modelId="{3D239BEC-7F64-6043-8D95-93194C4AA21F}" type="pres">
      <dgm:prSet presAssocID="{87385560-41B6-499F-914F-30130EC543D9}" presName="text" presStyleLbl="fgAcc0" presStyleIdx="1" presStyleCnt="5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2" presStyleCnt="5"/>
      <dgm:spPr/>
    </dgm:pt>
    <dgm:pt modelId="{FC3683AA-6539-7D49-A93E-265353CB0BB6}" type="pres">
      <dgm:prSet presAssocID="{6019FF4B-B55A-4ABE-8F7A-34DACADED9FA}" presName="text" presStyleLbl="fgAcc0" presStyleIdx="2" presStyleCnt="5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3" presStyleCnt="5"/>
      <dgm:spPr/>
    </dgm:pt>
    <dgm:pt modelId="{30D0004F-B736-8243-9EEC-326D727AF2F6}" type="pres">
      <dgm:prSet presAssocID="{95F0BB00-1127-4196-AD4A-1808295EAA79}" presName="text" presStyleLbl="fgAcc0" presStyleIdx="3" presStyleCnt="5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4" presStyleCnt="5"/>
      <dgm:spPr/>
    </dgm:pt>
    <dgm:pt modelId="{2C145AFB-4205-264A-BFD0-CB337671FE85}" type="pres">
      <dgm:prSet presAssocID="{0F3FDB01-E076-474D-BBE8-5481EC44167F}" presName="text" presStyleLbl="fgAcc0" presStyleIdx="4" presStyleCnt="5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8EAB253F-0B5B-F543-AA66-993E829F749A}" srcId="{F59119F1-F0C1-4717-89AD-362FA4B52C95}" destId="{A5B026D5-558D-ED44-8461-34DB7CAD8C44}" srcOrd="0" destOrd="0" parTransId="{C934CE76-7847-4F46-8F2A-ADCBEA9D7A73}" sibTransId="{A7EE7EA3-99E5-3A4A-8678-586346E0AD0F}"/>
    <dgm:cxn modelId="{D673BE50-D1F7-4636-B605-DB863011A69E}" srcId="{F59119F1-F0C1-4717-89AD-362FA4B52C95}" destId="{95F0BB00-1127-4196-AD4A-1808295EAA79}" srcOrd="3" destOrd="0" parTransId="{9969A10B-255A-4EC7-94FA-2407F73434AA}" sibTransId="{B98B8478-2C81-4973-994D-A93E24AC8F22}"/>
    <dgm:cxn modelId="{7CE65D56-B2FE-6145-8844-637486F5E080}" type="presOf" srcId="{87385560-41B6-499F-914F-30130EC543D9}" destId="{3D239BEC-7F64-6043-8D95-93194C4AA21F}" srcOrd="0" destOrd="0" presId="urn:microsoft.com/office/officeart/2005/8/layout/hierarchy1"/>
    <dgm:cxn modelId="{9BA92E5C-C386-B24E-9DC9-3043768E2BCE}" type="presOf" srcId="{6019FF4B-B55A-4ABE-8F7A-34DACADED9FA}" destId="{FC3683AA-6539-7D49-A93E-265353CB0BB6}" srcOrd="0" destOrd="0" presId="urn:microsoft.com/office/officeart/2005/8/layout/hierarchy1"/>
    <dgm:cxn modelId="{A4F1DC5D-4A88-4EA9-A358-4AE33CE8EED7}" srcId="{F59119F1-F0C1-4717-89AD-362FA4B52C95}" destId="{0F3FDB01-E076-474D-BBE8-5481EC44167F}" srcOrd="4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1" destOrd="0" parTransId="{B0C1A252-94EA-478F-BB5F-134C04D855F7}" sibTransId="{0FD5D2DA-C35D-4EEB-A9A6-5A4246C21C04}"/>
    <dgm:cxn modelId="{85B34E9E-A66E-F640-9F9A-0F5879C5EA89}" type="presOf" srcId="{0F3FDB01-E076-474D-BBE8-5481EC44167F}" destId="{2C145AFB-4205-264A-BFD0-CB337671FE85}" srcOrd="0" destOrd="0" presId="urn:microsoft.com/office/officeart/2005/8/layout/hierarchy1"/>
    <dgm:cxn modelId="{9880B09F-6A1D-41EC-AA76-A8E6423F8031}" srcId="{F59119F1-F0C1-4717-89AD-362FA4B52C95}" destId="{6019FF4B-B55A-4ABE-8F7A-34DACADED9FA}" srcOrd="2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CFA940BA-BD09-AD46-9951-DDEE9A25F78A}" type="presOf" srcId="{A5B026D5-558D-ED44-8461-34DB7CAD8C44}" destId="{D05957AF-7D47-4945-B8DA-49087C7DE884}" srcOrd="0" destOrd="0" presId="urn:microsoft.com/office/officeart/2005/8/layout/hierarchy1"/>
    <dgm:cxn modelId="{358543C1-FCD1-4644-9EA1-699A40961FC6}" type="presOf" srcId="{95F0BB00-1127-4196-AD4A-1808295EAA79}" destId="{30D0004F-B736-8243-9EEC-326D727AF2F6}" srcOrd="0" destOrd="0" presId="urn:microsoft.com/office/officeart/2005/8/layout/hierarchy1"/>
    <dgm:cxn modelId="{C2FE48B5-0F35-3142-8FF2-1A7D0AE07755}" type="presParOf" srcId="{7A367264-6794-204D-9630-90E3D0045EDC}" destId="{B3093987-2EDF-5646-B1B9-9D4B349F83A4}" srcOrd="0" destOrd="0" presId="urn:microsoft.com/office/officeart/2005/8/layout/hierarchy1"/>
    <dgm:cxn modelId="{6451ADEF-60AE-5C4E-BD6F-6B17F18294EF}" type="presParOf" srcId="{B3093987-2EDF-5646-B1B9-9D4B349F83A4}" destId="{DF9DC581-5819-ED4D-9754-31FF9D881AA1}" srcOrd="0" destOrd="0" presId="urn:microsoft.com/office/officeart/2005/8/layout/hierarchy1"/>
    <dgm:cxn modelId="{25AED8C9-9C5F-1E4F-811A-D00F5D5FE4A2}" type="presParOf" srcId="{DF9DC581-5819-ED4D-9754-31FF9D881AA1}" destId="{08BF4497-6E3F-A541-9A6B-48FE8936723A}" srcOrd="0" destOrd="0" presId="urn:microsoft.com/office/officeart/2005/8/layout/hierarchy1"/>
    <dgm:cxn modelId="{FDB61884-0803-EB49-8071-C4E340B372D7}" type="presParOf" srcId="{DF9DC581-5819-ED4D-9754-31FF9D881AA1}" destId="{D05957AF-7D47-4945-B8DA-49087C7DE884}" srcOrd="1" destOrd="0" presId="urn:microsoft.com/office/officeart/2005/8/layout/hierarchy1"/>
    <dgm:cxn modelId="{2907FD96-B35E-D440-982A-383E451DC21A}" type="presParOf" srcId="{B3093987-2EDF-5646-B1B9-9D4B349F83A4}" destId="{2F65FA1A-2E3C-B94A-9E8C-97995EDE8AD9}" srcOrd="1" destOrd="0" presId="urn:microsoft.com/office/officeart/2005/8/layout/hierarchy1"/>
    <dgm:cxn modelId="{BB02F981-5C5D-F745-89DA-7E031460A231}" type="presParOf" srcId="{7A367264-6794-204D-9630-90E3D0045EDC}" destId="{81021D89-E2FF-F74E-92C1-438D4303F9A6}" srcOrd="1" destOrd="0" presId="urn:microsoft.com/office/officeart/2005/8/layout/hierarchy1"/>
    <dgm:cxn modelId="{6E7AC56D-915E-8448-962F-140078E45409}" type="presParOf" srcId="{81021D89-E2FF-F74E-92C1-438D4303F9A6}" destId="{D39187D7-00CC-7F4C-8DB0-6F59B417C0B0}" srcOrd="0" destOrd="0" presId="urn:microsoft.com/office/officeart/2005/8/layout/hierarchy1"/>
    <dgm:cxn modelId="{C103AB95-99EF-2640-A915-7A7E8E66A9B0}" type="presParOf" srcId="{D39187D7-00CC-7F4C-8DB0-6F59B417C0B0}" destId="{23611922-7D68-144D-8001-C0261AABA9C0}" srcOrd="0" destOrd="0" presId="urn:microsoft.com/office/officeart/2005/8/layout/hierarchy1"/>
    <dgm:cxn modelId="{A5B5C49A-39A0-AC49-8268-FC5E75896B24}" type="presParOf" srcId="{D39187D7-00CC-7F4C-8DB0-6F59B417C0B0}" destId="{3D239BEC-7F64-6043-8D95-93194C4AA21F}" srcOrd="1" destOrd="0" presId="urn:microsoft.com/office/officeart/2005/8/layout/hierarchy1"/>
    <dgm:cxn modelId="{76F8945F-E08C-844A-BA20-5EA7834E7221}" type="presParOf" srcId="{81021D89-E2FF-F74E-92C1-438D4303F9A6}" destId="{A990EF68-102C-DB47-85F2-3DFC7AB4D7EB}" srcOrd="1" destOrd="0" presId="urn:microsoft.com/office/officeart/2005/8/layout/hierarchy1"/>
    <dgm:cxn modelId="{AE563445-A8CD-EB45-8838-44B98ED3BC8A}" type="presParOf" srcId="{7A367264-6794-204D-9630-90E3D0045EDC}" destId="{FBFDD725-BAB0-4547-8B0E-B6858F5EA875}" srcOrd="2" destOrd="0" presId="urn:microsoft.com/office/officeart/2005/8/layout/hierarchy1"/>
    <dgm:cxn modelId="{48D14071-AEDE-3B4A-9325-C2644659FC4A}" type="presParOf" srcId="{FBFDD725-BAB0-4547-8B0E-B6858F5EA875}" destId="{4539FE49-66F1-904C-8750-7252FDEA635A}" srcOrd="0" destOrd="0" presId="urn:microsoft.com/office/officeart/2005/8/layout/hierarchy1"/>
    <dgm:cxn modelId="{EA2CE5BD-448F-C844-A6A5-155EC6B6AEC8}" type="presParOf" srcId="{4539FE49-66F1-904C-8750-7252FDEA635A}" destId="{B99655B8-D1B4-674C-8804-43F17FF5F61D}" srcOrd="0" destOrd="0" presId="urn:microsoft.com/office/officeart/2005/8/layout/hierarchy1"/>
    <dgm:cxn modelId="{3CA27ABD-91AD-2644-BA05-C744F6A3F5DC}" type="presParOf" srcId="{4539FE49-66F1-904C-8750-7252FDEA635A}" destId="{FC3683AA-6539-7D49-A93E-265353CB0BB6}" srcOrd="1" destOrd="0" presId="urn:microsoft.com/office/officeart/2005/8/layout/hierarchy1"/>
    <dgm:cxn modelId="{8F2C6BE5-073C-CD41-8D0E-5C1B74429B41}" type="presParOf" srcId="{FBFDD725-BAB0-4547-8B0E-B6858F5EA875}" destId="{33E81C21-4CB3-6A44-A506-30A8E8EAF391}" srcOrd="1" destOrd="0" presId="urn:microsoft.com/office/officeart/2005/8/layout/hierarchy1"/>
    <dgm:cxn modelId="{90D97CEC-A058-1745-9DE4-A0B9ACDE825D}" type="presParOf" srcId="{7A367264-6794-204D-9630-90E3D0045EDC}" destId="{EBBD04AC-C08F-A44B-A55C-E6A0B51C22AD}" srcOrd="3" destOrd="0" presId="urn:microsoft.com/office/officeart/2005/8/layout/hierarchy1"/>
    <dgm:cxn modelId="{E6718AF9-A105-9B49-B4F2-7EDB3FE294BA}" type="presParOf" srcId="{EBBD04AC-C08F-A44B-A55C-E6A0B51C22AD}" destId="{8352F94C-EF88-2048-B339-A7AF509A0A44}" srcOrd="0" destOrd="0" presId="urn:microsoft.com/office/officeart/2005/8/layout/hierarchy1"/>
    <dgm:cxn modelId="{6939BA4D-2ABD-A145-BEE3-08EF3C7D3D92}" type="presParOf" srcId="{8352F94C-EF88-2048-B339-A7AF509A0A44}" destId="{A7F6D82F-E6D2-2D4F-A1C1-94879E7BCE23}" srcOrd="0" destOrd="0" presId="urn:microsoft.com/office/officeart/2005/8/layout/hierarchy1"/>
    <dgm:cxn modelId="{8F72C3E6-D47F-CD4E-BC2C-88BC28D3CD4D}" type="presParOf" srcId="{8352F94C-EF88-2048-B339-A7AF509A0A44}" destId="{30D0004F-B736-8243-9EEC-326D727AF2F6}" srcOrd="1" destOrd="0" presId="urn:microsoft.com/office/officeart/2005/8/layout/hierarchy1"/>
    <dgm:cxn modelId="{BE57D683-E6F1-004F-A46C-72827A99D7F5}" type="presParOf" srcId="{EBBD04AC-C08F-A44B-A55C-E6A0B51C22AD}" destId="{EAD1AB26-D2C5-0B42-BE85-0639A6919109}" srcOrd="1" destOrd="0" presId="urn:microsoft.com/office/officeart/2005/8/layout/hierarchy1"/>
    <dgm:cxn modelId="{8CCCBF1B-E6C1-AD44-BCD1-B8EDB7A84149}" type="presParOf" srcId="{7A367264-6794-204D-9630-90E3D0045EDC}" destId="{0684DD0F-9A39-0D41-B634-E2480254917C}" srcOrd="4" destOrd="0" presId="urn:microsoft.com/office/officeart/2005/8/layout/hierarchy1"/>
    <dgm:cxn modelId="{8D9CD7D9-32BA-C643-82CA-40FD47180AC5}" type="presParOf" srcId="{0684DD0F-9A39-0D41-B634-E2480254917C}" destId="{B08D3723-7E82-F840-8C31-67E613A12952}" srcOrd="0" destOrd="0" presId="urn:microsoft.com/office/officeart/2005/8/layout/hierarchy1"/>
    <dgm:cxn modelId="{EF48D01B-B910-D34C-8EC4-96989B88F38B}" type="presParOf" srcId="{B08D3723-7E82-F840-8C31-67E613A12952}" destId="{0B6F3C01-83EE-9C4F-B3EF-41B1AD330270}" srcOrd="0" destOrd="0" presId="urn:microsoft.com/office/officeart/2005/8/layout/hierarchy1"/>
    <dgm:cxn modelId="{AEACE4BD-1AD6-EA4C-B4D2-CEB8E7FA39D4}" type="presParOf" srcId="{B08D3723-7E82-F840-8C31-67E613A12952}" destId="{2C145AFB-4205-264A-BFD0-CB337671FE85}" srcOrd="1" destOrd="0" presId="urn:microsoft.com/office/officeart/2005/8/layout/hierarchy1"/>
    <dgm:cxn modelId="{B2CFA2E4-8039-734E-9AAB-560CD935745F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 dirty="0"/>
            <a:t>Task</a:t>
          </a:r>
          <a:endParaRPr lang="en-US" dirty="0"/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Deep Learning Library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A5B026D5-558D-ED44-8461-34DB7CAD8C44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gm:t>
    </dgm:pt>
    <dgm:pt modelId="{C934CE76-7847-4F46-8F2A-ADCBEA9D7A73}" type="parTrans" cxnId="{8EAB253F-0B5B-F543-AA66-993E829F749A}">
      <dgm:prSet/>
      <dgm:spPr/>
      <dgm:t>
        <a:bodyPr/>
        <a:lstStyle/>
        <a:p>
          <a:endParaRPr lang="en-GB"/>
        </a:p>
      </dgm:t>
    </dgm:pt>
    <dgm:pt modelId="{A7EE7EA3-99E5-3A4A-8678-586346E0AD0F}" type="sibTrans" cxnId="{8EAB253F-0B5B-F543-AA66-993E829F749A}">
      <dgm:prSet/>
      <dgm:spPr/>
      <dgm:t>
        <a:bodyPr/>
        <a:lstStyle/>
        <a:p>
          <a:endParaRPr lang="en-GB"/>
        </a:p>
      </dgm:t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93987-2EDF-5646-B1B9-9D4B349F83A4}" type="pres">
      <dgm:prSet presAssocID="{A5B026D5-558D-ED44-8461-34DB7CAD8C44}" presName="hierRoot1" presStyleCnt="0"/>
      <dgm:spPr/>
    </dgm:pt>
    <dgm:pt modelId="{DF9DC581-5819-ED4D-9754-31FF9D881AA1}" type="pres">
      <dgm:prSet presAssocID="{A5B026D5-558D-ED44-8461-34DB7CAD8C44}" presName="composite" presStyleCnt="0"/>
      <dgm:spPr/>
    </dgm:pt>
    <dgm:pt modelId="{08BF4497-6E3F-A541-9A6B-48FE8936723A}" type="pres">
      <dgm:prSet presAssocID="{A5B026D5-558D-ED44-8461-34DB7CAD8C44}" presName="background" presStyleLbl="node0" presStyleIdx="0" presStyleCnt="5"/>
      <dgm:spPr/>
    </dgm:pt>
    <dgm:pt modelId="{D05957AF-7D47-4945-B8DA-49087C7DE884}" type="pres">
      <dgm:prSet presAssocID="{A5B026D5-558D-ED44-8461-34DB7CAD8C44}" presName="text" presStyleLbl="fgAcc0" presStyleIdx="0" presStyleCnt="5">
        <dgm:presLayoutVars>
          <dgm:chPref val="3"/>
        </dgm:presLayoutVars>
      </dgm:prSet>
      <dgm:spPr/>
    </dgm:pt>
    <dgm:pt modelId="{2F65FA1A-2E3C-B94A-9E8C-97995EDE8AD9}" type="pres">
      <dgm:prSet presAssocID="{A5B026D5-558D-ED44-8461-34DB7CAD8C44}" presName="hierChild2" presStyleCnt="0"/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1" presStyleCnt="5"/>
      <dgm:spPr/>
    </dgm:pt>
    <dgm:pt modelId="{3D239BEC-7F64-6043-8D95-93194C4AA21F}" type="pres">
      <dgm:prSet presAssocID="{87385560-41B6-499F-914F-30130EC543D9}" presName="text" presStyleLbl="fgAcc0" presStyleIdx="1" presStyleCnt="5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2" presStyleCnt="5"/>
      <dgm:spPr/>
    </dgm:pt>
    <dgm:pt modelId="{FC3683AA-6539-7D49-A93E-265353CB0BB6}" type="pres">
      <dgm:prSet presAssocID="{6019FF4B-B55A-4ABE-8F7A-34DACADED9FA}" presName="text" presStyleLbl="fgAcc0" presStyleIdx="2" presStyleCnt="5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3" presStyleCnt="5"/>
      <dgm:spPr/>
    </dgm:pt>
    <dgm:pt modelId="{30D0004F-B736-8243-9EEC-326D727AF2F6}" type="pres">
      <dgm:prSet presAssocID="{95F0BB00-1127-4196-AD4A-1808295EAA79}" presName="text" presStyleLbl="fgAcc0" presStyleIdx="3" presStyleCnt="5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4" presStyleCnt="5"/>
      <dgm:spPr/>
    </dgm:pt>
    <dgm:pt modelId="{2C145AFB-4205-264A-BFD0-CB337671FE85}" type="pres">
      <dgm:prSet presAssocID="{0F3FDB01-E076-474D-BBE8-5481EC44167F}" presName="text" presStyleLbl="fgAcc0" presStyleIdx="4" presStyleCnt="5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8EAB253F-0B5B-F543-AA66-993E829F749A}" srcId="{F59119F1-F0C1-4717-89AD-362FA4B52C95}" destId="{A5B026D5-558D-ED44-8461-34DB7CAD8C44}" srcOrd="0" destOrd="0" parTransId="{C934CE76-7847-4F46-8F2A-ADCBEA9D7A73}" sibTransId="{A7EE7EA3-99E5-3A4A-8678-586346E0AD0F}"/>
    <dgm:cxn modelId="{D673BE50-D1F7-4636-B605-DB863011A69E}" srcId="{F59119F1-F0C1-4717-89AD-362FA4B52C95}" destId="{95F0BB00-1127-4196-AD4A-1808295EAA79}" srcOrd="3" destOrd="0" parTransId="{9969A10B-255A-4EC7-94FA-2407F73434AA}" sibTransId="{B98B8478-2C81-4973-994D-A93E24AC8F22}"/>
    <dgm:cxn modelId="{7CE65D56-B2FE-6145-8844-637486F5E080}" type="presOf" srcId="{87385560-41B6-499F-914F-30130EC543D9}" destId="{3D239BEC-7F64-6043-8D95-93194C4AA21F}" srcOrd="0" destOrd="0" presId="urn:microsoft.com/office/officeart/2005/8/layout/hierarchy1"/>
    <dgm:cxn modelId="{9BA92E5C-C386-B24E-9DC9-3043768E2BCE}" type="presOf" srcId="{6019FF4B-B55A-4ABE-8F7A-34DACADED9FA}" destId="{FC3683AA-6539-7D49-A93E-265353CB0BB6}" srcOrd="0" destOrd="0" presId="urn:microsoft.com/office/officeart/2005/8/layout/hierarchy1"/>
    <dgm:cxn modelId="{A4F1DC5D-4A88-4EA9-A358-4AE33CE8EED7}" srcId="{F59119F1-F0C1-4717-89AD-362FA4B52C95}" destId="{0F3FDB01-E076-474D-BBE8-5481EC44167F}" srcOrd="4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1" destOrd="0" parTransId="{B0C1A252-94EA-478F-BB5F-134C04D855F7}" sibTransId="{0FD5D2DA-C35D-4EEB-A9A6-5A4246C21C04}"/>
    <dgm:cxn modelId="{85B34E9E-A66E-F640-9F9A-0F5879C5EA89}" type="presOf" srcId="{0F3FDB01-E076-474D-BBE8-5481EC44167F}" destId="{2C145AFB-4205-264A-BFD0-CB337671FE85}" srcOrd="0" destOrd="0" presId="urn:microsoft.com/office/officeart/2005/8/layout/hierarchy1"/>
    <dgm:cxn modelId="{9880B09F-6A1D-41EC-AA76-A8E6423F8031}" srcId="{F59119F1-F0C1-4717-89AD-362FA4B52C95}" destId="{6019FF4B-B55A-4ABE-8F7A-34DACADED9FA}" srcOrd="2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CFA940BA-BD09-AD46-9951-DDEE9A25F78A}" type="presOf" srcId="{A5B026D5-558D-ED44-8461-34DB7CAD8C44}" destId="{D05957AF-7D47-4945-B8DA-49087C7DE884}" srcOrd="0" destOrd="0" presId="urn:microsoft.com/office/officeart/2005/8/layout/hierarchy1"/>
    <dgm:cxn modelId="{358543C1-FCD1-4644-9EA1-699A40961FC6}" type="presOf" srcId="{95F0BB00-1127-4196-AD4A-1808295EAA79}" destId="{30D0004F-B736-8243-9EEC-326D727AF2F6}" srcOrd="0" destOrd="0" presId="urn:microsoft.com/office/officeart/2005/8/layout/hierarchy1"/>
    <dgm:cxn modelId="{C2FE48B5-0F35-3142-8FF2-1A7D0AE07755}" type="presParOf" srcId="{7A367264-6794-204D-9630-90E3D0045EDC}" destId="{B3093987-2EDF-5646-B1B9-9D4B349F83A4}" srcOrd="0" destOrd="0" presId="urn:microsoft.com/office/officeart/2005/8/layout/hierarchy1"/>
    <dgm:cxn modelId="{6451ADEF-60AE-5C4E-BD6F-6B17F18294EF}" type="presParOf" srcId="{B3093987-2EDF-5646-B1B9-9D4B349F83A4}" destId="{DF9DC581-5819-ED4D-9754-31FF9D881AA1}" srcOrd="0" destOrd="0" presId="urn:microsoft.com/office/officeart/2005/8/layout/hierarchy1"/>
    <dgm:cxn modelId="{25AED8C9-9C5F-1E4F-811A-D00F5D5FE4A2}" type="presParOf" srcId="{DF9DC581-5819-ED4D-9754-31FF9D881AA1}" destId="{08BF4497-6E3F-A541-9A6B-48FE8936723A}" srcOrd="0" destOrd="0" presId="urn:microsoft.com/office/officeart/2005/8/layout/hierarchy1"/>
    <dgm:cxn modelId="{FDB61884-0803-EB49-8071-C4E340B372D7}" type="presParOf" srcId="{DF9DC581-5819-ED4D-9754-31FF9D881AA1}" destId="{D05957AF-7D47-4945-B8DA-49087C7DE884}" srcOrd="1" destOrd="0" presId="urn:microsoft.com/office/officeart/2005/8/layout/hierarchy1"/>
    <dgm:cxn modelId="{2907FD96-B35E-D440-982A-383E451DC21A}" type="presParOf" srcId="{B3093987-2EDF-5646-B1B9-9D4B349F83A4}" destId="{2F65FA1A-2E3C-B94A-9E8C-97995EDE8AD9}" srcOrd="1" destOrd="0" presId="urn:microsoft.com/office/officeart/2005/8/layout/hierarchy1"/>
    <dgm:cxn modelId="{BB02F981-5C5D-F745-89DA-7E031460A231}" type="presParOf" srcId="{7A367264-6794-204D-9630-90E3D0045EDC}" destId="{81021D89-E2FF-F74E-92C1-438D4303F9A6}" srcOrd="1" destOrd="0" presId="urn:microsoft.com/office/officeart/2005/8/layout/hierarchy1"/>
    <dgm:cxn modelId="{6E7AC56D-915E-8448-962F-140078E45409}" type="presParOf" srcId="{81021D89-E2FF-F74E-92C1-438D4303F9A6}" destId="{D39187D7-00CC-7F4C-8DB0-6F59B417C0B0}" srcOrd="0" destOrd="0" presId="urn:microsoft.com/office/officeart/2005/8/layout/hierarchy1"/>
    <dgm:cxn modelId="{C103AB95-99EF-2640-A915-7A7E8E66A9B0}" type="presParOf" srcId="{D39187D7-00CC-7F4C-8DB0-6F59B417C0B0}" destId="{23611922-7D68-144D-8001-C0261AABA9C0}" srcOrd="0" destOrd="0" presId="urn:microsoft.com/office/officeart/2005/8/layout/hierarchy1"/>
    <dgm:cxn modelId="{A5B5C49A-39A0-AC49-8268-FC5E75896B24}" type="presParOf" srcId="{D39187D7-00CC-7F4C-8DB0-6F59B417C0B0}" destId="{3D239BEC-7F64-6043-8D95-93194C4AA21F}" srcOrd="1" destOrd="0" presId="urn:microsoft.com/office/officeart/2005/8/layout/hierarchy1"/>
    <dgm:cxn modelId="{76F8945F-E08C-844A-BA20-5EA7834E7221}" type="presParOf" srcId="{81021D89-E2FF-F74E-92C1-438D4303F9A6}" destId="{A990EF68-102C-DB47-85F2-3DFC7AB4D7EB}" srcOrd="1" destOrd="0" presId="urn:microsoft.com/office/officeart/2005/8/layout/hierarchy1"/>
    <dgm:cxn modelId="{AE563445-A8CD-EB45-8838-44B98ED3BC8A}" type="presParOf" srcId="{7A367264-6794-204D-9630-90E3D0045EDC}" destId="{FBFDD725-BAB0-4547-8B0E-B6858F5EA875}" srcOrd="2" destOrd="0" presId="urn:microsoft.com/office/officeart/2005/8/layout/hierarchy1"/>
    <dgm:cxn modelId="{48D14071-AEDE-3B4A-9325-C2644659FC4A}" type="presParOf" srcId="{FBFDD725-BAB0-4547-8B0E-B6858F5EA875}" destId="{4539FE49-66F1-904C-8750-7252FDEA635A}" srcOrd="0" destOrd="0" presId="urn:microsoft.com/office/officeart/2005/8/layout/hierarchy1"/>
    <dgm:cxn modelId="{EA2CE5BD-448F-C844-A6A5-155EC6B6AEC8}" type="presParOf" srcId="{4539FE49-66F1-904C-8750-7252FDEA635A}" destId="{B99655B8-D1B4-674C-8804-43F17FF5F61D}" srcOrd="0" destOrd="0" presId="urn:microsoft.com/office/officeart/2005/8/layout/hierarchy1"/>
    <dgm:cxn modelId="{3CA27ABD-91AD-2644-BA05-C744F6A3F5DC}" type="presParOf" srcId="{4539FE49-66F1-904C-8750-7252FDEA635A}" destId="{FC3683AA-6539-7D49-A93E-265353CB0BB6}" srcOrd="1" destOrd="0" presId="urn:microsoft.com/office/officeart/2005/8/layout/hierarchy1"/>
    <dgm:cxn modelId="{8F2C6BE5-073C-CD41-8D0E-5C1B74429B41}" type="presParOf" srcId="{FBFDD725-BAB0-4547-8B0E-B6858F5EA875}" destId="{33E81C21-4CB3-6A44-A506-30A8E8EAF391}" srcOrd="1" destOrd="0" presId="urn:microsoft.com/office/officeart/2005/8/layout/hierarchy1"/>
    <dgm:cxn modelId="{90D97CEC-A058-1745-9DE4-A0B9ACDE825D}" type="presParOf" srcId="{7A367264-6794-204D-9630-90E3D0045EDC}" destId="{EBBD04AC-C08F-A44B-A55C-E6A0B51C22AD}" srcOrd="3" destOrd="0" presId="urn:microsoft.com/office/officeart/2005/8/layout/hierarchy1"/>
    <dgm:cxn modelId="{E6718AF9-A105-9B49-B4F2-7EDB3FE294BA}" type="presParOf" srcId="{EBBD04AC-C08F-A44B-A55C-E6A0B51C22AD}" destId="{8352F94C-EF88-2048-B339-A7AF509A0A44}" srcOrd="0" destOrd="0" presId="urn:microsoft.com/office/officeart/2005/8/layout/hierarchy1"/>
    <dgm:cxn modelId="{6939BA4D-2ABD-A145-BEE3-08EF3C7D3D92}" type="presParOf" srcId="{8352F94C-EF88-2048-B339-A7AF509A0A44}" destId="{A7F6D82F-E6D2-2D4F-A1C1-94879E7BCE23}" srcOrd="0" destOrd="0" presId="urn:microsoft.com/office/officeart/2005/8/layout/hierarchy1"/>
    <dgm:cxn modelId="{8F72C3E6-D47F-CD4E-BC2C-88BC28D3CD4D}" type="presParOf" srcId="{8352F94C-EF88-2048-B339-A7AF509A0A44}" destId="{30D0004F-B736-8243-9EEC-326D727AF2F6}" srcOrd="1" destOrd="0" presId="urn:microsoft.com/office/officeart/2005/8/layout/hierarchy1"/>
    <dgm:cxn modelId="{BE57D683-E6F1-004F-A46C-72827A99D7F5}" type="presParOf" srcId="{EBBD04AC-C08F-A44B-A55C-E6A0B51C22AD}" destId="{EAD1AB26-D2C5-0B42-BE85-0639A6919109}" srcOrd="1" destOrd="0" presId="urn:microsoft.com/office/officeart/2005/8/layout/hierarchy1"/>
    <dgm:cxn modelId="{8CCCBF1B-E6C1-AD44-BCD1-B8EDB7A84149}" type="presParOf" srcId="{7A367264-6794-204D-9630-90E3D0045EDC}" destId="{0684DD0F-9A39-0D41-B634-E2480254917C}" srcOrd="4" destOrd="0" presId="urn:microsoft.com/office/officeart/2005/8/layout/hierarchy1"/>
    <dgm:cxn modelId="{8D9CD7D9-32BA-C643-82CA-40FD47180AC5}" type="presParOf" srcId="{0684DD0F-9A39-0D41-B634-E2480254917C}" destId="{B08D3723-7E82-F840-8C31-67E613A12952}" srcOrd="0" destOrd="0" presId="urn:microsoft.com/office/officeart/2005/8/layout/hierarchy1"/>
    <dgm:cxn modelId="{EF48D01B-B910-D34C-8EC4-96989B88F38B}" type="presParOf" srcId="{B08D3723-7E82-F840-8C31-67E613A12952}" destId="{0B6F3C01-83EE-9C4F-B3EF-41B1AD330270}" srcOrd="0" destOrd="0" presId="urn:microsoft.com/office/officeart/2005/8/layout/hierarchy1"/>
    <dgm:cxn modelId="{AEACE4BD-1AD6-EA4C-B4D2-CEB8E7FA39D4}" type="presParOf" srcId="{B08D3723-7E82-F840-8C31-67E613A12952}" destId="{2C145AFB-4205-264A-BFD0-CB337671FE85}" srcOrd="1" destOrd="0" presId="urn:microsoft.com/office/officeart/2005/8/layout/hierarchy1"/>
    <dgm:cxn modelId="{B2CFA2E4-8039-734E-9AAB-560CD935745F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/>
            <a:t>Dataset</a:t>
          </a:r>
          <a:endParaRPr lang="en-US"/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Deep Learning Library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A5B026D5-558D-ED44-8461-34DB7CAD8C44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gm:t>
    </dgm:pt>
    <dgm:pt modelId="{C934CE76-7847-4F46-8F2A-ADCBEA9D7A73}" type="parTrans" cxnId="{8EAB253F-0B5B-F543-AA66-993E829F749A}">
      <dgm:prSet/>
      <dgm:spPr/>
    </dgm:pt>
    <dgm:pt modelId="{A7EE7EA3-99E5-3A4A-8678-586346E0AD0F}" type="sibTrans" cxnId="{8EAB253F-0B5B-F543-AA66-993E829F749A}">
      <dgm:prSet/>
      <dgm:spPr/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93987-2EDF-5646-B1B9-9D4B349F83A4}" type="pres">
      <dgm:prSet presAssocID="{A5B026D5-558D-ED44-8461-34DB7CAD8C44}" presName="hierRoot1" presStyleCnt="0"/>
      <dgm:spPr/>
    </dgm:pt>
    <dgm:pt modelId="{DF9DC581-5819-ED4D-9754-31FF9D881AA1}" type="pres">
      <dgm:prSet presAssocID="{A5B026D5-558D-ED44-8461-34DB7CAD8C44}" presName="composite" presStyleCnt="0"/>
      <dgm:spPr/>
    </dgm:pt>
    <dgm:pt modelId="{08BF4497-6E3F-A541-9A6B-48FE8936723A}" type="pres">
      <dgm:prSet presAssocID="{A5B026D5-558D-ED44-8461-34DB7CAD8C44}" presName="background" presStyleLbl="node0" presStyleIdx="0" presStyleCnt="5"/>
      <dgm:spPr/>
    </dgm:pt>
    <dgm:pt modelId="{D05957AF-7D47-4945-B8DA-49087C7DE884}" type="pres">
      <dgm:prSet presAssocID="{A5B026D5-558D-ED44-8461-34DB7CAD8C44}" presName="text" presStyleLbl="fgAcc0" presStyleIdx="0" presStyleCnt="5">
        <dgm:presLayoutVars>
          <dgm:chPref val="3"/>
        </dgm:presLayoutVars>
      </dgm:prSet>
      <dgm:spPr/>
    </dgm:pt>
    <dgm:pt modelId="{2F65FA1A-2E3C-B94A-9E8C-97995EDE8AD9}" type="pres">
      <dgm:prSet presAssocID="{A5B026D5-558D-ED44-8461-34DB7CAD8C44}" presName="hierChild2" presStyleCnt="0"/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1" presStyleCnt="5"/>
      <dgm:spPr/>
    </dgm:pt>
    <dgm:pt modelId="{3D239BEC-7F64-6043-8D95-93194C4AA21F}" type="pres">
      <dgm:prSet presAssocID="{87385560-41B6-499F-914F-30130EC543D9}" presName="text" presStyleLbl="fgAcc0" presStyleIdx="1" presStyleCnt="5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2" presStyleCnt="5"/>
      <dgm:spPr/>
    </dgm:pt>
    <dgm:pt modelId="{FC3683AA-6539-7D49-A93E-265353CB0BB6}" type="pres">
      <dgm:prSet presAssocID="{6019FF4B-B55A-4ABE-8F7A-34DACADED9FA}" presName="text" presStyleLbl="fgAcc0" presStyleIdx="2" presStyleCnt="5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3" presStyleCnt="5"/>
      <dgm:spPr/>
    </dgm:pt>
    <dgm:pt modelId="{30D0004F-B736-8243-9EEC-326D727AF2F6}" type="pres">
      <dgm:prSet presAssocID="{95F0BB00-1127-4196-AD4A-1808295EAA79}" presName="text" presStyleLbl="fgAcc0" presStyleIdx="3" presStyleCnt="5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4" presStyleCnt="5"/>
      <dgm:spPr/>
    </dgm:pt>
    <dgm:pt modelId="{2C145AFB-4205-264A-BFD0-CB337671FE85}" type="pres">
      <dgm:prSet presAssocID="{0F3FDB01-E076-474D-BBE8-5481EC44167F}" presName="text" presStyleLbl="fgAcc0" presStyleIdx="4" presStyleCnt="5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8EAB253F-0B5B-F543-AA66-993E829F749A}" srcId="{F59119F1-F0C1-4717-89AD-362FA4B52C95}" destId="{A5B026D5-558D-ED44-8461-34DB7CAD8C44}" srcOrd="0" destOrd="0" parTransId="{C934CE76-7847-4F46-8F2A-ADCBEA9D7A73}" sibTransId="{A7EE7EA3-99E5-3A4A-8678-586346E0AD0F}"/>
    <dgm:cxn modelId="{D673BE50-D1F7-4636-B605-DB863011A69E}" srcId="{F59119F1-F0C1-4717-89AD-362FA4B52C95}" destId="{95F0BB00-1127-4196-AD4A-1808295EAA79}" srcOrd="3" destOrd="0" parTransId="{9969A10B-255A-4EC7-94FA-2407F73434AA}" sibTransId="{B98B8478-2C81-4973-994D-A93E24AC8F22}"/>
    <dgm:cxn modelId="{7CE65D56-B2FE-6145-8844-637486F5E080}" type="presOf" srcId="{87385560-41B6-499F-914F-30130EC543D9}" destId="{3D239BEC-7F64-6043-8D95-93194C4AA21F}" srcOrd="0" destOrd="0" presId="urn:microsoft.com/office/officeart/2005/8/layout/hierarchy1"/>
    <dgm:cxn modelId="{9BA92E5C-C386-B24E-9DC9-3043768E2BCE}" type="presOf" srcId="{6019FF4B-B55A-4ABE-8F7A-34DACADED9FA}" destId="{FC3683AA-6539-7D49-A93E-265353CB0BB6}" srcOrd="0" destOrd="0" presId="urn:microsoft.com/office/officeart/2005/8/layout/hierarchy1"/>
    <dgm:cxn modelId="{A4F1DC5D-4A88-4EA9-A358-4AE33CE8EED7}" srcId="{F59119F1-F0C1-4717-89AD-362FA4B52C95}" destId="{0F3FDB01-E076-474D-BBE8-5481EC44167F}" srcOrd="4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1" destOrd="0" parTransId="{B0C1A252-94EA-478F-BB5F-134C04D855F7}" sibTransId="{0FD5D2DA-C35D-4EEB-A9A6-5A4246C21C04}"/>
    <dgm:cxn modelId="{85B34E9E-A66E-F640-9F9A-0F5879C5EA89}" type="presOf" srcId="{0F3FDB01-E076-474D-BBE8-5481EC44167F}" destId="{2C145AFB-4205-264A-BFD0-CB337671FE85}" srcOrd="0" destOrd="0" presId="urn:microsoft.com/office/officeart/2005/8/layout/hierarchy1"/>
    <dgm:cxn modelId="{9880B09F-6A1D-41EC-AA76-A8E6423F8031}" srcId="{F59119F1-F0C1-4717-89AD-362FA4B52C95}" destId="{6019FF4B-B55A-4ABE-8F7A-34DACADED9FA}" srcOrd="2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CFA940BA-BD09-AD46-9951-DDEE9A25F78A}" type="presOf" srcId="{A5B026D5-558D-ED44-8461-34DB7CAD8C44}" destId="{D05957AF-7D47-4945-B8DA-49087C7DE884}" srcOrd="0" destOrd="0" presId="urn:microsoft.com/office/officeart/2005/8/layout/hierarchy1"/>
    <dgm:cxn modelId="{358543C1-FCD1-4644-9EA1-699A40961FC6}" type="presOf" srcId="{95F0BB00-1127-4196-AD4A-1808295EAA79}" destId="{30D0004F-B736-8243-9EEC-326D727AF2F6}" srcOrd="0" destOrd="0" presId="urn:microsoft.com/office/officeart/2005/8/layout/hierarchy1"/>
    <dgm:cxn modelId="{C2FE48B5-0F35-3142-8FF2-1A7D0AE07755}" type="presParOf" srcId="{7A367264-6794-204D-9630-90E3D0045EDC}" destId="{B3093987-2EDF-5646-B1B9-9D4B349F83A4}" srcOrd="0" destOrd="0" presId="urn:microsoft.com/office/officeart/2005/8/layout/hierarchy1"/>
    <dgm:cxn modelId="{6451ADEF-60AE-5C4E-BD6F-6B17F18294EF}" type="presParOf" srcId="{B3093987-2EDF-5646-B1B9-9D4B349F83A4}" destId="{DF9DC581-5819-ED4D-9754-31FF9D881AA1}" srcOrd="0" destOrd="0" presId="urn:microsoft.com/office/officeart/2005/8/layout/hierarchy1"/>
    <dgm:cxn modelId="{25AED8C9-9C5F-1E4F-811A-D00F5D5FE4A2}" type="presParOf" srcId="{DF9DC581-5819-ED4D-9754-31FF9D881AA1}" destId="{08BF4497-6E3F-A541-9A6B-48FE8936723A}" srcOrd="0" destOrd="0" presId="urn:microsoft.com/office/officeart/2005/8/layout/hierarchy1"/>
    <dgm:cxn modelId="{FDB61884-0803-EB49-8071-C4E340B372D7}" type="presParOf" srcId="{DF9DC581-5819-ED4D-9754-31FF9D881AA1}" destId="{D05957AF-7D47-4945-B8DA-49087C7DE884}" srcOrd="1" destOrd="0" presId="urn:microsoft.com/office/officeart/2005/8/layout/hierarchy1"/>
    <dgm:cxn modelId="{2907FD96-B35E-D440-982A-383E451DC21A}" type="presParOf" srcId="{B3093987-2EDF-5646-B1B9-9D4B349F83A4}" destId="{2F65FA1A-2E3C-B94A-9E8C-97995EDE8AD9}" srcOrd="1" destOrd="0" presId="urn:microsoft.com/office/officeart/2005/8/layout/hierarchy1"/>
    <dgm:cxn modelId="{BB02F981-5C5D-F745-89DA-7E031460A231}" type="presParOf" srcId="{7A367264-6794-204D-9630-90E3D0045EDC}" destId="{81021D89-E2FF-F74E-92C1-438D4303F9A6}" srcOrd="1" destOrd="0" presId="urn:microsoft.com/office/officeart/2005/8/layout/hierarchy1"/>
    <dgm:cxn modelId="{6E7AC56D-915E-8448-962F-140078E45409}" type="presParOf" srcId="{81021D89-E2FF-F74E-92C1-438D4303F9A6}" destId="{D39187D7-00CC-7F4C-8DB0-6F59B417C0B0}" srcOrd="0" destOrd="0" presId="urn:microsoft.com/office/officeart/2005/8/layout/hierarchy1"/>
    <dgm:cxn modelId="{C103AB95-99EF-2640-A915-7A7E8E66A9B0}" type="presParOf" srcId="{D39187D7-00CC-7F4C-8DB0-6F59B417C0B0}" destId="{23611922-7D68-144D-8001-C0261AABA9C0}" srcOrd="0" destOrd="0" presId="urn:microsoft.com/office/officeart/2005/8/layout/hierarchy1"/>
    <dgm:cxn modelId="{A5B5C49A-39A0-AC49-8268-FC5E75896B24}" type="presParOf" srcId="{D39187D7-00CC-7F4C-8DB0-6F59B417C0B0}" destId="{3D239BEC-7F64-6043-8D95-93194C4AA21F}" srcOrd="1" destOrd="0" presId="urn:microsoft.com/office/officeart/2005/8/layout/hierarchy1"/>
    <dgm:cxn modelId="{76F8945F-E08C-844A-BA20-5EA7834E7221}" type="presParOf" srcId="{81021D89-E2FF-F74E-92C1-438D4303F9A6}" destId="{A990EF68-102C-DB47-85F2-3DFC7AB4D7EB}" srcOrd="1" destOrd="0" presId="urn:microsoft.com/office/officeart/2005/8/layout/hierarchy1"/>
    <dgm:cxn modelId="{AE563445-A8CD-EB45-8838-44B98ED3BC8A}" type="presParOf" srcId="{7A367264-6794-204D-9630-90E3D0045EDC}" destId="{FBFDD725-BAB0-4547-8B0E-B6858F5EA875}" srcOrd="2" destOrd="0" presId="urn:microsoft.com/office/officeart/2005/8/layout/hierarchy1"/>
    <dgm:cxn modelId="{48D14071-AEDE-3B4A-9325-C2644659FC4A}" type="presParOf" srcId="{FBFDD725-BAB0-4547-8B0E-B6858F5EA875}" destId="{4539FE49-66F1-904C-8750-7252FDEA635A}" srcOrd="0" destOrd="0" presId="urn:microsoft.com/office/officeart/2005/8/layout/hierarchy1"/>
    <dgm:cxn modelId="{EA2CE5BD-448F-C844-A6A5-155EC6B6AEC8}" type="presParOf" srcId="{4539FE49-66F1-904C-8750-7252FDEA635A}" destId="{B99655B8-D1B4-674C-8804-43F17FF5F61D}" srcOrd="0" destOrd="0" presId="urn:microsoft.com/office/officeart/2005/8/layout/hierarchy1"/>
    <dgm:cxn modelId="{3CA27ABD-91AD-2644-BA05-C744F6A3F5DC}" type="presParOf" srcId="{4539FE49-66F1-904C-8750-7252FDEA635A}" destId="{FC3683AA-6539-7D49-A93E-265353CB0BB6}" srcOrd="1" destOrd="0" presId="urn:microsoft.com/office/officeart/2005/8/layout/hierarchy1"/>
    <dgm:cxn modelId="{8F2C6BE5-073C-CD41-8D0E-5C1B74429B41}" type="presParOf" srcId="{FBFDD725-BAB0-4547-8B0E-B6858F5EA875}" destId="{33E81C21-4CB3-6A44-A506-30A8E8EAF391}" srcOrd="1" destOrd="0" presId="urn:microsoft.com/office/officeart/2005/8/layout/hierarchy1"/>
    <dgm:cxn modelId="{90D97CEC-A058-1745-9DE4-A0B9ACDE825D}" type="presParOf" srcId="{7A367264-6794-204D-9630-90E3D0045EDC}" destId="{EBBD04AC-C08F-A44B-A55C-E6A0B51C22AD}" srcOrd="3" destOrd="0" presId="urn:microsoft.com/office/officeart/2005/8/layout/hierarchy1"/>
    <dgm:cxn modelId="{E6718AF9-A105-9B49-B4F2-7EDB3FE294BA}" type="presParOf" srcId="{EBBD04AC-C08F-A44B-A55C-E6A0B51C22AD}" destId="{8352F94C-EF88-2048-B339-A7AF509A0A44}" srcOrd="0" destOrd="0" presId="urn:microsoft.com/office/officeart/2005/8/layout/hierarchy1"/>
    <dgm:cxn modelId="{6939BA4D-2ABD-A145-BEE3-08EF3C7D3D92}" type="presParOf" srcId="{8352F94C-EF88-2048-B339-A7AF509A0A44}" destId="{A7F6D82F-E6D2-2D4F-A1C1-94879E7BCE23}" srcOrd="0" destOrd="0" presId="urn:microsoft.com/office/officeart/2005/8/layout/hierarchy1"/>
    <dgm:cxn modelId="{8F72C3E6-D47F-CD4E-BC2C-88BC28D3CD4D}" type="presParOf" srcId="{8352F94C-EF88-2048-B339-A7AF509A0A44}" destId="{30D0004F-B736-8243-9EEC-326D727AF2F6}" srcOrd="1" destOrd="0" presId="urn:microsoft.com/office/officeart/2005/8/layout/hierarchy1"/>
    <dgm:cxn modelId="{BE57D683-E6F1-004F-A46C-72827A99D7F5}" type="presParOf" srcId="{EBBD04AC-C08F-A44B-A55C-E6A0B51C22AD}" destId="{EAD1AB26-D2C5-0B42-BE85-0639A6919109}" srcOrd="1" destOrd="0" presId="urn:microsoft.com/office/officeart/2005/8/layout/hierarchy1"/>
    <dgm:cxn modelId="{8CCCBF1B-E6C1-AD44-BCD1-B8EDB7A84149}" type="presParOf" srcId="{7A367264-6794-204D-9630-90E3D0045EDC}" destId="{0684DD0F-9A39-0D41-B634-E2480254917C}" srcOrd="4" destOrd="0" presId="urn:microsoft.com/office/officeart/2005/8/layout/hierarchy1"/>
    <dgm:cxn modelId="{8D9CD7D9-32BA-C643-82CA-40FD47180AC5}" type="presParOf" srcId="{0684DD0F-9A39-0D41-B634-E2480254917C}" destId="{B08D3723-7E82-F840-8C31-67E613A12952}" srcOrd="0" destOrd="0" presId="urn:microsoft.com/office/officeart/2005/8/layout/hierarchy1"/>
    <dgm:cxn modelId="{EF48D01B-B910-D34C-8EC4-96989B88F38B}" type="presParOf" srcId="{B08D3723-7E82-F840-8C31-67E613A12952}" destId="{0B6F3C01-83EE-9C4F-B3EF-41B1AD330270}" srcOrd="0" destOrd="0" presId="urn:microsoft.com/office/officeart/2005/8/layout/hierarchy1"/>
    <dgm:cxn modelId="{AEACE4BD-1AD6-EA4C-B4D2-CEB8E7FA39D4}" type="presParOf" srcId="{B08D3723-7E82-F840-8C31-67E613A12952}" destId="{2C145AFB-4205-264A-BFD0-CB337671FE85}" srcOrd="1" destOrd="0" presId="urn:microsoft.com/office/officeart/2005/8/layout/hierarchy1"/>
    <dgm:cxn modelId="{B2CFA2E4-8039-734E-9AAB-560CD935745F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/>
            <a:t>Deep Learning Library</a:t>
          </a:r>
          <a:endParaRPr lang="en-US"/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A5B026D5-558D-ED44-8461-34DB7CAD8C44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gm:t>
    </dgm:pt>
    <dgm:pt modelId="{C934CE76-7847-4F46-8F2A-ADCBEA9D7A73}" type="parTrans" cxnId="{8EAB253F-0B5B-F543-AA66-993E829F749A}">
      <dgm:prSet/>
      <dgm:spPr/>
    </dgm:pt>
    <dgm:pt modelId="{A7EE7EA3-99E5-3A4A-8678-586346E0AD0F}" type="sibTrans" cxnId="{8EAB253F-0B5B-F543-AA66-993E829F749A}">
      <dgm:prSet/>
      <dgm:spPr/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93987-2EDF-5646-B1B9-9D4B349F83A4}" type="pres">
      <dgm:prSet presAssocID="{A5B026D5-558D-ED44-8461-34DB7CAD8C44}" presName="hierRoot1" presStyleCnt="0"/>
      <dgm:spPr/>
    </dgm:pt>
    <dgm:pt modelId="{DF9DC581-5819-ED4D-9754-31FF9D881AA1}" type="pres">
      <dgm:prSet presAssocID="{A5B026D5-558D-ED44-8461-34DB7CAD8C44}" presName="composite" presStyleCnt="0"/>
      <dgm:spPr/>
    </dgm:pt>
    <dgm:pt modelId="{08BF4497-6E3F-A541-9A6B-48FE8936723A}" type="pres">
      <dgm:prSet presAssocID="{A5B026D5-558D-ED44-8461-34DB7CAD8C44}" presName="background" presStyleLbl="node0" presStyleIdx="0" presStyleCnt="5"/>
      <dgm:spPr/>
    </dgm:pt>
    <dgm:pt modelId="{D05957AF-7D47-4945-B8DA-49087C7DE884}" type="pres">
      <dgm:prSet presAssocID="{A5B026D5-558D-ED44-8461-34DB7CAD8C44}" presName="text" presStyleLbl="fgAcc0" presStyleIdx="0" presStyleCnt="5">
        <dgm:presLayoutVars>
          <dgm:chPref val="3"/>
        </dgm:presLayoutVars>
      </dgm:prSet>
      <dgm:spPr/>
    </dgm:pt>
    <dgm:pt modelId="{2F65FA1A-2E3C-B94A-9E8C-97995EDE8AD9}" type="pres">
      <dgm:prSet presAssocID="{A5B026D5-558D-ED44-8461-34DB7CAD8C44}" presName="hierChild2" presStyleCnt="0"/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1" presStyleCnt="5"/>
      <dgm:spPr/>
    </dgm:pt>
    <dgm:pt modelId="{3D239BEC-7F64-6043-8D95-93194C4AA21F}" type="pres">
      <dgm:prSet presAssocID="{87385560-41B6-499F-914F-30130EC543D9}" presName="text" presStyleLbl="fgAcc0" presStyleIdx="1" presStyleCnt="5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2" presStyleCnt="5"/>
      <dgm:spPr/>
    </dgm:pt>
    <dgm:pt modelId="{FC3683AA-6539-7D49-A93E-265353CB0BB6}" type="pres">
      <dgm:prSet presAssocID="{6019FF4B-B55A-4ABE-8F7A-34DACADED9FA}" presName="text" presStyleLbl="fgAcc0" presStyleIdx="2" presStyleCnt="5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3" presStyleCnt="5"/>
      <dgm:spPr/>
    </dgm:pt>
    <dgm:pt modelId="{30D0004F-B736-8243-9EEC-326D727AF2F6}" type="pres">
      <dgm:prSet presAssocID="{95F0BB00-1127-4196-AD4A-1808295EAA79}" presName="text" presStyleLbl="fgAcc0" presStyleIdx="3" presStyleCnt="5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4" presStyleCnt="5"/>
      <dgm:spPr/>
    </dgm:pt>
    <dgm:pt modelId="{2C145AFB-4205-264A-BFD0-CB337671FE85}" type="pres">
      <dgm:prSet presAssocID="{0F3FDB01-E076-474D-BBE8-5481EC44167F}" presName="text" presStyleLbl="fgAcc0" presStyleIdx="4" presStyleCnt="5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8EAB253F-0B5B-F543-AA66-993E829F749A}" srcId="{F59119F1-F0C1-4717-89AD-362FA4B52C95}" destId="{A5B026D5-558D-ED44-8461-34DB7CAD8C44}" srcOrd="0" destOrd="0" parTransId="{C934CE76-7847-4F46-8F2A-ADCBEA9D7A73}" sibTransId="{A7EE7EA3-99E5-3A4A-8678-586346E0AD0F}"/>
    <dgm:cxn modelId="{D673BE50-D1F7-4636-B605-DB863011A69E}" srcId="{F59119F1-F0C1-4717-89AD-362FA4B52C95}" destId="{95F0BB00-1127-4196-AD4A-1808295EAA79}" srcOrd="3" destOrd="0" parTransId="{9969A10B-255A-4EC7-94FA-2407F73434AA}" sibTransId="{B98B8478-2C81-4973-994D-A93E24AC8F22}"/>
    <dgm:cxn modelId="{7CE65D56-B2FE-6145-8844-637486F5E080}" type="presOf" srcId="{87385560-41B6-499F-914F-30130EC543D9}" destId="{3D239BEC-7F64-6043-8D95-93194C4AA21F}" srcOrd="0" destOrd="0" presId="urn:microsoft.com/office/officeart/2005/8/layout/hierarchy1"/>
    <dgm:cxn modelId="{9BA92E5C-C386-B24E-9DC9-3043768E2BCE}" type="presOf" srcId="{6019FF4B-B55A-4ABE-8F7A-34DACADED9FA}" destId="{FC3683AA-6539-7D49-A93E-265353CB0BB6}" srcOrd="0" destOrd="0" presId="urn:microsoft.com/office/officeart/2005/8/layout/hierarchy1"/>
    <dgm:cxn modelId="{A4F1DC5D-4A88-4EA9-A358-4AE33CE8EED7}" srcId="{F59119F1-F0C1-4717-89AD-362FA4B52C95}" destId="{0F3FDB01-E076-474D-BBE8-5481EC44167F}" srcOrd="4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1" destOrd="0" parTransId="{B0C1A252-94EA-478F-BB5F-134C04D855F7}" sibTransId="{0FD5D2DA-C35D-4EEB-A9A6-5A4246C21C04}"/>
    <dgm:cxn modelId="{85B34E9E-A66E-F640-9F9A-0F5879C5EA89}" type="presOf" srcId="{0F3FDB01-E076-474D-BBE8-5481EC44167F}" destId="{2C145AFB-4205-264A-BFD0-CB337671FE85}" srcOrd="0" destOrd="0" presId="urn:microsoft.com/office/officeart/2005/8/layout/hierarchy1"/>
    <dgm:cxn modelId="{9880B09F-6A1D-41EC-AA76-A8E6423F8031}" srcId="{F59119F1-F0C1-4717-89AD-362FA4B52C95}" destId="{6019FF4B-B55A-4ABE-8F7A-34DACADED9FA}" srcOrd="2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CFA940BA-BD09-AD46-9951-DDEE9A25F78A}" type="presOf" srcId="{A5B026D5-558D-ED44-8461-34DB7CAD8C44}" destId="{D05957AF-7D47-4945-B8DA-49087C7DE884}" srcOrd="0" destOrd="0" presId="urn:microsoft.com/office/officeart/2005/8/layout/hierarchy1"/>
    <dgm:cxn modelId="{358543C1-FCD1-4644-9EA1-699A40961FC6}" type="presOf" srcId="{95F0BB00-1127-4196-AD4A-1808295EAA79}" destId="{30D0004F-B736-8243-9EEC-326D727AF2F6}" srcOrd="0" destOrd="0" presId="urn:microsoft.com/office/officeart/2005/8/layout/hierarchy1"/>
    <dgm:cxn modelId="{C2FE48B5-0F35-3142-8FF2-1A7D0AE07755}" type="presParOf" srcId="{7A367264-6794-204D-9630-90E3D0045EDC}" destId="{B3093987-2EDF-5646-B1B9-9D4B349F83A4}" srcOrd="0" destOrd="0" presId="urn:microsoft.com/office/officeart/2005/8/layout/hierarchy1"/>
    <dgm:cxn modelId="{6451ADEF-60AE-5C4E-BD6F-6B17F18294EF}" type="presParOf" srcId="{B3093987-2EDF-5646-B1B9-9D4B349F83A4}" destId="{DF9DC581-5819-ED4D-9754-31FF9D881AA1}" srcOrd="0" destOrd="0" presId="urn:microsoft.com/office/officeart/2005/8/layout/hierarchy1"/>
    <dgm:cxn modelId="{25AED8C9-9C5F-1E4F-811A-D00F5D5FE4A2}" type="presParOf" srcId="{DF9DC581-5819-ED4D-9754-31FF9D881AA1}" destId="{08BF4497-6E3F-A541-9A6B-48FE8936723A}" srcOrd="0" destOrd="0" presId="urn:microsoft.com/office/officeart/2005/8/layout/hierarchy1"/>
    <dgm:cxn modelId="{FDB61884-0803-EB49-8071-C4E340B372D7}" type="presParOf" srcId="{DF9DC581-5819-ED4D-9754-31FF9D881AA1}" destId="{D05957AF-7D47-4945-B8DA-49087C7DE884}" srcOrd="1" destOrd="0" presId="urn:microsoft.com/office/officeart/2005/8/layout/hierarchy1"/>
    <dgm:cxn modelId="{2907FD96-B35E-D440-982A-383E451DC21A}" type="presParOf" srcId="{B3093987-2EDF-5646-B1B9-9D4B349F83A4}" destId="{2F65FA1A-2E3C-B94A-9E8C-97995EDE8AD9}" srcOrd="1" destOrd="0" presId="urn:microsoft.com/office/officeart/2005/8/layout/hierarchy1"/>
    <dgm:cxn modelId="{BB02F981-5C5D-F745-89DA-7E031460A231}" type="presParOf" srcId="{7A367264-6794-204D-9630-90E3D0045EDC}" destId="{81021D89-E2FF-F74E-92C1-438D4303F9A6}" srcOrd="1" destOrd="0" presId="urn:microsoft.com/office/officeart/2005/8/layout/hierarchy1"/>
    <dgm:cxn modelId="{6E7AC56D-915E-8448-962F-140078E45409}" type="presParOf" srcId="{81021D89-E2FF-F74E-92C1-438D4303F9A6}" destId="{D39187D7-00CC-7F4C-8DB0-6F59B417C0B0}" srcOrd="0" destOrd="0" presId="urn:microsoft.com/office/officeart/2005/8/layout/hierarchy1"/>
    <dgm:cxn modelId="{C103AB95-99EF-2640-A915-7A7E8E66A9B0}" type="presParOf" srcId="{D39187D7-00CC-7F4C-8DB0-6F59B417C0B0}" destId="{23611922-7D68-144D-8001-C0261AABA9C0}" srcOrd="0" destOrd="0" presId="urn:microsoft.com/office/officeart/2005/8/layout/hierarchy1"/>
    <dgm:cxn modelId="{A5B5C49A-39A0-AC49-8268-FC5E75896B24}" type="presParOf" srcId="{D39187D7-00CC-7F4C-8DB0-6F59B417C0B0}" destId="{3D239BEC-7F64-6043-8D95-93194C4AA21F}" srcOrd="1" destOrd="0" presId="urn:microsoft.com/office/officeart/2005/8/layout/hierarchy1"/>
    <dgm:cxn modelId="{76F8945F-E08C-844A-BA20-5EA7834E7221}" type="presParOf" srcId="{81021D89-E2FF-F74E-92C1-438D4303F9A6}" destId="{A990EF68-102C-DB47-85F2-3DFC7AB4D7EB}" srcOrd="1" destOrd="0" presId="urn:microsoft.com/office/officeart/2005/8/layout/hierarchy1"/>
    <dgm:cxn modelId="{AE563445-A8CD-EB45-8838-44B98ED3BC8A}" type="presParOf" srcId="{7A367264-6794-204D-9630-90E3D0045EDC}" destId="{FBFDD725-BAB0-4547-8B0E-B6858F5EA875}" srcOrd="2" destOrd="0" presId="urn:microsoft.com/office/officeart/2005/8/layout/hierarchy1"/>
    <dgm:cxn modelId="{48D14071-AEDE-3B4A-9325-C2644659FC4A}" type="presParOf" srcId="{FBFDD725-BAB0-4547-8B0E-B6858F5EA875}" destId="{4539FE49-66F1-904C-8750-7252FDEA635A}" srcOrd="0" destOrd="0" presId="urn:microsoft.com/office/officeart/2005/8/layout/hierarchy1"/>
    <dgm:cxn modelId="{EA2CE5BD-448F-C844-A6A5-155EC6B6AEC8}" type="presParOf" srcId="{4539FE49-66F1-904C-8750-7252FDEA635A}" destId="{B99655B8-D1B4-674C-8804-43F17FF5F61D}" srcOrd="0" destOrd="0" presId="urn:microsoft.com/office/officeart/2005/8/layout/hierarchy1"/>
    <dgm:cxn modelId="{3CA27ABD-91AD-2644-BA05-C744F6A3F5DC}" type="presParOf" srcId="{4539FE49-66F1-904C-8750-7252FDEA635A}" destId="{FC3683AA-6539-7D49-A93E-265353CB0BB6}" srcOrd="1" destOrd="0" presId="urn:microsoft.com/office/officeart/2005/8/layout/hierarchy1"/>
    <dgm:cxn modelId="{8F2C6BE5-073C-CD41-8D0E-5C1B74429B41}" type="presParOf" srcId="{FBFDD725-BAB0-4547-8B0E-B6858F5EA875}" destId="{33E81C21-4CB3-6A44-A506-30A8E8EAF391}" srcOrd="1" destOrd="0" presId="urn:microsoft.com/office/officeart/2005/8/layout/hierarchy1"/>
    <dgm:cxn modelId="{90D97CEC-A058-1745-9DE4-A0B9ACDE825D}" type="presParOf" srcId="{7A367264-6794-204D-9630-90E3D0045EDC}" destId="{EBBD04AC-C08F-A44B-A55C-E6A0B51C22AD}" srcOrd="3" destOrd="0" presId="urn:microsoft.com/office/officeart/2005/8/layout/hierarchy1"/>
    <dgm:cxn modelId="{E6718AF9-A105-9B49-B4F2-7EDB3FE294BA}" type="presParOf" srcId="{EBBD04AC-C08F-A44B-A55C-E6A0B51C22AD}" destId="{8352F94C-EF88-2048-B339-A7AF509A0A44}" srcOrd="0" destOrd="0" presId="urn:microsoft.com/office/officeart/2005/8/layout/hierarchy1"/>
    <dgm:cxn modelId="{6939BA4D-2ABD-A145-BEE3-08EF3C7D3D92}" type="presParOf" srcId="{8352F94C-EF88-2048-B339-A7AF509A0A44}" destId="{A7F6D82F-E6D2-2D4F-A1C1-94879E7BCE23}" srcOrd="0" destOrd="0" presId="urn:microsoft.com/office/officeart/2005/8/layout/hierarchy1"/>
    <dgm:cxn modelId="{8F72C3E6-D47F-CD4E-BC2C-88BC28D3CD4D}" type="presParOf" srcId="{8352F94C-EF88-2048-B339-A7AF509A0A44}" destId="{30D0004F-B736-8243-9EEC-326D727AF2F6}" srcOrd="1" destOrd="0" presId="urn:microsoft.com/office/officeart/2005/8/layout/hierarchy1"/>
    <dgm:cxn modelId="{BE57D683-E6F1-004F-A46C-72827A99D7F5}" type="presParOf" srcId="{EBBD04AC-C08F-A44B-A55C-E6A0B51C22AD}" destId="{EAD1AB26-D2C5-0B42-BE85-0639A6919109}" srcOrd="1" destOrd="0" presId="urn:microsoft.com/office/officeart/2005/8/layout/hierarchy1"/>
    <dgm:cxn modelId="{8CCCBF1B-E6C1-AD44-BCD1-B8EDB7A84149}" type="presParOf" srcId="{7A367264-6794-204D-9630-90E3D0045EDC}" destId="{0684DD0F-9A39-0D41-B634-E2480254917C}" srcOrd="4" destOrd="0" presId="urn:microsoft.com/office/officeart/2005/8/layout/hierarchy1"/>
    <dgm:cxn modelId="{8D9CD7D9-32BA-C643-82CA-40FD47180AC5}" type="presParOf" srcId="{0684DD0F-9A39-0D41-B634-E2480254917C}" destId="{B08D3723-7E82-F840-8C31-67E613A12952}" srcOrd="0" destOrd="0" presId="urn:microsoft.com/office/officeart/2005/8/layout/hierarchy1"/>
    <dgm:cxn modelId="{EF48D01B-B910-D34C-8EC4-96989B88F38B}" type="presParOf" srcId="{B08D3723-7E82-F840-8C31-67E613A12952}" destId="{0B6F3C01-83EE-9C4F-B3EF-41B1AD330270}" srcOrd="0" destOrd="0" presId="urn:microsoft.com/office/officeart/2005/8/layout/hierarchy1"/>
    <dgm:cxn modelId="{AEACE4BD-1AD6-EA4C-B4D2-CEB8E7FA39D4}" type="presParOf" srcId="{B08D3723-7E82-F840-8C31-67E613A12952}" destId="{2C145AFB-4205-264A-BFD0-CB337671FE85}" srcOrd="1" destOrd="0" presId="urn:microsoft.com/office/officeart/2005/8/layout/hierarchy1"/>
    <dgm:cxn modelId="{B2CFA2E4-8039-734E-9AAB-560CD935745F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31D2C6-C600-434F-8D66-C72A975ABE94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75FF5AB-0CB3-4AC7-81FE-6B93D486359F}">
      <dgm:prSet/>
      <dgm:spPr/>
      <dgm:t>
        <a:bodyPr/>
        <a:lstStyle/>
        <a:p>
          <a:r>
            <a:rPr lang="en-GB" dirty="0"/>
            <a:t>For this project we will be using the library TensorFlow</a:t>
          </a:r>
          <a:endParaRPr lang="en-US" dirty="0"/>
        </a:p>
      </dgm:t>
    </dgm:pt>
    <dgm:pt modelId="{91B599E3-2435-4860-B565-3EAE1EABE652}" type="parTrans" cxnId="{D1A19A0C-8CE2-47A0-AA3E-41A3B8F7257A}">
      <dgm:prSet/>
      <dgm:spPr/>
      <dgm:t>
        <a:bodyPr/>
        <a:lstStyle/>
        <a:p>
          <a:endParaRPr lang="en-US"/>
        </a:p>
      </dgm:t>
    </dgm:pt>
    <dgm:pt modelId="{B0A11684-38C0-4F63-93B5-F32D32789736}" type="sibTrans" cxnId="{D1A19A0C-8CE2-47A0-AA3E-41A3B8F7257A}">
      <dgm:prSet/>
      <dgm:spPr/>
      <dgm:t>
        <a:bodyPr/>
        <a:lstStyle/>
        <a:p>
          <a:endParaRPr lang="en-US"/>
        </a:p>
      </dgm:t>
    </dgm:pt>
    <dgm:pt modelId="{0D0D775D-767C-47B9-BEE3-0F76E062D460}">
      <dgm:prSet/>
      <dgm:spPr/>
      <dgm:t>
        <a:bodyPr/>
        <a:lstStyle/>
        <a:p>
          <a:r>
            <a:rPr lang="en-GB" dirty="0"/>
            <a:t>By using the library we are able to create both LSTM and GRU RNN models</a:t>
          </a:r>
          <a:endParaRPr lang="en-US" dirty="0"/>
        </a:p>
      </dgm:t>
    </dgm:pt>
    <dgm:pt modelId="{77EC40F5-1156-4D17-9F65-CE85A1FEE1DF}" type="parTrans" cxnId="{D933C418-DA95-46AF-94C7-6D258EC694A1}">
      <dgm:prSet/>
      <dgm:spPr/>
      <dgm:t>
        <a:bodyPr/>
        <a:lstStyle/>
        <a:p>
          <a:endParaRPr lang="en-US"/>
        </a:p>
      </dgm:t>
    </dgm:pt>
    <dgm:pt modelId="{25EE8B26-A294-43E7-8DBF-8878765C2A20}" type="sibTrans" cxnId="{D933C418-DA95-46AF-94C7-6D258EC694A1}">
      <dgm:prSet/>
      <dgm:spPr/>
      <dgm:t>
        <a:bodyPr/>
        <a:lstStyle/>
        <a:p>
          <a:endParaRPr lang="en-US"/>
        </a:p>
      </dgm:t>
    </dgm:pt>
    <dgm:pt modelId="{7E4C6F27-71CB-5945-B728-5CADB395B983}" type="pres">
      <dgm:prSet presAssocID="{4531D2C6-C600-434F-8D66-C72A975ABE94}" presName="vert0" presStyleCnt="0">
        <dgm:presLayoutVars>
          <dgm:dir/>
          <dgm:animOne val="branch"/>
          <dgm:animLvl val="lvl"/>
        </dgm:presLayoutVars>
      </dgm:prSet>
      <dgm:spPr/>
    </dgm:pt>
    <dgm:pt modelId="{1D84C13C-562B-884A-8812-41998F21A566}" type="pres">
      <dgm:prSet presAssocID="{775FF5AB-0CB3-4AC7-81FE-6B93D486359F}" presName="thickLine" presStyleLbl="alignNode1" presStyleIdx="0" presStyleCnt="2"/>
      <dgm:spPr/>
    </dgm:pt>
    <dgm:pt modelId="{7B20DFF9-4FFC-614A-B8F7-32119A04FD5E}" type="pres">
      <dgm:prSet presAssocID="{775FF5AB-0CB3-4AC7-81FE-6B93D486359F}" presName="horz1" presStyleCnt="0"/>
      <dgm:spPr/>
    </dgm:pt>
    <dgm:pt modelId="{433D942D-8734-5A42-A3DC-085AB40DE96E}" type="pres">
      <dgm:prSet presAssocID="{775FF5AB-0CB3-4AC7-81FE-6B93D486359F}" presName="tx1" presStyleLbl="revTx" presStyleIdx="0" presStyleCnt="2"/>
      <dgm:spPr/>
    </dgm:pt>
    <dgm:pt modelId="{665C54AA-AC36-B044-854A-8B5325150634}" type="pres">
      <dgm:prSet presAssocID="{775FF5AB-0CB3-4AC7-81FE-6B93D486359F}" presName="vert1" presStyleCnt="0"/>
      <dgm:spPr/>
    </dgm:pt>
    <dgm:pt modelId="{A0F1D84F-DE4A-7D4E-93C2-784F03373F0A}" type="pres">
      <dgm:prSet presAssocID="{0D0D775D-767C-47B9-BEE3-0F76E062D460}" presName="thickLine" presStyleLbl="alignNode1" presStyleIdx="1" presStyleCnt="2"/>
      <dgm:spPr/>
    </dgm:pt>
    <dgm:pt modelId="{39125FF4-A82C-2644-937B-0DCDAF897D26}" type="pres">
      <dgm:prSet presAssocID="{0D0D775D-767C-47B9-BEE3-0F76E062D460}" presName="horz1" presStyleCnt="0"/>
      <dgm:spPr/>
    </dgm:pt>
    <dgm:pt modelId="{8C8A7CE5-D353-7C4A-B5C0-9120750F5778}" type="pres">
      <dgm:prSet presAssocID="{0D0D775D-767C-47B9-BEE3-0F76E062D460}" presName="tx1" presStyleLbl="revTx" presStyleIdx="1" presStyleCnt="2"/>
      <dgm:spPr/>
    </dgm:pt>
    <dgm:pt modelId="{FB2D796C-B5B9-114D-95C5-4AB0DB39BC7A}" type="pres">
      <dgm:prSet presAssocID="{0D0D775D-767C-47B9-BEE3-0F76E062D460}" presName="vert1" presStyleCnt="0"/>
      <dgm:spPr/>
    </dgm:pt>
  </dgm:ptLst>
  <dgm:cxnLst>
    <dgm:cxn modelId="{D1A19A0C-8CE2-47A0-AA3E-41A3B8F7257A}" srcId="{4531D2C6-C600-434F-8D66-C72A975ABE94}" destId="{775FF5AB-0CB3-4AC7-81FE-6B93D486359F}" srcOrd="0" destOrd="0" parTransId="{91B599E3-2435-4860-B565-3EAE1EABE652}" sibTransId="{B0A11684-38C0-4F63-93B5-F32D32789736}"/>
    <dgm:cxn modelId="{D933C418-DA95-46AF-94C7-6D258EC694A1}" srcId="{4531D2C6-C600-434F-8D66-C72A975ABE94}" destId="{0D0D775D-767C-47B9-BEE3-0F76E062D460}" srcOrd="1" destOrd="0" parTransId="{77EC40F5-1156-4D17-9F65-CE85A1FEE1DF}" sibTransId="{25EE8B26-A294-43E7-8DBF-8878765C2A20}"/>
    <dgm:cxn modelId="{B4C3831B-821F-734B-A7BE-8ECE723C5E6F}" type="presOf" srcId="{0D0D775D-767C-47B9-BEE3-0F76E062D460}" destId="{8C8A7CE5-D353-7C4A-B5C0-9120750F5778}" srcOrd="0" destOrd="0" presId="urn:microsoft.com/office/officeart/2008/layout/LinedList"/>
    <dgm:cxn modelId="{10C5B648-4763-C04D-B540-3FD3D051C061}" type="presOf" srcId="{775FF5AB-0CB3-4AC7-81FE-6B93D486359F}" destId="{433D942D-8734-5A42-A3DC-085AB40DE96E}" srcOrd="0" destOrd="0" presId="urn:microsoft.com/office/officeart/2008/layout/LinedList"/>
    <dgm:cxn modelId="{40349B77-1D2D-C442-97DA-57C84DA2947D}" type="presOf" srcId="{4531D2C6-C600-434F-8D66-C72A975ABE94}" destId="{7E4C6F27-71CB-5945-B728-5CADB395B983}" srcOrd="0" destOrd="0" presId="urn:microsoft.com/office/officeart/2008/layout/LinedList"/>
    <dgm:cxn modelId="{A98037FD-223B-E44D-9FAF-F88B7948E7F7}" type="presParOf" srcId="{7E4C6F27-71CB-5945-B728-5CADB395B983}" destId="{1D84C13C-562B-884A-8812-41998F21A566}" srcOrd="0" destOrd="0" presId="urn:microsoft.com/office/officeart/2008/layout/LinedList"/>
    <dgm:cxn modelId="{44A19AE2-FC80-1B47-B0EC-539E12799161}" type="presParOf" srcId="{7E4C6F27-71CB-5945-B728-5CADB395B983}" destId="{7B20DFF9-4FFC-614A-B8F7-32119A04FD5E}" srcOrd="1" destOrd="0" presId="urn:microsoft.com/office/officeart/2008/layout/LinedList"/>
    <dgm:cxn modelId="{B78EB471-2FBC-2147-8A63-44075726E520}" type="presParOf" srcId="{7B20DFF9-4FFC-614A-B8F7-32119A04FD5E}" destId="{433D942D-8734-5A42-A3DC-085AB40DE96E}" srcOrd="0" destOrd="0" presId="urn:microsoft.com/office/officeart/2008/layout/LinedList"/>
    <dgm:cxn modelId="{4EBC0F4F-C054-BE45-B4D2-0619D7C64EBE}" type="presParOf" srcId="{7B20DFF9-4FFC-614A-B8F7-32119A04FD5E}" destId="{665C54AA-AC36-B044-854A-8B5325150634}" srcOrd="1" destOrd="0" presId="urn:microsoft.com/office/officeart/2008/layout/LinedList"/>
    <dgm:cxn modelId="{970387C8-1630-C64F-991C-A8A6C4534F08}" type="presParOf" srcId="{7E4C6F27-71CB-5945-B728-5CADB395B983}" destId="{A0F1D84F-DE4A-7D4E-93C2-784F03373F0A}" srcOrd="2" destOrd="0" presId="urn:microsoft.com/office/officeart/2008/layout/LinedList"/>
    <dgm:cxn modelId="{405ACDBC-055E-B349-8550-1E1D37CEE1D0}" type="presParOf" srcId="{7E4C6F27-71CB-5945-B728-5CADB395B983}" destId="{39125FF4-A82C-2644-937B-0DCDAF897D26}" srcOrd="3" destOrd="0" presId="urn:microsoft.com/office/officeart/2008/layout/LinedList"/>
    <dgm:cxn modelId="{4F2FC6E3-4EB8-0D40-8697-6288F293E063}" type="presParOf" srcId="{39125FF4-A82C-2644-937B-0DCDAF897D26}" destId="{8C8A7CE5-D353-7C4A-B5C0-9120750F5778}" srcOrd="0" destOrd="0" presId="urn:microsoft.com/office/officeart/2008/layout/LinedList"/>
    <dgm:cxn modelId="{16B87770-FD77-1344-A86E-0023D1B6AC88}" type="presParOf" srcId="{39125FF4-A82C-2644-937B-0DCDAF897D26}" destId="{FB2D796C-B5B9-114D-95C5-4AB0DB39BC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rPr>
            <a:t>Deep Learning Library</a:t>
          </a:r>
          <a:endParaRPr lang="en-US" sz="2000" kern="1200" dirty="0">
            <a:solidFill>
              <a:prstClr val="black">
                <a:lumMod val="50000"/>
                <a:lumOff val="50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Metrics to be Compared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A5B026D5-558D-ED44-8461-34DB7CAD8C44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gm:t>
    </dgm:pt>
    <dgm:pt modelId="{C934CE76-7847-4F46-8F2A-ADCBEA9D7A73}" type="parTrans" cxnId="{8EAB253F-0B5B-F543-AA66-993E829F749A}">
      <dgm:prSet/>
      <dgm:spPr/>
    </dgm:pt>
    <dgm:pt modelId="{A7EE7EA3-99E5-3A4A-8678-586346E0AD0F}" type="sibTrans" cxnId="{8EAB253F-0B5B-F543-AA66-993E829F749A}">
      <dgm:prSet/>
      <dgm:spPr/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93987-2EDF-5646-B1B9-9D4B349F83A4}" type="pres">
      <dgm:prSet presAssocID="{A5B026D5-558D-ED44-8461-34DB7CAD8C44}" presName="hierRoot1" presStyleCnt="0"/>
      <dgm:spPr/>
    </dgm:pt>
    <dgm:pt modelId="{DF9DC581-5819-ED4D-9754-31FF9D881AA1}" type="pres">
      <dgm:prSet presAssocID="{A5B026D5-558D-ED44-8461-34DB7CAD8C44}" presName="composite" presStyleCnt="0"/>
      <dgm:spPr/>
    </dgm:pt>
    <dgm:pt modelId="{08BF4497-6E3F-A541-9A6B-48FE8936723A}" type="pres">
      <dgm:prSet presAssocID="{A5B026D5-558D-ED44-8461-34DB7CAD8C44}" presName="background" presStyleLbl="node0" presStyleIdx="0" presStyleCnt="5"/>
      <dgm:spPr/>
    </dgm:pt>
    <dgm:pt modelId="{D05957AF-7D47-4945-B8DA-49087C7DE884}" type="pres">
      <dgm:prSet presAssocID="{A5B026D5-558D-ED44-8461-34DB7CAD8C44}" presName="text" presStyleLbl="fgAcc0" presStyleIdx="0" presStyleCnt="5">
        <dgm:presLayoutVars>
          <dgm:chPref val="3"/>
        </dgm:presLayoutVars>
      </dgm:prSet>
      <dgm:spPr/>
    </dgm:pt>
    <dgm:pt modelId="{2F65FA1A-2E3C-B94A-9E8C-97995EDE8AD9}" type="pres">
      <dgm:prSet presAssocID="{A5B026D5-558D-ED44-8461-34DB7CAD8C44}" presName="hierChild2" presStyleCnt="0"/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1" presStyleCnt="5"/>
      <dgm:spPr/>
    </dgm:pt>
    <dgm:pt modelId="{3D239BEC-7F64-6043-8D95-93194C4AA21F}" type="pres">
      <dgm:prSet presAssocID="{87385560-41B6-499F-914F-30130EC543D9}" presName="text" presStyleLbl="fgAcc0" presStyleIdx="1" presStyleCnt="5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2" presStyleCnt="5"/>
      <dgm:spPr/>
    </dgm:pt>
    <dgm:pt modelId="{FC3683AA-6539-7D49-A93E-265353CB0BB6}" type="pres">
      <dgm:prSet presAssocID="{6019FF4B-B55A-4ABE-8F7A-34DACADED9FA}" presName="text" presStyleLbl="fgAcc0" presStyleIdx="2" presStyleCnt="5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3" presStyleCnt="5"/>
      <dgm:spPr/>
    </dgm:pt>
    <dgm:pt modelId="{30D0004F-B736-8243-9EEC-326D727AF2F6}" type="pres">
      <dgm:prSet presAssocID="{95F0BB00-1127-4196-AD4A-1808295EAA79}" presName="text" presStyleLbl="fgAcc0" presStyleIdx="3" presStyleCnt="5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4" presStyleCnt="5"/>
      <dgm:spPr/>
    </dgm:pt>
    <dgm:pt modelId="{2C145AFB-4205-264A-BFD0-CB337671FE85}" type="pres">
      <dgm:prSet presAssocID="{0F3FDB01-E076-474D-BBE8-5481EC44167F}" presName="text" presStyleLbl="fgAcc0" presStyleIdx="4" presStyleCnt="5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8EAB253F-0B5B-F543-AA66-993E829F749A}" srcId="{F59119F1-F0C1-4717-89AD-362FA4B52C95}" destId="{A5B026D5-558D-ED44-8461-34DB7CAD8C44}" srcOrd="0" destOrd="0" parTransId="{C934CE76-7847-4F46-8F2A-ADCBEA9D7A73}" sibTransId="{A7EE7EA3-99E5-3A4A-8678-586346E0AD0F}"/>
    <dgm:cxn modelId="{D673BE50-D1F7-4636-B605-DB863011A69E}" srcId="{F59119F1-F0C1-4717-89AD-362FA4B52C95}" destId="{95F0BB00-1127-4196-AD4A-1808295EAA79}" srcOrd="3" destOrd="0" parTransId="{9969A10B-255A-4EC7-94FA-2407F73434AA}" sibTransId="{B98B8478-2C81-4973-994D-A93E24AC8F22}"/>
    <dgm:cxn modelId="{7CE65D56-B2FE-6145-8844-637486F5E080}" type="presOf" srcId="{87385560-41B6-499F-914F-30130EC543D9}" destId="{3D239BEC-7F64-6043-8D95-93194C4AA21F}" srcOrd="0" destOrd="0" presId="urn:microsoft.com/office/officeart/2005/8/layout/hierarchy1"/>
    <dgm:cxn modelId="{9BA92E5C-C386-B24E-9DC9-3043768E2BCE}" type="presOf" srcId="{6019FF4B-B55A-4ABE-8F7A-34DACADED9FA}" destId="{FC3683AA-6539-7D49-A93E-265353CB0BB6}" srcOrd="0" destOrd="0" presId="urn:microsoft.com/office/officeart/2005/8/layout/hierarchy1"/>
    <dgm:cxn modelId="{A4F1DC5D-4A88-4EA9-A358-4AE33CE8EED7}" srcId="{F59119F1-F0C1-4717-89AD-362FA4B52C95}" destId="{0F3FDB01-E076-474D-BBE8-5481EC44167F}" srcOrd="4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1" destOrd="0" parTransId="{B0C1A252-94EA-478F-BB5F-134C04D855F7}" sibTransId="{0FD5D2DA-C35D-4EEB-A9A6-5A4246C21C04}"/>
    <dgm:cxn modelId="{85B34E9E-A66E-F640-9F9A-0F5879C5EA89}" type="presOf" srcId="{0F3FDB01-E076-474D-BBE8-5481EC44167F}" destId="{2C145AFB-4205-264A-BFD0-CB337671FE85}" srcOrd="0" destOrd="0" presId="urn:microsoft.com/office/officeart/2005/8/layout/hierarchy1"/>
    <dgm:cxn modelId="{9880B09F-6A1D-41EC-AA76-A8E6423F8031}" srcId="{F59119F1-F0C1-4717-89AD-362FA4B52C95}" destId="{6019FF4B-B55A-4ABE-8F7A-34DACADED9FA}" srcOrd="2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CFA940BA-BD09-AD46-9951-DDEE9A25F78A}" type="presOf" srcId="{A5B026D5-558D-ED44-8461-34DB7CAD8C44}" destId="{D05957AF-7D47-4945-B8DA-49087C7DE884}" srcOrd="0" destOrd="0" presId="urn:microsoft.com/office/officeart/2005/8/layout/hierarchy1"/>
    <dgm:cxn modelId="{358543C1-FCD1-4644-9EA1-699A40961FC6}" type="presOf" srcId="{95F0BB00-1127-4196-AD4A-1808295EAA79}" destId="{30D0004F-B736-8243-9EEC-326D727AF2F6}" srcOrd="0" destOrd="0" presId="urn:microsoft.com/office/officeart/2005/8/layout/hierarchy1"/>
    <dgm:cxn modelId="{C2FE48B5-0F35-3142-8FF2-1A7D0AE07755}" type="presParOf" srcId="{7A367264-6794-204D-9630-90E3D0045EDC}" destId="{B3093987-2EDF-5646-B1B9-9D4B349F83A4}" srcOrd="0" destOrd="0" presId="urn:microsoft.com/office/officeart/2005/8/layout/hierarchy1"/>
    <dgm:cxn modelId="{6451ADEF-60AE-5C4E-BD6F-6B17F18294EF}" type="presParOf" srcId="{B3093987-2EDF-5646-B1B9-9D4B349F83A4}" destId="{DF9DC581-5819-ED4D-9754-31FF9D881AA1}" srcOrd="0" destOrd="0" presId="urn:microsoft.com/office/officeart/2005/8/layout/hierarchy1"/>
    <dgm:cxn modelId="{25AED8C9-9C5F-1E4F-811A-D00F5D5FE4A2}" type="presParOf" srcId="{DF9DC581-5819-ED4D-9754-31FF9D881AA1}" destId="{08BF4497-6E3F-A541-9A6B-48FE8936723A}" srcOrd="0" destOrd="0" presId="urn:microsoft.com/office/officeart/2005/8/layout/hierarchy1"/>
    <dgm:cxn modelId="{FDB61884-0803-EB49-8071-C4E340B372D7}" type="presParOf" srcId="{DF9DC581-5819-ED4D-9754-31FF9D881AA1}" destId="{D05957AF-7D47-4945-B8DA-49087C7DE884}" srcOrd="1" destOrd="0" presId="urn:microsoft.com/office/officeart/2005/8/layout/hierarchy1"/>
    <dgm:cxn modelId="{2907FD96-B35E-D440-982A-383E451DC21A}" type="presParOf" srcId="{B3093987-2EDF-5646-B1B9-9D4B349F83A4}" destId="{2F65FA1A-2E3C-B94A-9E8C-97995EDE8AD9}" srcOrd="1" destOrd="0" presId="urn:microsoft.com/office/officeart/2005/8/layout/hierarchy1"/>
    <dgm:cxn modelId="{BB02F981-5C5D-F745-89DA-7E031460A231}" type="presParOf" srcId="{7A367264-6794-204D-9630-90E3D0045EDC}" destId="{81021D89-E2FF-F74E-92C1-438D4303F9A6}" srcOrd="1" destOrd="0" presId="urn:microsoft.com/office/officeart/2005/8/layout/hierarchy1"/>
    <dgm:cxn modelId="{6E7AC56D-915E-8448-962F-140078E45409}" type="presParOf" srcId="{81021D89-E2FF-F74E-92C1-438D4303F9A6}" destId="{D39187D7-00CC-7F4C-8DB0-6F59B417C0B0}" srcOrd="0" destOrd="0" presId="urn:microsoft.com/office/officeart/2005/8/layout/hierarchy1"/>
    <dgm:cxn modelId="{C103AB95-99EF-2640-A915-7A7E8E66A9B0}" type="presParOf" srcId="{D39187D7-00CC-7F4C-8DB0-6F59B417C0B0}" destId="{23611922-7D68-144D-8001-C0261AABA9C0}" srcOrd="0" destOrd="0" presId="urn:microsoft.com/office/officeart/2005/8/layout/hierarchy1"/>
    <dgm:cxn modelId="{A5B5C49A-39A0-AC49-8268-FC5E75896B24}" type="presParOf" srcId="{D39187D7-00CC-7F4C-8DB0-6F59B417C0B0}" destId="{3D239BEC-7F64-6043-8D95-93194C4AA21F}" srcOrd="1" destOrd="0" presId="urn:microsoft.com/office/officeart/2005/8/layout/hierarchy1"/>
    <dgm:cxn modelId="{76F8945F-E08C-844A-BA20-5EA7834E7221}" type="presParOf" srcId="{81021D89-E2FF-F74E-92C1-438D4303F9A6}" destId="{A990EF68-102C-DB47-85F2-3DFC7AB4D7EB}" srcOrd="1" destOrd="0" presId="urn:microsoft.com/office/officeart/2005/8/layout/hierarchy1"/>
    <dgm:cxn modelId="{AE563445-A8CD-EB45-8838-44B98ED3BC8A}" type="presParOf" srcId="{7A367264-6794-204D-9630-90E3D0045EDC}" destId="{FBFDD725-BAB0-4547-8B0E-B6858F5EA875}" srcOrd="2" destOrd="0" presId="urn:microsoft.com/office/officeart/2005/8/layout/hierarchy1"/>
    <dgm:cxn modelId="{48D14071-AEDE-3B4A-9325-C2644659FC4A}" type="presParOf" srcId="{FBFDD725-BAB0-4547-8B0E-B6858F5EA875}" destId="{4539FE49-66F1-904C-8750-7252FDEA635A}" srcOrd="0" destOrd="0" presId="urn:microsoft.com/office/officeart/2005/8/layout/hierarchy1"/>
    <dgm:cxn modelId="{EA2CE5BD-448F-C844-A6A5-155EC6B6AEC8}" type="presParOf" srcId="{4539FE49-66F1-904C-8750-7252FDEA635A}" destId="{B99655B8-D1B4-674C-8804-43F17FF5F61D}" srcOrd="0" destOrd="0" presId="urn:microsoft.com/office/officeart/2005/8/layout/hierarchy1"/>
    <dgm:cxn modelId="{3CA27ABD-91AD-2644-BA05-C744F6A3F5DC}" type="presParOf" srcId="{4539FE49-66F1-904C-8750-7252FDEA635A}" destId="{FC3683AA-6539-7D49-A93E-265353CB0BB6}" srcOrd="1" destOrd="0" presId="urn:microsoft.com/office/officeart/2005/8/layout/hierarchy1"/>
    <dgm:cxn modelId="{8F2C6BE5-073C-CD41-8D0E-5C1B74429B41}" type="presParOf" srcId="{FBFDD725-BAB0-4547-8B0E-B6858F5EA875}" destId="{33E81C21-4CB3-6A44-A506-30A8E8EAF391}" srcOrd="1" destOrd="0" presId="urn:microsoft.com/office/officeart/2005/8/layout/hierarchy1"/>
    <dgm:cxn modelId="{90D97CEC-A058-1745-9DE4-A0B9ACDE825D}" type="presParOf" srcId="{7A367264-6794-204D-9630-90E3D0045EDC}" destId="{EBBD04AC-C08F-A44B-A55C-E6A0B51C22AD}" srcOrd="3" destOrd="0" presId="urn:microsoft.com/office/officeart/2005/8/layout/hierarchy1"/>
    <dgm:cxn modelId="{E6718AF9-A105-9B49-B4F2-7EDB3FE294BA}" type="presParOf" srcId="{EBBD04AC-C08F-A44B-A55C-E6A0B51C22AD}" destId="{8352F94C-EF88-2048-B339-A7AF509A0A44}" srcOrd="0" destOrd="0" presId="urn:microsoft.com/office/officeart/2005/8/layout/hierarchy1"/>
    <dgm:cxn modelId="{6939BA4D-2ABD-A145-BEE3-08EF3C7D3D92}" type="presParOf" srcId="{8352F94C-EF88-2048-B339-A7AF509A0A44}" destId="{A7F6D82F-E6D2-2D4F-A1C1-94879E7BCE23}" srcOrd="0" destOrd="0" presId="urn:microsoft.com/office/officeart/2005/8/layout/hierarchy1"/>
    <dgm:cxn modelId="{8F72C3E6-D47F-CD4E-BC2C-88BC28D3CD4D}" type="presParOf" srcId="{8352F94C-EF88-2048-B339-A7AF509A0A44}" destId="{30D0004F-B736-8243-9EEC-326D727AF2F6}" srcOrd="1" destOrd="0" presId="urn:microsoft.com/office/officeart/2005/8/layout/hierarchy1"/>
    <dgm:cxn modelId="{BE57D683-E6F1-004F-A46C-72827A99D7F5}" type="presParOf" srcId="{EBBD04AC-C08F-A44B-A55C-E6A0B51C22AD}" destId="{EAD1AB26-D2C5-0B42-BE85-0639A6919109}" srcOrd="1" destOrd="0" presId="urn:microsoft.com/office/officeart/2005/8/layout/hierarchy1"/>
    <dgm:cxn modelId="{8CCCBF1B-E6C1-AD44-BCD1-B8EDB7A84149}" type="presParOf" srcId="{7A367264-6794-204D-9630-90E3D0045EDC}" destId="{0684DD0F-9A39-0D41-B634-E2480254917C}" srcOrd="4" destOrd="0" presId="urn:microsoft.com/office/officeart/2005/8/layout/hierarchy1"/>
    <dgm:cxn modelId="{8D9CD7D9-32BA-C643-82CA-40FD47180AC5}" type="presParOf" srcId="{0684DD0F-9A39-0D41-B634-E2480254917C}" destId="{B08D3723-7E82-F840-8C31-67E613A12952}" srcOrd="0" destOrd="0" presId="urn:microsoft.com/office/officeart/2005/8/layout/hierarchy1"/>
    <dgm:cxn modelId="{EF48D01B-B910-D34C-8EC4-96989B88F38B}" type="presParOf" srcId="{B08D3723-7E82-F840-8C31-67E613A12952}" destId="{0B6F3C01-83EE-9C4F-B3EF-41B1AD330270}" srcOrd="0" destOrd="0" presId="urn:microsoft.com/office/officeart/2005/8/layout/hierarchy1"/>
    <dgm:cxn modelId="{AEACE4BD-1AD6-EA4C-B4D2-CEB8E7FA39D4}" type="presParOf" srcId="{B08D3723-7E82-F840-8C31-67E613A12952}" destId="{2C145AFB-4205-264A-BFD0-CB337671FE85}" srcOrd="1" destOrd="0" presId="urn:microsoft.com/office/officeart/2005/8/layout/hierarchy1"/>
    <dgm:cxn modelId="{B2CFA2E4-8039-734E-9AAB-560CD935745F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4497-6E3F-A541-9A6B-48FE8936723A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7AF-7D47-4945-B8DA-49087C7DE884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Problem we aim to Solve</a:t>
          </a:r>
        </a:p>
      </dsp:txBody>
      <dsp:txXfrm>
        <a:off x="222072" y="1150863"/>
        <a:ext cx="1622715" cy="1007541"/>
      </dsp:txXfrm>
    </dsp:sp>
    <dsp:sp modelId="{23611922-7D68-144D-8001-C0261AABA9C0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Task</a:t>
          </a:r>
          <a:endParaRPr lang="en-US" sz="2000" kern="1200" dirty="0"/>
        </a:p>
      </dsp:txBody>
      <dsp:txXfrm>
        <a:off x="2282014" y="1150863"/>
        <a:ext cx="1622715" cy="1007541"/>
      </dsp:txXfrm>
    </dsp:sp>
    <dsp:sp modelId="{B99655B8-D1B4-674C-8804-43F17FF5F61D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Dataset</a:t>
          </a:r>
          <a:endParaRPr lang="en-US" sz="2000" kern="1200"/>
        </a:p>
      </dsp:txBody>
      <dsp:txXfrm>
        <a:off x="4341956" y="1150863"/>
        <a:ext cx="1622715" cy="1007541"/>
      </dsp:txXfrm>
    </dsp:sp>
    <dsp:sp modelId="{A7F6D82F-E6D2-2D4F-A1C1-94879E7BCE23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Deep Learning Library</a:t>
          </a:r>
          <a:endParaRPr lang="en-US" sz="2000" kern="1200"/>
        </a:p>
      </dsp:txBody>
      <dsp:txXfrm>
        <a:off x="6401898" y="1150863"/>
        <a:ext cx="1622715" cy="1007541"/>
      </dsp:txXfrm>
    </dsp:sp>
    <dsp:sp modelId="{0B6F3C01-83EE-9C4F-B3EF-41B1AD330270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Metrics to be Compared</a:t>
          </a:r>
          <a:endParaRPr lang="en-US" sz="2000" kern="1200"/>
        </a:p>
      </dsp:txBody>
      <dsp:txXfrm>
        <a:off x="8461840" y="1150863"/>
        <a:ext cx="1622715" cy="10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4497-6E3F-A541-9A6B-48FE8936723A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7AF-7D47-4945-B8DA-49087C7DE884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sp:txBody>
      <dsp:txXfrm>
        <a:off x="222072" y="1150863"/>
        <a:ext cx="1622715" cy="1007541"/>
      </dsp:txXfrm>
    </dsp:sp>
    <dsp:sp modelId="{23611922-7D68-144D-8001-C0261AABA9C0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Task</a:t>
          </a:r>
          <a:endParaRPr lang="en-US" sz="2000" kern="1200" dirty="0"/>
        </a:p>
      </dsp:txBody>
      <dsp:txXfrm>
        <a:off x="2282014" y="1150863"/>
        <a:ext cx="1622715" cy="1007541"/>
      </dsp:txXfrm>
    </dsp:sp>
    <dsp:sp modelId="{B99655B8-D1B4-674C-8804-43F17FF5F61D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341956" y="1150863"/>
        <a:ext cx="1622715" cy="1007541"/>
      </dsp:txXfrm>
    </dsp:sp>
    <dsp:sp modelId="{A7F6D82F-E6D2-2D4F-A1C1-94879E7BCE23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Deep Learning Library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401898" y="1150863"/>
        <a:ext cx="1622715" cy="1007541"/>
      </dsp:txXfrm>
    </dsp:sp>
    <dsp:sp modelId="{0B6F3C01-83EE-9C4F-B3EF-41B1AD330270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461840" y="1150863"/>
        <a:ext cx="1622715" cy="1007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4497-6E3F-A541-9A6B-48FE8936723A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7AF-7D47-4945-B8DA-49087C7DE884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sp:txBody>
      <dsp:txXfrm>
        <a:off x="222072" y="1150863"/>
        <a:ext cx="1622715" cy="1007541"/>
      </dsp:txXfrm>
    </dsp:sp>
    <dsp:sp modelId="{23611922-7D68-144D-8001-C0261AABA9C0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282014" y="1150863"/>
        <a:ext cx="1622715" cy="1007541"/>
      </dsp:txXfrm>
    </dsp:sp>
    <dsp:sp modelId="{B99655B8-D1B4-674C-8804-43F17FF5F61D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Dataset</a:t>
          </a:r>
          <a:endParaRPr lang="en-US" sz="2000" kern="1200"/>
        </a:p>
      </dsp:txBody>
      <dsp:txXfrm>
        <a:off x="4341956" y="1150863"/>
        <a:ext cx="1622715" cy="1007541"/>
      </dsp:txXfrm>
    </dsp:sp>
    <dsp:sp modelId="{A7F6D82F-E6D2-2D4F-A1C1-94879E7BCE23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Deep Learning Library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401898" y="1150863"/>
        <a:ext cx="1622715" cy="1007541"/>
      </dsp:txXfrm>
    </dsp:sp>
    <dsp:sp modelId="{0B6F3C01-83EE-9C4F-B3EF-41B1AD330270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461840" y="1150863"/>
        <a:ext cx="1622715" cy="100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4497-6E3F-A541-9A6B-48FE8936723A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7AF-7D47-4945-B8DA-49087C7DE884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sp:txBody>
      <dsp:txXfrm>
        <a:off x="222072" y="1150863"/>
        <a:ext cx="1622715" cy="1007541"/>
      </dsp:txXfrm>
    </dsp:sp>
    <dsp:sp modelId="{23611922-7D68-144D-8001-C0261AABA9C0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282014" y="1150863"/>
        <a:ext cx="1622715" cy="1007541"/>
      </dsp:txXfrm>
    </dsp:sp>
    <dsp:sp modelId="{B99655B8-D1B4-674C-8804-43F17FF5F61D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341956" y="1150863"/>
        <a:ext cx="1622715" cy="1007541"/>
      </dsp:txXfrm>
    </dsp:sp>
    <dsp:sp modelId="{A7F6D82F-E6D2-2D4F-A1C1-94879E7BCE23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Deep Learning Library</a:t>
          </a:r>
          <a:endParaRPr lang="en-US" sz="2000" kern="1200"/>
        </a:p>
      </dsp:txBody>
      <dsp:txXfrm>
        <a:off x="6401898" y="1150863"/>
        <a:ext cx="1622715" cy="1007541"/>
      </dsp:txXfrm>
    </dsp:sp>
    <dsp:sp modelId="{0B6F3C01-83EE-9C4F-B3EF-41B1AD330270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461840" y="1150863"/>
        <a:ext cx="1622715" cy="10075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4C13C-562B-884A-8812-41998F21A566}">
      <dsp:nvSpPr>
        <dsp:cNvPr id="0" name=""/>
        <dsp:cNvSpPr/>
      </dsp:nvSpPr>
      <dsp:spPr>
        <a:xfrm>
          <a:off x="0" y="0"/>
          <a:ext cx="40535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3D942D-8734-5A42-A3DC-085AB40DE96E}">
      <dsp:nvSpPr>
        <dsp:cNvPr id="0" name=""/>
        <dsp:cNvSpPr/>
      </dsp:nvSpPr>
      <dsp:spPr>
        <a:xfrm>
          <a:off x="0" y="0"/>
          <a:ext cx="4053545" cy="178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For this project we will be using the library TensorFlow</a:t>
          </a:r>
          <a:endParaRPr lang="en-US" sz="2800" kern="1200" dirty="0"/>
        </a:p>
      </dsp:txBody>
      <dsp:txXfrm>
        <a:off x="0" y="0"/>
        <a:ext cx="4053545" cy="1781579"/>
      </dsp:txXfrm>
    </dsp:sp>
    <dsp:sp modelId="{A0F1D84F-DE4A-7D4E-93C2-784F03373F0A}">
      <dsp:nvSpPr>
        <dsp:cNvPr id="0" name=""/>
        <dsp:cNvSpPr/>
      </dsp:nvSpPr>
      <dsp:spPr>
        <a:xfrm>
          <a:off x="0" y="1781579"/>
          <a:ext cx="40535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8A7CE5-D353-7C4A-B5C0-9120750F5778}">
      <dsp:nvSpPr>
        <dsp:cNvPr id="0" name=""/>
        <dsp:cNvSpPr/>
      </dsp:nvSpPr>
      <dsp:spPr>
        <a:xfrm>
          <a:off x="0" y="1781579"/>
          <a:ext cx="4053545" cy="178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By using the library we are able to create both LSTM and GRU RNN models</a:t>
          </a:r>
          <a:endParaRPr lang="en-US" sz="2800" kern="1200" dirty="0"/>
        </a:p>
      </dsp:txBody>
      <dsp:txXfrm>
        <a:off x="0" y="1781579"/>
        <a:ext cx="4053545" cy="1781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4497-6E3F-A541-9A6B-48FE8936723A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7AF-7D47-4945-B8DA-49087C7DE884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sp:txBody>
      <dsp:txXfrm>
        <a:off x="222072" y="1150863"/>
        <a:ext cx="1622715" cy="1007541"/>
      </dsp:txXfrm>
    </dsp:sp>
    <dsp:sp modelId="{23611922-7D68-144D-8001-C0261AABA9C0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282014" y="1150863"/>
        <a:ext cx="1622715" cy="1007541"/>
      </dsp:txXfrm>
    </dsp:sp>
    <dsp:sp modelId="{B99655B8-D1B4-674C-8804-43F17FF5F61D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341956" y="1150863"/>
        <a:ext cx="1622715" cy="1007541"/>
      </dsp:txXfrm>
    </dsp:sp>
    <dsp:sp modelId="{A7F6D82F-E6D2-2D4F-A1C1-94879E7BCE23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rPr>
            <a:t>Deep Learning Library</a:t>
          </a:r>
          <a:endParaRPr lang="en-US" sz="2000" kern="1200" dirty="0">
            <a:solidFill>
              <a:prstClr val="black">
                <a:lumMod val="50000"/>
                <a:lumOff val="50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401898" y="1150863"/>
        <a:ext cx="1622715" cy="1007541"/>
      </dsp:txXfrm>
    </dsp:sp>
    <dsp:sp modelId="{0B6F3C01-83EE-9C4F-B3EF-41B1AD330270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Metrics to be Compared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8461840" y="1150863"/>
        <a:ext cx="1622715" cy="10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DEAF-8DE3-F943-B879-820BE87F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A1AE2-EA60-BB4D-B777-BF04DF23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72FBA-2AC9-EB43-BB9D-F2FE4949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4229-454F-1F40-9FD9-CAD7346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39C2-991F-634D-B414-292DB140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BE72-7E22-1743-96A1-9353B6D1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C7EB3-4BB4-D948-992A-D3E08AB6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60CF-9ED7-A840-88BD-D4F5661D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4FEA-8112-4645-8F92-E03CBA78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0346-83BE-454A-B29C-F89711F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04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AAD8B-B3B2-1D42-9339-A3E8A057B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7907-53D6-4A44-8B79-2F2C3FA47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7B0F-FAA3-9D4F-A573-5662E6E2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5974-3E8F-3744-9E9B-4388E591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34C5-C54B-4042-AB2E-62B7648D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4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1EA3-287F-DE48-9253-AD6F8A2C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5A38-1756-8B4E-B1BA-29FF686B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F57D9-140A-EF41-AA53-3D9E3C3B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2CB62-BFF9-934E-B7B8-C1F6585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CC6E-FFA3-B547-B8D2-DA99176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40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0D15-974B-314B-9544-1125D00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E8204-E93E-0246-A331-F46592AA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5015-60A3-C043-9FE9-90834CB4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563E-2364-9B40-A81E-60448BB9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DA55-2697-5B45-9265-DC54690A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073E-3BAF-D441-8D73-1479506C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6565-6ABF-A84D-AB96-5EE9B1177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26428-10FA-7944-9558-A0589BA0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90A4-F589-3041-BB6E-701C3B3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4D96E-79E8-EE40-BE84-243D2D5A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824A-DF15-414D-BC01-D97E86E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9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0909-FDCE-9D41-85E7-680D7810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7BCD-C29A-A049-A6DC-1BD0DC88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158D5-FE53-4F4A-99FD-3D377B97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9FDF1-5FC1-A14C-AEF7-639A58F85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2061F-65C6-DD47-BB3B-89A75DC5F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99E95-7DFA-EB40-A8A8-E9530B3E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0DEB5-033A-9D4C-B6C9-C6F65C18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4DAAD-FA77-294B-9ECE-DD369569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5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5C4F-6062-8943-8C6B-B0201A8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5FDE-9A38-3649-BBEA-0C4221FC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83A4A-7933-E140-BFF7-3346730E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370B9-EBE8-284F-9775-3B663D04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48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4EC34-7E1B-774A-B159-984C368A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06759-2B3C-CF4F-BBBE-1D4558A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57B9-B30E-8E46-8A89-0C8577DC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9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7B5A-33CB-FF41-8D7A-3A3D0D16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C6FE-EB44-4D4A-9538-B8AFF6D4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600F9-D91A-D749-9AD4-C21BAAA7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6695-098B-3645-9435-A8AE5356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40D9-7A2E-FC4C-A7B2-C257F224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96091-0F87-9649-9B3E-0693E5E5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762-39EB-EB4F-815D-58A74AC5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D3B1A-811E-B44F-B894-DCE89BC85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C284-619B-5C45-AFFB-F16241A5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D9EA-E65E-1444-B868-6E231FAE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7B15-1D7D-9240-B7AA-47218BD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AA52D-E025-EC4B-946B-79458BDA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CF4D0-0BF4-C043-80D2-4D472637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66C66-4C9D-F744-8127-4F506A63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FA5F-EC7B-A24F-90CE-186BEB651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13FE-AEEA-8344-BA24-FB9FEB6845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6DFF-0544-284E-BB79-9B69FFA7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AF90-3DA7-9047-B679-A408F148F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9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anpng.com/png-computer-icons-scalable-vector-graphics-task-png-t-61180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whats-new-in-tensorflow-2-0-ce75cdd1a4d1" TargetMode="External"/><Relationship Id="rId4" Type="http://schemas.openxmlformats.org/officeDocument/2006/relationships/hyperlink" Target="https://www.kaggle.com/c/nlp-getting-start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m.wikipedia.org/wiki/File:Task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data-experience/building-a-data-pipeline-from-scratch-32b712cfb1d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92E64-2D34-984D-A6E3-2C24F91CC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700" dirty="0">
                <a:solidFill>
                  <a:srgbClr val="FFFFFF"/>
                </a:solidFill>
              </a:rPr>
              <a:t>CSCM38: Adv Topics – Cyber Security and Ai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891D0-B598-C44D-B5AF-8EC1EE62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053336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Project Proposal</a:t>
            </a:r>
          </a:p>
          <a:p>
            <a:r>
              <a:rPr lang="en-GB" dirty="0">
                <a:solidFill>
                  <a:srgbClr val="FFFFFF"/>
                </a:solidFill>
              </a:rPr>
              <a:t>445348</a:t>
            </a:r>
          </a:p>
          <a:p>
            <a:r>
              <a:rPr lang="en-GB" dirty="0">
                <a:solidFill>
                  <a:srgbClr val="FFFFFF"/>
                </a:solidFill>
              </a:rPr>
              <a:t>Andy Gray</a:t>
            </a:r>
          </a:p>
        </p:txBody>
      </p:sp>
    </p:spTree>
    <p:extLst>
      <p:ext uri="{BB962C8B-B14F-4D97-AF65-F5344CB8AC3E}">
        <p14:creationId xmlns:p14="http://schemas.microsoft.com/office/powerpoint/2010/main" val="184177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04977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347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F39A8-DAE9-435E-8D06-9D03EDC7A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1806" r="2253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8BF19-37B0-3742-B87B-692000D3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Metrics to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813C-10BF-A045-92B2-1787B830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In order to determine what RNN cell is the best at solving the real world problem.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We will be using a number of metrics: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The time it takes to train the network.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The training loss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Validation loss values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Confusion matrix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1E9B73-51B6-004D-A942-0D5F4223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3684295-8A7C-41F8-8D6B-A78B923D1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08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BDCCE-9CC0-8D47-A94E-2B6A33CA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882E-C7A8-5F4E-B24F-6DCC7983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Clipboard Image, Retrieved 8th November 2020. Picture, </a:t>
            </a:r>
            <a:r>
              <a:rPr lang="en-GB" sz="1400" dirty="0">
                <a:solidFill>
                  <a:srgbClr val="000000"/>
                </a:solidFill>
                <a:hlinkClick r:id="rId3"/>
              </a:rPr>
              <a:t>https://www.cleanpng.com/png-computer-icons-scalable-vector-graphics-task-png-t-611809/</a:t>
            </a:r>
            <a:endParaRPr lang="en-GB" sz="1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Kaggle Dataset, Online: </a:t>
            </a:r>
            <a:r>
              <a:rPr lang="en-GB" sz="1400" dirty="0">
                <a:solidFill>
                  <a:srgbClr val="000000"/>
                </a:solidFill>
                <a:hlinkClick r:id="rId4"/>
              </a:rPr>
              <a:t>https://www.kaggle.com/c/nlp-getting-started</a:t>
            </a:r>
            <a:endParaRPr lang="en-GB" sz="1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TensorFlow image, Retrieved 8th November 2020. Picture </a:t>
            </a:r>
            <a:r>
              <a:rPr lang="en-GB" sz="1400" dirty="0">
                <a:hlinkClick r:id="rId5"/>
              </a:rPr>
              <a:t>https://towardsdatascience.com/whats-new-in-tensorflow-2-0-ce75cdd1a4d1</a:t>
            </a:r>
            <a:endParaRPr lang="en-GB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5785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BDCCE-9CC0-8D47-A94E-2B6A33CA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882E-C7A8-5F4E-B24F-6DCC7983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err="1">
                <a:solidFill>
                  <a:srgbClr val="000000"/>
                </a:solidFill>
              </a:rPr>
              <a:t>Aurélien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Géron</a:t>
            </a:r>
            <a:r>
              <a:rPr lang="en-GB" sz="2000" dirty="0">
                <a:solidFill>
                  <a:srgbClr val="000000"/>
                </a:solidFill>
              </a:rPr>
              <a:t>. 2019.Hands-On Machine Learning with Scikit-Learn, </a:t>
            </a:r>
            <a:r>
              <a:rPr lang="en-GB" sz="2000" dirty="0" err="1">
                <a:solidFill>
                  <a:srgbClr val="000000"/>
                </a:solidFill>
              </a:rPr>
              <a:t>Keras</a:t>
            </a:r>
            <a:r>
              <a:rPr lang="en-GB" sz="2000" dirty="0">
                <a:solidFill>
                  <a:srgbClr val="000000"/>
                </a:solidFill>
              </a:rPr>
              <a:t>, and TensorFlow: Concepts, Tools, and Techniques to Build Intelligent Systems. O’Reilly Media.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Abadi, M., Agarwal, A., Barham, P., </a:t>
            </a:r>
            <a:r>
              <a:rPr lang="en-GB" sz="2000" dirty="0" err="1">
                <a:solidFill>
                  <a:srgbClr val="000000"/>
                </a:solidFill>
              </a:rPr>
              <a:t>Brevdo</a:t>
            </a:r>
            <a:r>
              <a:rPr lang="en-GB" sz="2000" dirty="0">
                <a:solidFill>
                  <a:srgbClr val="000000"/>
                </a:solidFill>
              </a:rPr>
              <a:t>, E., Chen, Z., </a:t>
            </a:r>
            <a:r>
              <a:rPr lang="en-GB" sz="2000" dirty="0" err="1">
                <a:solidFill>
                  <a:srgbClr val="000000"/>
                </a:solidFill>
              </a:rPr>
              <a:t>Citro</a:t>
            </a:r>
            <a:r>
              <a:rPr lang="en-GB" sz="2000" dirty="0">
                <a:solidFill>
                  <a:srgbClr val="000000"/>
                </a:solidFill>
              </a:rPr>
              <a:t>, C., </a:t>
            </a:r>
            <a:r>
              <a:rPr lang="en-GB" sz="2000" dirty="0" err="1">
                <a:solidFill>
                  <a:srgbClr val="000000"/>
                </a:solidFill>
              </a:rPr>
              <a:t>Corrado</a:t>
            </a:r>
            <a:r>
              <a:rPr lang="en-GB" sz="2000" dirty="0">
                <a:solidFill>
                  <a:srgbClr val="000000"/>
                </a:solidFill>
              </a:rPr>
              <a:t>, G. S., Davis, A., Dean, J., Devin, M., </a:t>
            </a:r>
            <a:r>
              <a:rPr lang="en-GB" sz="2000" dirty="0" err="1">
                <a:solidFill>
                  <a:srgbClr val="000000"/>
                </a:solidFill>
              </a:rPr>
              <a:t>Ghe</a:t>
            </a:r>
            <a:r>
              <a:rPr lang="en-GB" sz="2000" dirty="0">
                <a:solidFill>
                  <a:srgbClr val="000000"/>
                </a:solidFill>
              </a:rPr>
              <a:t>- </a:t>
            </a:r>
            <a:r>
              <a:rPr lang="en-GB" sz="2000" dirty="0" err="1">
                <a:solidFill>
                  <a:srgbClr val="000000"/>
                </a:solidFill>
              </a:rPr>
              <a:t>mawat</a:t>
            </a:r>
            <a:r>
              <a:rPr lang="en-GB" sz="2000" dirty="0">
                <a:solidFill>
                  <a:srgbClr val="000000"/>
                </a:solidFill>
              </a:rPr>
              <a:t>, S., Goodfellow, I., Harp, A., Irving, G., </a:t>
            </a:r>
            <a:r>
              <a:rPr lang="en-GB" sz="2000" dirty="0" err="1">
                <a:solidFill>
                  <a:srgbClr val="000000"/>
                </a:solidFill>
              </a:rPr>
              <a:t>Isard</a:t>
            </a:r>
            <a:r>
              <a:rPr lang="en-GB" sz="2000" dirty="0">
                <a:solidFill>
                  <a:srgbClr val="000000"/>
                </a:solidFill>
              </a:rPr>
              <a:t>, M., Jia, Y., </a:t>
            </a:r>
            <a:r>
              <a:rPr lang="en-GB" sz="2000" dirty="0" err="1">
                <a:solidFill>
                  <a:srgbClr val="000000"/>
                </a:solidFill>
              </a:rPr>
              <a:t>Jozefowicz</a:t>
            </a:r>
            <a:r>
              <a:rPr lang="en-GB" sz="2000" dirty="0">
                <a:solidFill>
                  <a:srgbClr val="000000"/>
                </a:solidFill>
              </a:rPr>
              <a:t>, R., Kaiser, L., </a:t>
            </a:r>
            <a:r>
              <a:rPr lang="en-GB" sz="2000" dirty="0" err="1">
                <a:solidFill>
                  <a:srgbClr val="000000"/>
                </a:solidFill>
              </a:rPr>
              <a:t>Kudlur</a:t>
            </a:r>
            <a:r>
              <a:rPr lang="en-GB" sz="2000" dirty="0">
                <a:solidFill>
                  <a:srgbClr val="000000"/>
                </a:solidFill>
              </a:rPr>
              <a:t>, M., Levenberg, J., Mane ́, D., Monga, R., Moore, S., Murray, D., </a:t>
            </a:r>
            <a:r>
              <a:rPr lang="en-GB" sz="2000" dirty="0" err="1">
                <a:solidFill>
                  <a:srgbClr val="000000"/>
                </a:solidFill>
              </a:rPr>
              <a:t>Olah</a:t>
            </a:r>
            <a:r>
              <a:rPr lang="en-GB" sz="2000" dirty="0">
                <a:solidFill>
                  <a:srgbClr val="000000"/>
                </a:solidFill>
              </a:rPr>
              <a:t>, C., Schuster, M., </a:t>
            </a:r>
            <a:r>
              <a:rPr lang="en-GB" sz="2000" dirty="0" err="1">
                <a:solidFill>
                  <a:srgbClr val="000000"/>
                </a:solidFill>
              </a:rPr>
              <a:t>Shlens</a:t>
            </a:r>
            <a:r>
              <a:rPr lang="en-GB" sz="2000" dirty="0">
                <a:solidFill>
                  <a:srgbClr val="000000"/>
                </a:solidFill>
              </a:rPr>
              <a:t>, J., Steiner, B., </a:t>
            </a:r>
            <a:r>
              <a:rPr lang="en-GB" sz="2000" dirty="0" err="1">
                <a:solidFill>
                  <a:srgbClr val="000000"/>
                </a:solidFill>
              </a:rPr>
              <a:t>Sutskever</a:t>
            </a:r>
            <a:r>
              <a:rPr lang="en-GB" sz="2000" dirty="0">
                <a:solidFill>
                  <a:srgbClr val="000000"/>
                </a:solidFill>
              </a:rPr>
              <a:t>, I., Talwar, K., Tucker, P., </a:t>
            </a:r>
            <a:r>
              <a:rPr lang="en-GB" sz="2000" dirty="0" err="1">
                <a:solidFill>
                  <a:srgbClr val="000000"/>
                </a:solidFill>
              </a:rPr>
              <a:t>Vanhoucke</a:t>
            </a:r>
            <a:r>
              <a:rPr lang="en-GB" sz="2000" dirty="0">
                <a:solidFill>
                  <a:srgbClr val="000000"/>
                </a:solidFill>
              </a:rPr>
              <a:t>, V., Vasudevan, V., Vie ́gas, F., </a:t>
            </a:r>
            <a:r>
              <a:rPr lang="en-GB" sz="2000" dirty="0" err="1">
                <a:solidFill>
                  <a:srgbClr val="000000"/>
                </a:solidFill>
              </a:rPr>
              <a:t>Vinyals</a:t>
            </a:r>
            <a:r>
              <a:rPr lang="en-GB" sz="2000" dirty="0">
                <a:solidFill>
                  <a:srgbClr val="000000"/>
                </a:solidFill>
              </a:rPr>
              <a:t>, O., Warden, P., Wattenberg, M., </a:t>
            </a:r>
            <a:r>
              <a:rPr lang="en-GB" sz="2000" dirty="0" err="1">
                <a:solidFill>
                  <a:srgbClr val="000000"/>
                </a:solidFill>
              </a:rPr>
              <a:t>Wicke</a:t>
            </a:r>
            <a:r>
              <a:rPr lang="en-GB" sz="2000" dirty="0">
                <a:solidFill>
                  <a:srgbClr val="000000"/>
                </a:solidFill>
              </a:rPr>
              <a:t>, M., Yu, Y., and Zheng, X. Ten- </a:t>
            </a:r>
            <a:r>
              <a:rPr lang="en-GB" sz="2000" dirty="0" err="1">
                <a:solidFill>
                  <a:srgbClr val="000000"/>
                </a:solidFill>
              </a:rPr>
              <a:t>sorFlow</a:t>
            </a:r>
            <a:r>
              <a:rPr lang="en-GB" sz="2000" dirty="0">
                <a:solidFill>
                  <a:srgbClr val="000000"/>
                </a:solidFill>
              </a:rPr>
              <a:t>: Large-scale machine learning on heterogeneous systems, 2015. Software available from </a:t>
            </a:r>
            <a:r>
              <a:rPr lang="en-GB" sz="2000" dirty="0" err="1">
                <a:solidFill>
                  <a:srgbClr val="000000"/>
                </a:solidFill>
              </a:rPr>
              <a:t>tensorflow.org</a:t>
            </a:r>
            <a:r>
              <a:rPr lang="en-GB" sz="2000" dirty="0">
                <a:solidFill>
                  <a:srgbClr val="000000"/>
                </a:solidFill>
              </a:rPr>
              <a:t>.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Grus, J. Data science from scratch: first principles with python. O’Reilly Media, 2019. 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391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371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C90E6-7907-6C42-A343-F22ECE87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The Problem we aim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646B-63DF-6547-A858-BC1CBCB0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33254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We are aiming to find out what RNN method would be better to use when creating a text classification model for in a real world setting</a:t>
            </a:r>
          </a:p>
          <a:p>
            <a:r>
              <a:rPr lang="en-GB" sz="2000" dirty="0">
                <a:solidFill>
                  <a:srgbClr val="000000"/>
                </a:solidFill>
              </a:rPr>
              <a:t>End user expect: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The models outputs to be accurate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The overall experience to be done as quick as possible</a:t>
            </a:r>
          </a:p>
          <a:p>
            <a:r>
              <a:rPr lang="en-GB" sz="2000" dirty="0">
                <a:solidFill>
                  <a:srgbClr val="000000"/>
                </a:solidFill>
              </a:rPr>
              <a:t>With the literature depicting that it’s a fine margin between the two RNN cells we intend to use</a:t>
            </a:r>
          </a:p>
          <a:p>
            <a:r>
              <a:rPr lang="en-GB" sz="2000" dirty="0">
                <a:solidFill>
                  <a:srgbClr val="000000"/>
                </a:solidFill>
              </a:rPr>
              <a:t>Therefore we want to test out these cells on a real world problem to determine which cell would </a:t>
            </a:r>
            <a:r>
              <a:rPr lang="en-GB" sz="2000" dirty="0" err="1">
                <a:solidFill>
                  <a:srgbClr val="000000"/>
                </a:solidFill>
              </a:rPr>
              <a:t>peform</a:t>
            </a:r>
            <a:r>
              <a:rPr lang="en-GB" sz="2000" dirty="0">
                <a:solidFill>
                  <a:srgbClr val="000000"/>
                </a:solidFill>
              </a:rPr>
              <a:t> better for the required task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58796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33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A4BD9-3222-F842-B31F-D062C720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E261-2D90-9546-950E-635E16A3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8923"/>
            <a:ext cx="9833548" cy="365310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To decide on what cell performed better: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LSTM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GRU</a:t>
            </a:r>
          </a:p>
          <a:p>
            <a:r>
              <a:rPr lang="en-GB" sz="2000" dirty="0">
                <a:solidFill>
                  <a:srgbClr val="000000"/>
                </a:solidFill>
              </a:rPr>
              <a:t>We will be using several metrics</a:t>
            </a:r>
          </a:p>
          <a:p>
            <a:r>
              <a:rPr lang="en-GB" sz="2000" dirty="0">
                <a:solidFill>
                  <a:srgbClr val="000000"/>
                </a:solidFill>
              </a:rPr>
              <a:t>We also intended to train and run the experiment at least five times 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With any changed parameters of the networks 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To allow us to see if there is a consistent trend within the results or if they change depending on the set parameters used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4F47107-F62A-054E-923D-A535F469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40332" y="2978923"/>
            <a:ext cx="1529723" cy="1881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59AB2-2BE4-5647-B5AB-6CC36B346F57}"/>
              </a:ext>
            </a:extLst>
          </p:cNvPr>
          <p:cNvSpPr txBox="1"/>
          <p:nvPr/>
        </p:nvSpPr>
        <p:spPr>
          <a:xfrm>
            <a:off x="11270055" y="5521851"/>
            <a:ext cx="332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7431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24173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29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t of graffiti&#10;&#10;Description automatically generated">
            <a:extLst>
              <a:ext uri="{FF2B5EF4-FFF2-40B4-BE49-F238E27FC236}">
                <a16:creationId xmlns:a16="http://schemas.microsoft.com/office/drawing/2014/main" id="{BA8B5852-65FB-C94F-9D8B-20248EC7E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645" r="13909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8991FE-B524-6046-BEE2-7AE65A86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AFBE-6CEE-1943-A417-3D681C64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2"/>
            <a:ext cx="4706803" cy="417022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Twitter has become an important communication channel in times of emergency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"Real or Not? NLP with Disaster Tweets [2]”</a:t>
            </a:r>
          </a:p>
          <a:p>
            <a:r>
              <a:rPr lang="en-GB" sz="2000" dirty="0">
                <a:solidFill>
                  <a:srgbClr val="000000"/>
                </a:solidFill>
              </a:rPr>
              <a:t>The dataset contains: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Two CSV files (Training and Testing) – we will only be using the training data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Text of a tweet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A keyword from that tweet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The location the tweet got sent</a:t>
            </a:r>
          </a:p>
          <a:p>
            <a:r>
              <a:rPr lang="en-GB" sz="2000" dirty="0">
                <a:solidFill>
                  <a:srgbClr val="C00000"/>
                </a:solidFill>
              </a:rPr>
              <a:t>Note</a:t>
            </a:r>
            <a:r>
              <a:rPr lang="en-GB" sz="2000" dirty="0">
                <a:solidFill>
                  <a:srgbClr val="000000"/>
                </a:solidFill>
              </a:rPr>
              <a:t>: some features and attributes might be removed in pre-processing of the data 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GB" sz="2000" dirty="0">
                <a:solidFill>
                  <a:srgbClr val="000000"/>
                </a:solidFill>
              </a:rPr>
              <a:t>: To predict if the tweet is about a real disaster or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785E1-830A-3641-AA7C-CE841DADF900}"/>
              </a:ext>
            </a:extLst>
          </p:cNvPr>
          <p:cNvSpPr txBox="1"/>
          <p:nvPr/>
        </p:nvSpPr>
        <p:spPr>
          <a:xfrm>
            <a:off x="10004878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medium.com/the-data-experience/building-a-data-pipeline-from-scratch-32b712cfb1d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92613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079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8B40B-52BD-3F4A-B34F-DF7B12C4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Deep Learning Library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BC31F4-E652-4D2B-A9D2-BE0BDDFBC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49742"/>
              </p:ext>
            </p:extLst>
          </p:nvPr>
        </p:nvGraphicFramePr>
        <p:xfrm>
          <a:off x="1424904" y="2494450"/>
          <a:ext cx="4053545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What's new in TensorFlow 2.0?. The machine learning library TensorFlow… |  by Jannik Zürn | Towards Data Science">
            <a:extLst>
              <a:ext uri="{FF2B5EF4-FFF2-40B4-BE49-F238E27FC236}">
                <a16:creationId xmlns:a16="http://schemas.microsoft.com/office/drawing/2014/main" id="{884F3384-5F4D-A14A-928F-9D61A1FC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31" y="2494450"/>
            <a:ext cx="5893104" cy="35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8A680-37F4-2F4B-9B94-1AFDBBBDBDC9}"/>
              </a:ext>
            </a:extLst>
          </p:cNvPr>
          <p:cNvSpPr txBox="1"/>
          <p:nvPr/>
        </p:nvSpPr>
        <p:spPr>
          <a:xfrm>
            <a:off x="11090798" y="5836585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1880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715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CSCM38: Adv Topics – Cyber Security and Ai </vt:lpstr>
      <vt:lpstr>Overview</vt:lpstr>
      <vt:lpstr>The Problem we aim to Solve</vt:lpstr>
      <vt:lpstr>Overview</vt:lpstr>
      <vt:lpstr>Task</vt:lpstr>
      <vt:lpstr>Overview</vt:lpstr>
      <vt:lpstr>Dataset</vt:lpstr>
      <vt:lpstr>Overview</vt:lpstr>
      <vt:lpstr>Deep Learning Library</vt:lpstr>
      <vt:lpstr>Overview</vt:lpstr>
      <vt:lpstr>Metrics to Compare</vt:lpstr>
      <vt:lpstr>Thank You for Listening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CSCM38: Adv Topics – Cyber Security and Ai </dc:title>
  <dc:creator>GRAY A. (445348)</dc:creator>
  <cp:lastModifiedBy>GRAY A. (445348)</cp:lastModifiedBy>
  <cp:revision>10</cp:revision>
  <dcterms:created xsi:type="dcterms:W3CDTF">2020-11-08T18:04:37Z</dcterms:created>
  <dcterms:modified xsi:type="dcterms:W3CDTF">2020-11-09T19:44:02Z</dcterms:modified>
</cp:coreProperties>
</file>