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8A74-CB13-BF42-A717-70C719E55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7408D-D0F2-C04C-B7A0-1A4BFFC6E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8B31D-5BEF-C84A-8980-1128B089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5115-61D7-CC40-99E9-89CF4060A3AB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887F8-8B45-4540-AC98-F4B84149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8C51D-A1CC-9449-80DB-E8ABDE43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1718-CBF6-DE4B-8716-033E1049F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6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D1B7-9D69-7C4C-8112-4494CC09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EF560-C483-C34E-B658-56ADBA6DA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0A53B-339E-3D4D-BDD9-B33091DD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5115-61D7-CC40-99E9-89CF4060A3AB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1716E-8BB4-E448-8403-DDECDB64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44889-D1E3-D34F-A7D9-B3ABD4EC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1718-CBF6-DE4B-8716-033E1049F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8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23789-EA9B-3F40-9407-28A63A483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8ADFE-2745-E044-8214-C29B2A856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BFEA2-E0D3-6547-B5B9-80154AC8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5115-61D7-CC40-99E9-89CF4060A3AB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1367F-B9CD-4A4A-98FA-EDB94F8B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EF21E-4F40-1943-818C-61D22D4F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1718-CBF6-DE4B-8716-033E1049F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9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19D7-DBC0-7247-AEFF-2EC2D14A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64545-81F6-FA4C-BE40-D0AFA099D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7E1EE-64D9-4644-9200-C27C6FA1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5115-61D7-CC40-99E9-89CF4060A3AB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5B533-147B-8444-B352-4C8654BF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9167-8D10-9846-8827-F3D8878A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1718-CBF6-DE4B-8716-033E1049F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4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931F5-D260-1A4F-AD58-DAB4E022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2C56B-2CFC-1C4A-8208-0CF761AB0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B5B4E-AFF2-BD48-85B6-7A3FB944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5115-61D7-CC40-99E9-89CF4060A3AB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04F29-0329-6140-951A-ADFC26E2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ADC08-0745-9144-9CAA-CAEF8A0F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1718-CBF6-DE4B-8716-033E1049F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8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6EF7-FB96-864D-B8E0-412943AB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B0E7-25D3-E545-A8FA-54E4CFDDA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3E7D3-6924-DE4F-9B4D-C22F196E2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288AC-456D-7C49-B3B9-B0A21DB4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5115-61D7-CC40-99E9-89CF4060A3AB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B65FD-3BAA-E346-AFB0-9142F2DC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E23C8-62DA-0F42-AD26-8C2358E2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1718-CBF6-DE4B-8716-033E1049F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4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2973-1957-0E4B-9F15-13BCDDF7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EDF17-C72E-5545-89A5-BA34AB0DA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87DB9-FE9C-F54E-8455-3EF883892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8A594-DB69-8F47-807C-0F82F34B9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83444-AD6C-D64A-88BF-6E10A4E6F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D042D-331A-1B48-8AED-DD311250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5115-61D7-CC40-99E9-89CF4060A3AB}" type="datetimeFigureOut">
              <a:rPr lang="en-US" smtClean="0"/>
              <a:t>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8CE7B-51D7-C940-B54B-BE02B368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AA5D4-2960-5248-B9CA-C9366614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1718-CBF6-DE4B-8716-033E1049F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8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041D-0576-9047-8D4D-D6B815A7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FA153-F9F4-B446-B67C-A98A1369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5115-61D7-CC40-99E9-89CF4060A3AB}" type="datetimeFigureOut">
              <a:rPr lang="en-US" smtClean="0"/>
              <a:t>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80173-EFB1-9B40-AB16-7D5FCEF0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4B624-5249-BC47-9C05-16D2C17C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1718-CBF6-DE4B-8716-033E1049F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9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E91B9A-1007-4745-9342-53850AAB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5115-61D7-CC40-99E9-89CF4060A3AB}" type="datetimeFigureOut">
              <a:rPr lang="en-US" smtClean="0"/>
              <a:t>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9EA85-41CB-F34B-A39C-80FC9EF3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F3C44-3BD7-6B44-B2E0-0C530A57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1718-CBF6-DE4B-8716-033E1049F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0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3FD6-9B17-0F4F-AE42-FE7F6EEDB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A0C4-3966-AE4C-A113-2CD26FE1F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AE403-A77B-7740-BA4D-9C8D2DA7B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66F8F-7E98-AB45-972B-37CDD214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5115-61D7-CC40-99E9-89CF4060A3AB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C46FC-4EE0-0A4F-8350-BAC64B7C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85D00-E685-D846-BCA7-5B61BB8C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1718-CBF6-DE4B-8716-033E1049F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6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FED1-1288-004A-8EE3-95B960DB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0C36F-5815-B244-B75F-D7198A1DA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97E4E-A3B7-7E47-9F11-E1901B9FB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A27A2-5090-CF4E-BE10-F58198DE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5115-61D7-CC40-99E9-89CF4060A3AB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5DC48-BDA5-BF4B-AB07-3E297FD1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FE9C0-EAC2-7F46-8F65-ED820208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1718-CBF6-DE4B-8716-033E1049F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E4560-A430-744B-9B7B-D7A48FDD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83F2F-AEAC-0D4C-9EED-BB3A79E91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BDE45-046C-6C4C-A61D-A342405C6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5115-61D7-CC40-99E9-89CF4060A3AB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8C021-FC15-BA41-9803-6EE832AC5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B44FA-7AD3-9F44-A196-419A5F427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21718-CBF6-DE4B-8716-033E1049F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0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D0C8-31E8-FF45-891E-816F21345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A8BA7-B7FF-494E-8110-5D808422D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Gray</a:t>
            </a:r>
          </a:p>
          <a:p>
            <a:r>
              <a:rPr lang="en-US" dirty="0"/>
              <a:t>445348</a:t>
            </a:r>
          </a:p>
        </p:txBody>
      </p:sp>
    </p:spTree>
    <p:extLst>
      <p:ext uri="{BB962C8B-B14F-4D97-AF65-F5344CB8AC3E}">
        <p14:creationId xmlns:p14="http://schemas.microsoft.com/office/powerpoint/2010/main" val="359654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665A-6F33-EB4B-B0DE-83E4698F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248D1-5546-994E-9180-C52DC133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E94B-B9E3-C846-A01F-AD62A0A4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9938-0975-8F47-9545-D040C6364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0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D671-8815-084B-B109-C1E34F47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A2FFE-FC31-6F4E-8C45-EEEFAADC0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0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79E5-F049-6441-A592-F843913F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3E5DC-B45F-CE4E-B582-4E61CEC4F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8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A909-4365-504B-A546-DD00390B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96E1-E35D-C745-A9E7-C7217E42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6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Macintosh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Gamification</vt:lpstr>
      <vt:lpstr>History</vt:lpstr>
      <vt:lpstr>Science</vt:lpstr>
      <vt:lpstr>Examples</vt:lpstr>
      <vt:lpstr>Issues</vt:lpstr>
      <vt:lpstr>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365 Pro Plus</dc:creator>
  <cp:lastModifiedBy>365 Pro Plus</cp:lastModifiedBy>
  <cp:revision>2</cp:revision>
  <dcterms:created xsi:type="dcterms:W3CDTF">2020-02-08T20:44:55Z</dcterms:created>
  <dcterms:modified xsi:type="dcterms:W3CDTF">2020-02-08T20:46:45Z</dcterms:modified>
</cp:coreProperties>
</file>