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59" r:id="rId4"/>
    <p:sldId id="261" r:id="rId5"/>
    <p:sldId id="370" r:id="rId6"/>
    <p:sldId id="315" r:id="rId7"/>
    <p:sldId id="316" r:id="rId8"/>
    <p:sldId id="366" r:id="rId9"/>
    <p:sldId id="367" r:id="rId10"/>
    <p:sldId id="368" r:id="rId11"/>
    <p:sldId id="369" r:id="rId12"/>
    <p:sldId id="371" r:id="rId13"/>
    <p:sldId id="372" r:id="rId14"/>
    <p:sldId id="375" r:id="rId15"/>
    <p:sldId id="373" r:id="rId16"/>
    <p:sldId id="374" r:id="rId17"/>
    <p:sldId id="376" r:id="rId18"/>
    <p:sldId id="377" r:id="rId19"/>
    <p:sldId id="378" r:id="rId20"/>
    <p:sldId id="379" r:id="rId21"/>
    <p:sldId id="384" r:id="rId22"/>
    <p:sldId id="380" r:id="rId23"/>
    <p:sldId id="381" r:id="rId24"/>
    <p:sldId id="382" r:id="rId25"/>
    <p:sldId id="3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2CB6"/>
    <a:srgbClr val="C69DE7"/>
    <a:srgbClr val="E6D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F1807-9F29-42DD-A01C-3524C9F3B070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AE9D2-8C3F-481C-8D48-C9551D53D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3560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6E2DF-B3C6-4775-BE30-5B93EBAB07E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0D553-830E-4B6D-A687-E33E58E13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232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472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4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111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470471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4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77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FD8DAE-F082-4D55-90B0-27FEEFA3DEF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132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2035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2035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68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5546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5546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74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07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62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22465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29514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09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20433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29006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91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30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215" y="5872795"/>
            <a:ext cx="4514850" cy="857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49" y="6000750"/>
            <a:ext cx="4514850" cy="8572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53453" y="6483983"/>
            <a:ext cx="517358" cy="246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429375"/>
            <a:ext cx="48768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18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i="1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GB" dirty="0" smtClean="0"/>
              <a:t>Intro to git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351850"/>
            <a:ext cx="54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i="1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fld id="{599F4794-F94A-439C-91FA-8CEB6DEA199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40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1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4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Add a file (or 2) to version control (staging)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10</a:t>
            </a:fld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0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Create a couple of new R Script (or Markdown) files.</a:t>
            </a:r>
          </a:p>
          <a:p>
            <a:pPr marL="0" indent="0">
              <a:buNone/>
            </a:pPr>
            <a:r>
              <a:rPr lang="en-GB" dirty="0" smtClean="0"/>
              <a:t>New file menu</a:t>
            </a:r>
          </a:p>
          <a:p>
            <a:pPr marL="0" indent="0">
              <a:buNone/>
            </a:pPr>
            <a:r>
              <a:rPr lang="en-GB" dirty="0" smtClean="0"/>
              <a:t>Add some test code, e.g.</a:t>
            </a:r>
          </a:p>
          <a:p>
            <a:pPr marL="457200" lvl="1" indent="0">
              <a:buNone/>
            </a:pPr>
            <a:r>
              <a:rPr lang="en-GB" dirty="0" smtClean="0">
                <a:latin typeface="Consolas" panose="020B0609020204030204" pitchFamily="49" charset="0"/>
              </a:rPr>
              <a:t>x &lt;- 10; y &lt;- 7</a:t>
            </a:r>
          </a:p>
          <a:p>
            <a:pPr marL="457200" lvl="1" indent="0">
              <a:buNone/>
            </a:pPr>
            <a:r>
              <a:rPr lang="en-GB" dirty="0" smtClean="0">
                <a:latin typeface="Consolas" panose="020B0609020204030204" pitchFamily="49" charset="0"/>
              </a:rPr>
              <a:t>z &lt;- </a:t>
            </a:r>
            <a:r>
              <a:rPr lang="en-GB" dirty="0" err="1" smtClean="0">
                <a:latin typeface="Consolas" panose="020B0609020204030204" pitchFamily="49" charset="0"/>
              </a:rPr>
              <a:t>s</a:t>
            </a:r>
            <a:r>
              <a:rPr lang="en-GB" dirty="0" err="1" smtClean="0">
                <a:latin typeface="Consolas" panose="020B0609020204030204" pitchFamily="49" charset="0"/>
              </a:rPr>
              <a:t>qrt</a:t>
            </a:r>
            <a:r>
              <a:rPr lang="en-GB" dirty="0" smtClean="0">
                <a:latin typeface="Consolas" panose="020B0609020204030204" pitchFamily="49" charset="0"/>
              </a:rPr>
              <a:t>(x)</a:t>
            </a:r>
          </a:p>
          <a:p>
            <a:pPr marL="457200" lvl="1" indent="0">
              <a:buNone/>
            </a:pPr>
            <a:r>
              <a:rPr lang="en-GB" dirty="0" smtClean="0">
                <a:latin typeface="Consolas" panose="020B0609020204030204" pitchFamily="49" charset="0"/>
              </a:rPr>
              <a:t>cat("The square root of ", x, " is ", z, ".\n")</a:t>
            </a:r>
          </a:p>
          <a:p>
            <a:pPr marL="0" indent="0">
              <a:buNone/>
            </a:pPr>
            <a:r>
              <a:rPr lang="en-GB" dirty="0" smtClean="0"/>
              <a:t>Save the 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89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Add a file (or 2) to version control (staging)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11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13" y="1690688"/>
            <a:ext cx="5525271" cy="3524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89" y="1690688"/>
            <a:ext cx="5464391" cy="351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Or remove to version control (staging)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12</a:t>
            </a:fld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0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To remove a file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</a:rPr>
              <a:t>	git </a:t>
            </a:r>
            <a:r>
              <a:rPr lang="en-GB" sz="2400" dirty="0" err="1" smtClean="0">
                <a:latin typeface="Consolas" panose="020B0609020204030204" pitchFamily="49" charset="0"/>
              </a:rPr>
              <a:t>rm</a:t>
            </a:r>
            <a:r>
              <a:rPr lang="en-GB" sz="2400" dirty="0" smtClean="0">
                <a:latin typeface="Consolas" panose="020B0609020204030204" pitchFamily="49" charset="0"/>
              </a:rPr>
              <a:t> test1.R</a:t>
            </a:r>
          </a:p>
          <a:p>
            <a:pPr marL="0" indent="0">
              <a:buNone/>
            </a:pPr>
            <a:r>
              <a:rPr lang="en-GB" dirty="0" smtClean="0"/>
              <a:t>To </a:t>
            </a:r>
            <a:r>
              <a:rPr lang="en-GB" dirty="0" err="1" smtClean="0"/>
              <a:t>unstage</a:t>
            </a:r>
            <a:r>
              <a:rPr lang="en-GB" dirty="0" smtClean="0"/>
              <a:t> a file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</a:rPr>
              <a:t>	git </a:t>
            </a:r>
            <a:r>
              <a:rPr lang="en-GB" sz="2400" dirty="0" err="1" smtClean="0">
                <a:latin typeface="Consolas" panose="020B0609020204030204" pitchFamily="49" charset="0"/>
              </a:rPr>
              <a:t>rm</a:t>
            </a:r>
            <a:r>
              <a:rPr lang="en-GB" sz="2400" dirty="0" smtClean="0">
                <a:latin typeface="Consolas" panose="020B0609020204030204" pitchFamily="49" charset="0"/>
              </a:rPr>
              <a:t> --cached test1.R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53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</a:t>
            </a:r>
            <a:r>
              <a:rPr lang="en-GB" dirty="0"/>
              <a:t>. Commit the changes (a version)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13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471" y="1441913"/>
            <a:ext cx="4694000" cy="4834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525271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Compare (diff)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14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4" y="1690688"/>
            <a:ext cx="5534797" cy="3524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997" y="1268842"/>
            <a:ext cx="5525271" cy="436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3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Exercise: make some changes and commit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15</a:t>
            </a:fld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0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Have a look at the log</a:t>
            </a:r>
          </a:p>
          <a:p>
            <a:pPr marL="0" indent="0">
              <a:buNone/>
            </a:pPr>
            <a:r>
              <a:rPr lang="en-GB" dirty="0" smtClean="0"/>
              <a:t>Make some changes to the files, check status, stage and commit</a:t>
            </a:r>
          </a:p>
          <a:p>
            <a:pPr marL="0" indent="0">
              <a:buNone/>
            </a:pPr>
            <a:r>
              <a:rPr lang="en-GB" dirty="0" smtClean="0"/>
              <a:t>Repeat several times</a:t>
            </a:r>
          </a:p>
          <a:p>
            <a:pPr marL="0" indent="0">
              <a:buNone/>
            </a:pPr>
            <a:r>
              <a:rPr lang="en-GB" dirty="0" smtClean="0"/>
              <a:t>Add a new file, stage and commit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44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</a:t>
            </a:r>
            <a:r>
              <a:rPr lang="en-GB" dirty="0" smtClean="0"/>
              <a:t>. Change the working version (checkout)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16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69924" cy="3918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Have a look at the log</a:t>
            </a:r>
          </a:p>
          <a:p>
            <a:pPr marL="0" indent="0">
              <a:buNone/>
            </a:pPr>
            <a:r>
              <a:rPr lang="en-GB" dirty="0" smtClean="0"/>
              <a:t>Decide which version you want</a:t>
            </a:r>
          </a:p>
          <a:p>
            <a:pPr marL="0" indent="0">
              <a:buNone/>
            </a:pPr>
            <a:r>
              <a:rPr lang="en-GB" dirty="0" smtClean="0"/>
              <a:t>Make a note of the SHA (e.g. 91c1beae)</a:t>
            </a:r>
          </a:p>
          <a:p>
            <a:pPr marL="0" indent="0">
              <a:buNone/>
            </a:pPr>
            <a:r>
              <a:rPr lang="en-GB" dirty="0" smtClean="0"/>
              <a:t>Use bash only: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sz="2400" dirty="0" smtClean="0">
                <a:latin typeface="Consolas" panose="020B0609020204030204" pitchFamily="49" charset="0"/>
              </a:rPr>
              <a:t>git checkout </a:t>
            </a:r>
            <a:r>
              <a:rPr lang="en-GB" sz="2400" dirty="0" smtClean="0"/>
              <a:t>91c1beae</a:t>
            </a:r>
          </a:p>
          <a:p>
            <a:pPr marL="0" indent="0">
              <a:buNone/>
            </a:pPr>
            <a:r>
              <a:rPr lang="en-GB" sz="2400" b="1" dirty="0" smtClean="0"/>
              <a:t>This is a temporary detached version</a:t>
            </a:r>
          </a:p>
          <a:p>
            <a:pPr marL="0" indent="0">
              <a:buNone/>
            </a:pPr>
            <a:r>
              <a:rPr lang="en-GB" sz="2400" dirty="0" smtClean="0"/>
              <a:t>Create a branch if you want to work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smtClean="0">
                <a:latin typeface="Consolas" panose="020B0609020204030204" pitchFamily="49" charset="0"/>
              </a:rPr>
              <a:t>git checkout master</a:t>
            </a:r>
            <a:endParaRPr lang="en-GB" sz="2400" dirty="0"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729" y="1690688"/>
            <a:ext cx="5525271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Exercise: Try some checkouts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17</a:t>
            </a:fld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0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Go back to the master version with: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</a:rPr>
              <a:t>			git checkout master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Try checking out a couple of versions and back to the master</a:t>
            </a:r>
          </a:p>
          <a:p>
            <a:pPr marL="0" indent="0">
              <a:buNone/>
            </a:pPr>
            <a:r>
              <a:rPr lang="en-GB" dirty="0" smtClean="0"/>
              <a:t>Note that all the files changes to that version, files that do not exist in that version disappear.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20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8</a:t>
            </a:r>
            <a:r>
              <a:rPr lang="en-GB" dirty="0" smtClean="0"/>
              <a:t>. Making a branch (checkout)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18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84476" cy="3918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Checking out to work involves creating a branch</a:t>
            </a:r>
          </a:p>
          <a:p>
            <a:pPr marL="0" indent="0">
              <a:buNone/>
            </a:pPr>
            <a:r>
              <a:rPr lang="en-GB" dirty="0" smtClean="0"/>
              <a:t>You name the branch (like master, master is a branch)</a:t>
            </a:r>
          </a:p>
          <a:p>
            <a:pPr marL="0" indent="0">
              <a:buNone/>
            </a:pPr>
            <a:r>
              <a:rPr lang="en-GB" dirty="0" smtClean="0"/>
              <a:t>You can save changes on a branch using commit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>
                <a:latin typeface="Consolas" panose="020B0609020204030204" pitchFamily="49" charset="0"/>
              </a:rPr>
              <a:t>git </a:t>
            </a:r>
            <a:r>
              <a:rPr lang="en-GB" dirty="0">
                <a:latin typeface="Consolas" panose="020B0609020204030204" pitchFamily="49" charset="0"/>
              </a:rPr>
              <a:t>checkout </a:t>
            </a:r>
            <a:r>
              <a:rPr lang="en-GB" dirty="0" smtClean="0"/>
              <a:t>91c1beae -b </a:t>
            </a:r>
            <a:r>
              <a:rPr lang="en-GB" dirty="0" err="1" smtClean="0"/>
              <a:t>updates_to_paper</a:t>
            </a:r>
            <a:endParaRPr lang="en-GB" dirty="0" smtClean="0"/>
          </a:p>
          <a:p>
            <a:pPr marL="0" indent="0">
              <a:buNone/>
            </a:pP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/>
              <a:t>Or use the new branch button in R-studio's git panel.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087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8. Making a branch (checkout)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19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525271" cy="3524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471" y="1690688"/>
            <a:ext cx="5472434" cy="3524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83" y="3197021"/>
            <a:ext cx="3955343" cy="18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3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</a:t>
            </a:r>
            <a:r>
              <a:rPr lang="en-GB" dirty="0" smtClean="0"/>
              <a:t>simple git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it is and using for yourself.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8DAE-F082-4D55-90B0-27FEEFA3DEFF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35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8. Making a branch (checkout)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20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87" y="1441987"/>
            <a:ext cx="5683591" cy="4651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43" y="1690688"/>
            <a:ext cx="5062344" cy="326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8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Exercise: Branching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21</a:t>
            </a:fld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02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Check out an old version as a branch.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Make changes to the code and commit (do this a couple of times).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Check out the master.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Explore the log and branches lists.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Make changes to the </a:t>
            </a:r>
            <a:r>
              <a:rPr lang="en-GB" dirty="0" smtClean="0"/>
              <a:t>(master) code </a:t>
            </a:r>
            <a:r>
              <a:rPr lang="en-GB" dirty="0"/>
              <a:t>and commit (do this a couple of times).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Repeat (1 - 5) to get used to the process.</a:t>
            </a:r>
          </a:p>
        </p:txBody>
      </p:sp>
    </p:spTree>
    <p:extLst>
      <p:ext uri="{BB962C8B-B14F-4D97-AF65-F5344CB8AC3E}">
        <p14:creationId xmlns:p14="http://schemas.microsoft.com/office/powerpoint/2010/main" val="12446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9. Sharing with a remote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22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424" y="1426474"/>
            <a:ext cx="7997152" cy="420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5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9. Sharing with a remote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23</a:t>
            </a:fld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61203" y="1584556"/>
            <a:ext cx="10184476" cy="3918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Go to github.com</a:t>
            </a:r>
          </a:p>
          <a:p>
            <a:pPr marL="0" indent="0">
              <a:buNone/>
            </a:pPr>
            <a:r>
              <a:rPr lang="en-GB" dirty="0" smtClean="0"/>
              <a:t>Find a repository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e.g. </a:t>
            </a:r>
            <a:r>
              <a:rPr lang="en-GB" dirty="0" err="1" smtClean="0"/>
              <a:t>pete-arnold</a:t>
            </a:r>
            <a:r>
              <a:rPr lang="en-GB" dirty="0" smtClean="0"/>
              <a:t>/data-science</a:t>
            </a:r>
          </a:p>
          <a:p>
            <a:pPr marL="0" indent="0">
              <a:buNone/>
            </a:pPr>
            <a:r>
              <a:rPr lang="en-GB" dirty="0" smtClean="0"/>
              <a:t>Find the repository URL</a:t>
            </a:r>
          </a:p>
          <a:p>
            <a:pPr marL="0" indent="0">
              <a:buNone/>
            </a:pPr>
            <a:r>
              <a:rPr lang="en-GB" dirty="0" smtClean="0"/>
              <a:t>Clone the repository to a project</a:t>
            </a:r>
            <a:br>
              <a:rPr lang="en-GB" dirty="0" smtClean="0"/>
            </a:br>
            <a:r>
              <a:rPr lang="en-GB" dirty="0" smtClean="0"/>
              <a:t>directory</a:t>
            </a:r>
          </a:p>
          <a:p>
            <a:pPr marL="0" indent="0">
              <a:buNone/>
            </a:pPr>
            <a:r>
              <a:rPr lang="en-GB" dirty="0" smtClean="0"/>
              <a:t>Create a project in an existing</a:t>
            </a:r>
            <a:br>
              <a:rPr lang="en-GB" dirty="0" smtClean="0"/>
            </a:br>
            <a:r>
              <a:rPr lang="en-GB" dirty="0" smtClean="0"/>
              <a:t>directory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534797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9. Sharing with a remote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24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9698"/>
            <a:ext cx="4187811" cy="29830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094" y="2002465"/>
            <a:ext cx="4187811" cy="29845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812986"/>
            <a:ext cx="4187811" cy="298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6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25</a:t>
            </a:fld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66484" y="2859263"/>
            <a:ext cx="8059096" cy="2571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Go to github.com and get an account.</a:t>
            </a:r>
          </a:p>
          <a:p>
            <a:pPr marL="0" indent="0">
              <a:buNone/>
            </a:pPr>
            <a:r>
              <a:rPr lang="en-GB" dirty="0" smtClean="0"/>
              <a:t>Send me your account name and I will permit access.</a:t>
            </a:r>
          </a:p>
          <a:p>
            <a:pPr marL="0" indent="0">
              <a:buNone/>
            </a:pPr>
            <a:r>
              <a:rPr lang="en-GB" dirty="0" smtClean="0"/>
              <a:t>Find the repository: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pete-arnold</a:t>
            </a:r>
            <a:r>
              <a:rPr lang="en-GB" dirty="0" smtClean="0"/>
              <a:t>/data-science</a:t>
            </a:r>
          </a:p>
          <a:p>
            <a:pPr marL="0" indent="0">
              <a:buNone/>
            </a:pPr>
            <a:r>
              <a:rPr lang="en-GB" dirty="0" smtClean="0"/>
              <a:t>Create a project and look at the code.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0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we are going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930"/>
            <a:ext cx="10515600" cy="399328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Start a repository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Set-up your details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Check the status and history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Add a file to version control (staging)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Commit the changes (a version)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Compare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Checkout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Making a branch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Sharing with a remote repository</a:t>
            </a:r>
            <a:endParaRPr lang="en-GB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52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</a:t>
            </a:r>
            <a:r>
              <a:rPr lang="en-GB" dirty="0" smtClean="0"/>
              <a:t>Setting up a repository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4</a:t>
            </a:fld>
            <a:endParaRPr lang="en-GB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0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Create a new project in a directory (folder) for projects.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Create a new folder (or use your existing one) for projects</a:t>
            </a:r>
          </a:p>
          <a:p>
            <a:pPr lvl="1"/>
            <a:r>
              <a:rPr lang="en-GB" dirty="0" smtClean="0"/>
              <a:t>Somewhere convenient for you</a:t>
            </a:r>
          </a:p>
          <a:p>
            <a:pPr lvl="1"/>
            <a:endParaRPr lang="en-GB" dirty="0"/>
          </a:p>
          <a:p>
            <a:r>
              <a:rPr lang="en-GB" dirty="0" smtClean="0"/>
              <a:t>Create a new project in that folder</a:t>
            </a:r>
          </a:p>
          <a:p>
            <a:pPr lvl="1"/>
            <a:r>
              <a:rPr lang="en-GB" dirty="0" smtClean="0"/>
              <a:t>Call it anything you like </a:t>
            </a:r>
          </a:p>
          <a:p>
            <a:pPr lvl="1"/>
            <a:r>
              <a:rPr lang="en-GB" b="1" dirty="0" smtClean="0"/>
              <a:t>Create a git repository</a:t>
            </a:r>
          </a:p>
        </p:txBody>
      </p:sp>
    </p:spTree>
    <p:extLst>
      <p:ext uri="{BB962C8B-B14F-4D97-AF65-F5344CB8AC3E}">
        <p14:creationId xmlns:p14="http://schemas.microsoft.com/office/powerpoint/2010/main" val="40546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</a:t>
            </a:r>
            <a:r>
              <a:rPr lang="en-GB" dirty="0" smtClean="0"/>
              <a:t>Setting up a repository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5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544324" cy="35437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924" y="1690687"/>
            <a:ext cx="4976131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Set-up your details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6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544324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7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Check the project status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7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544324" cy="3534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24" y="1693307"/>
            <a:ext cx="5471160" cy="353164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618779" y="1895301"/>
            <a:ext cx="432261" cy="4239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21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Check the project status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8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41" y="1690688"/>
            <a:ext cx="5534797" cy="35247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484" y="1374804"/>
            <a:ext cx="5488096" cy="484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Check the project history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 to git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4794-F94A-439C-91FA-8CEB6DEA199E}" type="slidenum">
              <a:rPr lang="en-GB" smtClean="0"/>
              <a:t>9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484" y="1374804"/>
            <a:ext cx="5488096" cy="4843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13" y="1690688"/>
            <a:ext cx="5525271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9817</TotalTime>
  <Words>734</Words>
  <Application>Microsoft Office PowerPoint</Application>
  <PresentationFormat>Widescreen</PresentationFormat>
  <Paragraphs>143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PowerPoint Presentation</vt:lpstr>
      <vt:lpstr>Introduction to simple git</vt:lpstr>
      <vt:lpstr>Where we are going …</vt:lpstr>
      <vt:lpstr>1. Setting up a repository</vt:lpstr>
      <vt:lpstr>1. Setting up a repository</vt:lpstr>
      <vt:lpstr>2. Set-up your details</vt:lpstr>
      <vt:lpstr>3. Check the project status</vt:lpstr>
      <vt:lpstr>3. Check the project status</vt:lpstr>
      <vt:lpstr>3. Check the project history</vt:lpstr>
      <vt:lpstr>4. Add a file (or 2) to version control (staging)</vt:lpstr>
      <vt:lpstr>4. Add a file (or 2) to version control (staging)</vt:lpstr>
      <vt:lpstr>4. Or remove to version control (staging)</vt:lpstr>
      <vt:lpstr>5. Commit the changes (a version)</vt:lpstr>
      <vt:lpstr>6. Compare (diff)</vt:lpstr>
      <vt:lpstr>Exercise: make some changes and commit</vt:lpstr>
      <vt:lpstr>7. Change the working version (checkout)</vt:lpstr>
      <vt:lpstr>Exercise: Try some checkouts</vt:lpstr>
      <vt:lpstr>8. Making a branch (checkout)</vt:lpstr>
      <vt:lpstr>8. Making a branch (checkout)</vt:lpstr>
      <vt:lpstr>8. Making a branch (checkout)</vt:lpstr>
      <vt:lpstr>Exercise: Branching</vt:lpstr>
      <vt:lpstr>9. Sharing with a remote</vt:lpstr>
      <vt:lpstr>9. Sharing with a remote</vt:lpstr>
      <vt:lpstr>9. Sharing with a remote</vt:lpstr>
      <vt:lpstr>Any questions?</vt:lpstr>
    </vt:vector>
  </TitlesOfParts>
  <Company>Swansea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 Arnold</dc:creator>
  <cp:lastModifiedBy>Pete Arnold</cp:lastModifiedBy>
  <cp:revision>181</cp:revision>
  <dcterms:created xsi:type="dcterms:W3CDTF">2020-12-05T20:52:45Z</dcterms:created>
  <dcterms:modified xsi:type="dcterms:W3CDTF">2021-01-17T13:13:48Z</dcterms:modified>
</cp:coreProperties>
</file>