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
  </p:notesMasterIdLst>
  <p:sldIdLst>
    <p:sldId id="264" r:id="rId2"/>
    <p:sldId id="266" r:id="rId3"/>
    <p:sldId id="265" r:id="rId4"/>
  </p:sldIdLst>
  <p:sldSz cx="42803763"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C8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70"/>
    <p:restoredTop sz="94694"/>
  </p:normalViewPr>
  <p:slideViewPr>
    <p:cSldViewPr snapToGrid="0" snapToObjects="1">
      <p:cViewPr varScale="1">
        <p:scale>
          <a:sx n="27" d="100"/>
          <a:sy n="27" d="100"/>
        </p:scale>
        <p:origin x="1288"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567F5F-49ED-3E40-AE7C-80ED30B52CD6}" type="datetimeFigureOut">
              <a:rPr lang="en-GB" smtClean="0"/>
              <a:t>03/01/2021</a:t>
            </a:fld>
            <a:endParaRPr lang="en-GB"/>
          </a:p>
        </p:txBody>
      </p:sp>
      <p:sp>
        <p:nvSpPr>
          <p:cNvPr id="4" name="Slide Image Placeholder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F6DA54-9CA5-6D44-80D1-9B179EC1F681}" type="slidenum">
              <a:rPr lang="en-GB" smtClean="0"/>
              <a:t>‹#›</a:t>
            </a:fld>
            <a:endParaRPr lang="en-GB"/>
          </a:p>
        </p:txBody>
      </p:sp>
    </p:spTree>
    <p:extLst>
      <p:ext uri="{BB962C8B-B14F-4D97-AF65-F5344CB8AC3E}">
        <p14:creationId xmlns:p14="http://schemas.microsoft.com/office/powerpoint/2010/main" val="652895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9.5 cm</a:t>
            </a:r>
          </a:p>
          <a:p>
            <a:r>
              <a:rPr lang="en-GB" dirty="0"/>
              <a:t>17.68 cm</a:t>
            </a:r>
          </a:p>
          <a:p>
            <a:endParaRPr lang="en-GB" dirty="0"/>
          </a:p>
        </p:txBody>
      </p:sp>
      <p:sp>
        <p:nvSpPr>
          <p:cNvPr id="4" name="Slide Number Placeholder 3"/>
          <p:cNvSpPr>
            <a:spLocks noGrp="1"/>
          </p:cNvSpPr>
          <p:nvPr>
            <p:ph type="sldNum" sz="quarter" idx="5"/>
          </p:nvPr>
        </p:nvSpPr>
        <p:spPr/>
        <p:txBody>
          <a:bodyPr/>
          <a:lstStyle/>
          <a:p>
            <a:fld id="{DDF6DA54-9CA5-6D44-80D1-9B179EC1F681}" type="slidenum">
              <a:rPr lang="en-GB" smtClean="0"/>
              <a:t>1</a:t>
            </a:fld>
            <a:endParaRPr lang="en-GB"/>
          </a:p>
        </p:txBody>
      </p:sp>
    </p:spTree>
    <p:extLst>
      <p:ext uri="{BB962C8B-B14F-4D97-AF65-F5344CB8AC3E}">
        <p14:creationId xmlns:p14="http://schemas.microsoft.com/office/powerpoint/2010/main" val="870957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9.5 cm</a:t>
            </a:r>
          </a:p>
          <a:p>
            <a:r>
              <a:rPr lang="en-GB" dirty="0"/>
              <a:t>17.68 cm</a:t>
            </a:r>
          </a:p>
          <a:p>
            <a:endParaRPr lang="en-GB" dirty="0"/>
          </a:p>
        </p:txBody>
      </p:sp>
      <p:sp>
        <p:nvSpPr>
          <p:cNvPr id="4" name="Slide Number Placeholder 3"/>
          <p:cNvSpPr>
            <a:spLocks noGrp="1"/>
          </p:cNvSpPr>
          <p:nvPr>
            <p:ph type="sldNum" sz="quarter" idx="5"/>
          </p:nvPr>
        </p:nvSpPr>
        <p:spPr/>
        <p:txBody>
          <a:bodyPr/>
          <a:lstStyle/>
          <a:p>
            <a:fld id="{DDF6DA54-9CA5-6D44-80D1-9B179EC1F681}" type="slidenum">
              <a:rPr lang="en-GB" smtClean="0"/>
              <a:t>2</a:t>
            </a:fld>
            <a:endParaRPr lang="en-GB"/>
          </a:p>
        </p:txBody>
      </p:sp>
    </p:spTree>
    <p:extLst>
      <p:ext uri="{BB962C8B-B14F-4D97-AF65-F5344CB8AC3E}">
        <p14:creationId xmlns:p14="http://schemas.microsoft.com/office/powerpoint/2010/main" val="2382013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9.5 cm</a:t>
            </a:r>
          </a:p>
          <a:p>
            <a:r>
              <a:rPr lang="en-GB" dirty="0"/>
              <a:t>17.68 cm</a:t>
            </a:r>
          </a:p>
          <a:p>
            <a:endParaRPr lang="en-GB" dirty="0"/>
          </a:p>
        </p:txBody>
      </p:sp>
      <p:sp>
        <p:nvSpPr>
          <p:cNvPr id="4" name="Slide Number Placeholder 3"/>
          <p:cNvSpPr>
            <a:spLocks noGrp="1"/>
          </p:cNvSpPr>
          <p:nvPr>
            <p:ph type="sldNum" sz="quarter" idx="5"/>
          </p:nvPr>
        </p:nvSpPr>
        <p:spPr/>
        <p:txBody>
          <a:bodyPr/>
          <a:lstStyle/>
          <a:p>
            <a:fld id="{DDF6DA54-9CA5-6D44-80D1-9B179EC1F681}" type="slidenum">
              <a:rPr lang="en-GB" smtClean="0"/>
              <a:t>3</a:t>
            </a:fld>
            <a:endParaRPr lang="en-GB"/>
          </a:p>
        </p:txBody>
      </p:sp>
    </p:spTree>
    <p:extLst>
      <p:ext uri="{BB962C8B-B14F-4D97-AF65-F5344CB8AC3E}">
        <p14:creationId xmlns:p14="http://schemas.microsoft.com/office/powerpoint/2010/main" val="1418245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en-GB"/>
              <a:t>Click to edit Master title style</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410C324-D911-9949-A81A-9C3505B102E7}" type="datetimeFigureOut">
              <a:rPr lang="en-GB" smtClean="0"/>
              <a:t>03/01/2021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230D3C-AA63-FD4A-9670-9E03F97E7555}" type="slidenum">
              <a:rPr lang="en-GB" smtClean="0"/>
              <a:t>‹#›</a:t>
            </a:fld>
            <a:endParaRPr lang="en-GB"/>
          </a:p>
        </p:txBody>
      </p:sp>
    </p:spTree>
    <p:extLst>
      <p:ext uri="{BB962C8B-B14F-4D97-AF65-F5344CB8AC3E}">
        <p14:creationId xmlns:p14="http://schemas.microsoft.com/office/powerpoint/2010/main" val="284012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410C324-D911-9949-A81A-9C3505B102E7}" type="datetimeFigureOut">
              <a:rPr lang="en-GB" smtClean="0"/>
              <a:t>03/01/2021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230D3C-AA63-FD4A-9670-9E03F97E7555}" type="slidenum">
              <a:rPr lang="en-GB" smtClean="0"/>
              <a:t>‹#›</a:t>
            </a:fld>
            <a:endParaRPr lang="en-GB"/>
          </a:p>
        </p:txBody>
      </p:sp>
    </p:spTree>
    <p:extLst>
      <p:ext uri="{BB962C8B-B14F-4D97-AF65-F5344CB8AC3E}">
        <p14:creationId xmlns:p14="http://schemas.microsoft.com/office/powerpoint/2010/main" val="1832591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410C324-D911-9949-A81A-9C3505B102E7}" type="datetimeFigureOut">
              <a:rPr lang="en-GB" smtClean="0"/>
              <a:t>03/01/2021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230D3C-AA63-FD4A-9670-9E03F97E7555}" type="slidenum">
              <a:rPr lang="en-GB" smtClean="0"/>
              <a:t>‹#›</a:t>
            </a:fld>
            <a:endParaRPr lang="en-GB"/>
          </a:p>
        </p:txBody>
      </p:sp>
    </p:spTree>
    <p:extLst>
      <p:ext uri="{BB962C8B-B14F-4D97-AF65-F5344CB8AC3E}">
        <p14:creationId xmlns:p14="http://schemas.microsoft.com/office/powerpoint/2010/main" val="1762058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410C324-D911-9949-A81A-9C3505B102E7}" type="datetimeFigureOut">
              <a:rPr lang="en-GB" smtClean="0"/>
              <a:t>03/01/2021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230D3C-AA63-FD4A-9670-9E03F97E7555}" type="slidenum">
              <a:rPr lang="en-GB" smtClean="0"/>
              <a:t>‹#›</a:t>
            </a:fld>
            <a:endParaRPr lang="en-GB"/>
          </a:p>
        </p:txBody>
      </p:sp>
    </p:spTree>
    <p:extLst>
      <p:ext uri="{BB962C8B-B14F-4D97-AF65-F5344CB8AC3E}">
        <p14:creationId xmlns:p14="http://schemas.microsoft.com/office/powerpoint/2010/main" val="3845752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en-GB"/>
              <a:t>Click to edit Master title style</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410C324-D911-9949-A81A-9C3505B102E7}" type="datetimeFigureOut">
              <a:rPr lang="en-GB" smtClean="0"/>
              <a:t>03/01/2021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230D3C-AA63-FD4A-9670-9E03F97E7555}" type="slidenum">
              <a:rPr lang="en-GB" smtClean="0"/>
              <a:t>‹#›</a:t>
            </a:fld>
            <a:endParaRPr lang="en-GB"/>
          </a:p>
        </p:txBody>
      </p:sp>
    </p:spTree>
    <p:extLst>
      <p:ext uri="{BB962C8B-B14F-4D97-AF65-F5344CB8AC3E}">
        <p14:creationId xmlns:p14="http://schemas.microsoft.com/office/powerpoint/2010/main" val="2278812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410C324-D911-9949-A81A-9C3505B102E7}" type="datetimeFigureOut">
              <a:rPr lang="en-GB" smtClean="0"/>
              <a:t>03/01/2021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230D3C-AA63-FD4A-9670-9E03F97E7555}" type="slidenum">
              <a:rPr lang="en-GB" smtClean="0"/>
              <a:t>‹#›</a:t>
            </a:fld>
            <a:endParaRPr lang="en-GB"/>
          </a:p>
        </p:txBody>
      </p:sp>
    </p:spTree>
    <p:extLst>
      <p:ext uri="{BB962C8B-B14F-4D97-AF65-F5344CB8AC3E}">
        <p14:creationId xmlns:p14="http://schemas.microsoft.com/office/powerpoint/2010/main" val="183627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GB"/>
              <a:t>Click to edit Master text styles</a:t>
            </a:r>
          </a:p>
        </p:txBody>
      </p:sp>
      <p:sp>
        <p:nvSpPr>
          <p:cNvPr id="4" name="Content Placeholder 3"/>
          <p:cNvSpPr>
            <a:spLocks noGrp="1"/>
          </p:cNvSpPr>
          <p:nvPr>
            <p:ph sz="half" idx="2"/>
          </p:nvPr>
        </p:nvSpPr>
        <p:spPr>
          <a:xfrm>
            <a:off x="2948339" y="11058863"/>
            <a:ext cx="18107995" cy="162659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GB"/>
              <a:t>Click to edit Master text styles</a:t>
            </a:r>
          </a:p>
        </p:txBody>
      </p:sp>
      <p:sp>
        <p:nvSpPr>
          <p:cNvPr id="6" name="Content Placeholder 5"/>
          <p:cNvSpPr>
            <a:spLocks noGrp="1"/>
          </p:cNvSpPr>
          <p:nvPr>
            <p:ph sz="quarter" idx="4"/>
          </p:nvPr>
        </p:nvSpPr>
        <p:spPr>
          <a:xfrm>
            <a:off x="21669408" y="11058863"/>
            <a:ext cx="18197174" cy="162659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410C324-D911-9949-A81A-9C3505B102E7}" type="datetimeFigureOut">
              <a:rPr lang="en-GB" smtClean="0"/>
              <a:t>03/01/2021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B230D3C-AA63-FD4A-9670-9E03F97E7555}" type="slidenum">
              <a:rPr lang="en-GB" smtClean="0"/>
              <a:t>‹#›</a:t>
            </a:fld>
            <a:endParaRPr lang="en-GB"/>
          </a:p>
        </p:txBody>
      </p:sp>
    </p:spTree>
    <p:extLst>
      <p:ext uri="{BB962C8B-B14F-4D97-AF65-F5344CB8AC3E}">
        <p14:creationId xmlns:p14="http://schemas.microsoft.com/office/powerpoint/2010/main" val="4081258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410C324-D911-9949-A81A-9C3505B102E7}" type="datetimeFigureOut">
              <a:rPr lang="en-GB" smtClean="0"/>
              <a:t>03/01/2021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B230D3C-AA63-FD4A-9670-9E03F97E7555}" type="slidenum">
              <a:rPr lang="en-GB" smtClean="0"/>
              <a:t>‹#›</a:t>
            </a:fld>
            <a:endParaRPr lang="en-GB"/>
          </a:p>
        </p:txBody>
      </p:sp>
    </p:spTree>
    <p:extLst>
      <p:ext uri="{BB962C8B-B14F-4D97-AF65-F5344CB8AC3E}">
        <p14:creationId xmlns:p14="http://schemas.microsoft.com/office/powerpoint/2010/main" val="2352000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10C324-D911-9949-A81A-9C3505B102E7}" type="datetimeFigureOut">
              <a:rPr lang="en-GB" smtClean="0"/>
              <a:t>03/01/2021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B230D3C-AA63-FD4A-9670-9E03F97E7555}" type="slidenum">
              <a:rPr lang="en-GB" smtClean="0"/>
              <a:t>‹#›</a:t>
            </a:fld>
            <a:endParaRPr lang="en-GB"/>
          </a:p>
        </p:txBody>
      </p:sp>
    </p:spTree>
    <p:extLst>
      <p:ext uri="{BB962C8B-B14F-4D97-AF65-F5344CB8AC3E}">
        <p14:creationId xmlns:p14="http://schemas.microsoft.com/office/powerpoint/2010/main" val="528634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GB"/>
              <a:t>Click to edit Master title style</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GB"/>
              <a:t>Click to edit Master text styles</a:t>
            </a:r>
          </a:p>
        </p:txBody>
      </p:sp>
      <p:sp>
        <p:nvSpPr>
          <p:cNvPr id="5" name="Date Placeholder 4"/>
          <p:cNvSpPr>
            <a:spLocks noGrp="1"/>
          </p:cNvSpPr>
          <p:nvPr>
            <p:ph type="dt" sz="half" idx="10"/>
          </p:nvPr>
        </p:nvSpPr>
        <p:spPr/>
        <p:txBody>
          <a:bodyPr/>
          <a:lstStyle/>
          <a:p>
            <a:fld id="{7410C324-D911-9949-A81A-9C3505B102E7}" type="datetimeFigureOut">
              <a:rPr lang="en-GB" smtClean="0"/>
              <a:t>03/01/2021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230D3C-AA63-FD4A-9670-9E03F97E7555}" type="slidenum">
              <a:rPr lang="en-GB" smtClean="0"/>
              <a:t>‹#›</a:t>
            </a:fld>
            <a:endParaRPr lang="en-GB"/>
          </a:p>
        </p:txBody>
      </p:sp>
    </p:spTree>
    <p:extLst>
      <p:ext uri="{BB962C8B-B14F-4D97-AF65-F5344CB8AC3E}">
        <p14:creationId xmlns:p14="http://schemas.microsoft.com/office/powerpoint/2010/main" val="1090336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GB"/>
              <a:t>Click to edit Master title style</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en-GB"/>
              <a:t>Click icon to add picture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GB"/>
              <a:t>Click to edit Master text styles</a:t>
            </a:r>
          </a:p>
        </p:txBody>
      </p:sp>
      <p:sp>
        <p:nvSpPr>
          <p:cNvPr id="5" name="Date Placeholder 4"/>
          <p:cNvSpPr>
            <a:spLocks noGrp="1"/>
          </p:cNvSpPr>
          <p:nvPr>
            <p:ph type="dt" sz="half" idx="10"/>
          </p:nvPr>
        </p:nvSpPr>
        <p:spPr/>
        <p:txBody>
          <a:bodyPr/>
          <a:lstStyle/>
          <a:p>
            <a:fld id="{7410C324-D911-9949-A81A-9C3505B102E7}" type="datetimeFigureOut">
              <a:rPr lang="en-GB" smtClean="0"/>
              <a:t>03/01/2021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230D3C-AA63-FD4A-9670-9E03F97E7555}" type="slidenum">
              <a:rPr lang="en-GB" smtClean="0"/>
              <a:t>‹#›</a:t>
            </a:fld>
            <a:endParaRPr lang="en-GB"/>
          </a:p>
        </p:txBody>
      </p:sp>
    </p:spTree>
    <p:extLst>
      <p:ext uri="{BB962C8B-B14F-4D97-AF65-F5344CB8AC3E}">
        <p14:creationId xmlns:p14="http://schemas.microsoft.com/office/powerpoint/2010/main" val="1602630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7410C324-D911-9949-A81A-9C3505B102E7}" type="datetimeFigureOut">
              <a:rPr lang="en-GB" smtClean="0"/>
              <a:t>03/01/2021</a:t>
            </a:fld>
            <a:endParaRPr lang="en-GB"/>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6B230D3C-AA63-FD4A-9670-9E03F97E7555}" type="slidenum">
              <a:rPr lang="en-GB" smtClean="0"/>
              <a:t>‹#›</a:t>
            </a:fld>
            <a:endParaRPr lang="en-GB"/>
          </a:p>
        </p:txBody>
      </p:sp>
    </p:spTree>
    <p:extLst>
      <p:ext uri="{BB962C8B-B14F-4D97-AF65-F5344CB8AC3E}">
        <p14:creationId xmlns:p14="http://schemas.microsoft.com/office/powerpoint/2010/main" val="9149540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34" Type="http://schemas.openxmlformats.org/officeDocument/2006/relationships/image" Target="../media/image32.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 Id="rId35" Type="http://schemas.microsoft.com/office/2007/relationships/hdphoto" Target="../media/hdphoto1.wdp"/><Relationship Id="rId8" Type="http://schemas.openxmlformats.org/officeDocument/2006/relationships/image" Target="../media/image6.png"/></Relationships>
</file>

<file path=ppt/slides/_rels/slide2.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image" Target="../media/image14.png"/><Relationship Id="rId26" Type="http://schemas.openxmlformats.org/officeDocument/2006/relationships/image" Target="../media/image22.png"/><Relationship Id="rId3" Type="http://schemas.openxmlformats.org/officeDocument/2006/relationships/image" Target="../media/image1.png"/><Relationship Id="rId21" Type="http://schemas.openxmlformats.org/officeDocument/2006/relationships/image" Target="../media/image17.png"/><Relationship Id="rId34" Type="http://schemas.openxmlformats.org/officeDocument/2006/relationships/image" Target="../media/image30.png"/><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image" Target="../media/image21.png"/><Relationship Id="rId33"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12.png"/><Relationship Id="rId20" Type="http://schemas.openxmlformats.org/officeDocument/2006/relationships/image" Target="../media/image16.png"/><Relationship Id="rId29" Type="http://schemas.openxmlformats.org/officeDocument/2006/relationships/image" Target="../media/image25.png"/><Relationship Id="rId1" Type="http://schemas.openxmlformats.org/officeDocument/2006/relationships/slideLayout" Target="../slideLayouts/slideLayout1.xml"/><Relationship Id="rId6" Type="http://schemas.microsoft.com/office/2007/relationships/hdphoto" Target="../media/hdphoto2.wdp"/><Relationship Id="rId11" Type="http://schemas.openxmlformats.org/officeDocument/2006/relationships/image" Target="../media/image7.png"/><Relationship Id="rId24" Type="http://schemas.openxmlformats.org/officeDocument/2006/relationships/image" Target="../media/image20.png"/><Relationship Id="rId32" Type="http://schemas.openxmlformats.org/officeDocument/2006/relationships/image" Target="../media/image28.png"/><Relationship Id="rId5" Type="http://schemas.openxmlformats.org/officeDocument/2006/relationships/image" Target="../media/image33.png"/><Relationship Id="rId15" Type="http://schemas.openxmlformats.org/officeDocument/2006/relationships/image" Target="../media/image11.png"/><Relationship Id="rId23" Type="http://schemas.openxmlformats.org/officeDocument/2006/relationships/image" Target="../media/image19.png"/><Relationship Id="rId28" Type="http://schemas.openxmlformats.org/officeDocument/2006/relationships/image" Target="../media/image24.png"/><Relationship Id="rId10" Type="http://schemas.openxmlformats.org/officeDocument/2006/relationships/image" Target="../media/image6.png"/><Relationship Id="rId19" Type="http://schemas.openxmlformats.org/officeDocument/2006/relationships/image" Target="../media/image15.png"/><Relationship Id="rId31" Type="http://schemas.openxmlformats.org/officeDocument/2006/relationships/image" Target="../media/image27.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10.png"/><Relationship Id="rId22" Type="http://schemas.openxmlformats.org/officeDocument/2006/relationships/image" Target="../media/image18.png"/><Relationship Id="rId27" Type="http://schemas.openxmlformats.org/officeDocument/2006/relationships/image" Target="../media/image23.png"/><Relationship Id="rId30" Type="http://schemas.openxmlformats.org/officeDocument/2006/relationships/image" Target="../media/image26.png"/><Relationship Id="rId35" Type="http://schemas.openxmlformats.org/officeDocument/2006/relationships/image" Target="../media/image31.png"/><Relationship Id="rId8" Type="http://schemas.openxmlformats.org/officeDocument/2006/relationships/image" Target="../media/image4.png"/></Relationships>
</file>

<file path=ppt/slides/_rels/slide3.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2.png"/><Relationship Id="rId21" Type="http://schemas.openxmlformats.org/officeDocument/2006/relationships/image" Target="../media/image19.png"/><Relationship Id="rId34" Type="http://schemas.openxmlformats.org/officeDocument/2006/relationships/image" Target="../media/image34.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3.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1.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 Id="rId35" Type="http://schemas.microsoft.com/office/2007/relationships/hdphoto" Target="../media/hdphoto3.wdp"/><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7" name="Picture 86" descr="Chart, bar chart&#10;&#10;Description automatically generated">
            <a:extLst>
              <a:ext uri="{FF2B5EF4-FFF2-40B4-BE49-F238E27FC236}">
                <a16:creationId xmlns:a16="http://schemas.microsoft.com/office/drawing/2014/main" id="{733FAEEF-071B-7140-AF11-3C9D9242B629}"/>
              </a:ext>
            </a:extLst>
          </p:cNvPr>
          <p:cNvPicPr>
            <a:picLocks noChangeAspect="1"/>
          </p:cNvPicPr>
          <p:nvPr/>
        </p:nvPicPr>
        <p:blipFill>
          <a:blip r:embed="rId3"/>
          <a:stretch>
            <a:fillRect/>
          </a:stretch>
        </p:blipFill>
        <p:spPr>
          <a:xfrm>
            <a:off x="27898442" y="17503938"/>
            <a:ext cx="14656827" cy="12606860"/>
          </a:xfrm>
          <a:prstGeom prst="rect">
            <a:avLst/>
          </a:prstGeom>
        </p:spPr>
      </p:pic>
      <p:grpSp>
        <p:nvGrpSpPr>
          <p:cNvPr id="7" name="Group 6">
            <a:extLst>
              <a:ext uri="{FF2B5EF4-FFF2-40B4-BE49-F238E27FC236}">
                <a16:creationId xmlns:a16="http://schemas.microsoft.com/office/drawing/2014/main" id="{F962BA1E-9791-5B48-858F-E40036CD8EF6}"/>
              </a:ext>
            </a:extLst>
          </p:cNvPr>
          <p:cNvGrpSpPr/>
          <p:nvPr/>
        </p:nvGrpSpPr>
        <p:grpSpPr>
          <a:xfrm>
            <a:off x="38976887" y="10520374"/>
            <a:ext cx="3340108" cy="4651806"/>
            <a:chOff x="28029184" y="4572001"/>
            <a:chExt cx="5502475" cy="7603958"/>
          </a:xfrm>
        </p:grpSpPr>
        <p:pic>
          <p:nvPicPr>
            <p:cNvPr id="3" name="Picture 2" descr="Icon&#10;&#10;Description automatically generated with medium confidence">
              <a:extLst>
                <a:ext uri="{FF2B5EF4-FFF2-40B4-BE49-F238E27FC236}">
                  <a16:creationId xmlns:a16="http://schemas.microsoft.com/office/drawing/2014/main" id="{6DDB6B8B-1255-C74A-8D22-D7C662768239}"/>
                </a:ext>
              </a:extLst>
            </p:cNvPr>
            <p:cNvPicPr>
              <a:picLocks noChangeAspect="1"/>
            </p:cNvPicPr>
            <p:nvPr/>
          </p:nvPicPr>
          <p:blipFill rotWithShape="1">
            <a:blip r:embed="rId4"/>
            <a:srcRect l="21409" r="31818"/>
            <a:stretch/>
          </p:blipFill>
          <p:spPr>
            <a:xfrm>
              <a:off x="28029184" y="4572001"/>
              <a:ext cx="5502475" cy="7603958"/>
            </a:xfrm>
            <a:prstGeom prst="rect">
              <a:avLst/>
            </a:prstGeom>
          </p:spPr>
        </p:pic>
        <p:sp>
          <p:nvSpPr>
            <p:cNvPr id="4" name="Oval 3">
              <a:extLst>
                <a:ext uri="{FF2B5EF4-FFF2-40B4-BE49-F238E27FC236}">
                  <a16:creationId xmlns:a16="http://schemas.microsoft.com/office/drawing/2014/main" id="{C203F0B9-632E-C544-AD89-9BCAE184CFCF}"/>
                </a:ext>
              </a:extLst>
            </p:cNvPr>
            <p:cNvSpPr/>
            <p:nvPr/>
          </p:nvSpPr>
          <p:spPr>
            <a:xfrm>
              <a:off x="30319579" y="8855242"/>
              <a:ext cx="1251284" cy="1732547"/>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19" name="Picture 118" descr="Chart, waterfall chart&#10;&#10;Description automatically generated">
            <a:extLst>
              <a:ext uri="{FF2B5EF4-FFF2-40B4-BE49-F238E27FC236}">
                <a16:creationId xmlns:a16="http://schemas.microsoft.com/office/drawing/2014/main" id="{9E56EFFD-8EF7-2742-BDC9-0F7B491D82FD}"/>
              </a:ext>
            </a:extLst>
          </p:cNvPr>
          <p:cNvPicPr>
            <a:picLocks/>
          </p:cNvPicPr>
          <p:nvPr/>
        </p:nvPicPr>
        <p:blipFill>
          <a:blip r:embed="rId5"/>
          <a:stretch>
            <a:fillRect/>
          </a:stretch>
        </p:blipFill>
        <p:spPr>
          <a:xfrm>
            <a:off x="790530" y="11289057"/>
            <a:ext cx="6481610" cy="3420000"/>
          </a:xfrm>
          <a:prstGeom prst="rect">
            <a:avLst/>
          </a:prstGeom>
        </p:spPr>
      </p:pic>
      <p:sp>
        <p:nvSpPr>
          <p:cNvPr id="8" name="TextBox 7">
            <a:extLst>
              <a:ext uri="{FF2B5EF4-FFF2-40B4-BE49-F238E27FC236}">
                <a16:creationId xmlns:a16="http://schemas.microsoft.com/office/drawing/2014/main" id="{AB538B17-6B2A-5A47-BDAA-1089B5B8AF14}"/>
              </a:ext>
            </a:extLst>
          </p:cNvPr>
          <p:cNvSpPr txBox="1"/>
          <p:nvPr/>
        </p:nvSpPr>
        <p:spPr>
          <a:xfrm>
            <a:off x="805128" y="1439095"/>
            <a:ext cx="40321625" cy="2492990"/>
          </a:xfrm>
          <a:prstGeom prst="rect">
            <a:avLst/>
          </a:prstGeom>
          <a:noFill/>
        </p:spPr>
        <p:txBody>
          <a:bodyPr wrap="square" rtlCol="0">
            <a:spAutoFit/>
          </a:bodyPr>
          <a:lstStyle/>
          <a:p>
            <a:pPr algn="ctr"/>
            <a:r>
              <a:rPr lang="en-GB" sz="15600" u="sng" dirty="0">
                <a:latin typeface="Adobe Naskh Medium" pitchFamily="2" charset="-78"/>
                <a:cs typeface="Adobe Naskh Medium" pitchFamily="2" charset="-78"/>
              </a:rPr>
              <a:t>Total Crashes by Light Conditions in each Local Authority in Wales</a:t>
            </a:r>
          </a:p>
        </p:txBody>
      </p:sp>
      <p:sp>
        <p:nvSpPr>
          <p:cNvPr id="2" name="TextBox 1">
            <a:extLst>
              <a:ext uri="{FF2B5EF4-FFF2-40B4-BE49-F238E27FC236}">
                <a16:creationId xmlns:a16="http://schemas.microsoft.com/office/drawing/2014/main" id="{13E79CAA-2257-424A-85D0-43EF377ECEAC}"/>
              </a:ext>
            </a:extLst>
          </p:cNvPr>
          <p:cNvSpPr txBox="1"/>
          <p:nvPr/>
        </p:nvSpPr>
        <p:spPr>
          <a:xfrm>
            <a:off x="663776" y="4377162"/>
            <a:ext cx="26723128" cy="2669962"/>
          </a:xfrm>
          <a:prstGeom prst="rect">
            <a:avLst/>
          </a:prstGeom>
          <a:solidFill>
            <a:schemeClr val="bg1">
              <a:lumMod val="95000"/>
            </a:schemeClr>
          </a:solidFill>
        </p:spPr>
        <p:txBody>
          <a:bodyPr wrap="square" rtlCol="0">
            <a:spAutoFit/>
          </a:bodyPr>
          <a:lstStyle/>
          <a:p>
            <a:r>
              <a:rPr lang="en-GB" sz="4400" u="sng" dirty="0"/>
              <a:t>Overview</a:t>
            </a:r>
            <a:endParaRPr lang="en-GB" sz="4400" dirty="0"/>
          </a:p>
          <a:p>
            <a:pPr algn="just"/>
            <a:endParaRPr lang="en-GB" sz="2400" dirty="0"/>
          </a:p>
          <a:p>
            <a:pPr algn="just"/>
            <a:r>
              <a:rPr lang="en-GB" sz="2650" dirty="0"/>
              <a:t>The </a:t>
            </a:r>
            <a:r>
              <a:rPr lang="en-GB" sz="2650" b="1" dirty="0"/>
              <a:t>“Reported road accidents, Great Britain” </a:t>
            </a:r>
            <a:r>
              <a:rPr lang="en-GB" sz="2650" dirty="0"/>
              <a:t>dataset, is provided by the UK Government, licenced by Open Government Licence. The dataset contains road accidents in GB by severity, geography, year, local authority, road class and weather conditions in 2019. The different types of roads tracked are motorways, A, B, C and unclassified roads. A total of 4,317 observations. All observations get used while </a:t>
            </a:r>
            <a:r>
              <a:rPr lang="en-GB" sz="2650" b="1" dirty="0"/>
              <a:t>the light conditions </a:t>
            </a:r>
            <a:r>
              <a:rPr lang="en-GB" sz="2650" dirty="0"/>
              <a:t>and</a:t>
            </a:r>
            <a:r>
              <a:rPr lang="en-GB" sz="2650" b="1" dirty="0"/>
              <a:t> local authority</a:t>
            </a:r>
            <a:r>
              <a:rPr lang="en-GB" sz="2650" dirty="0"/>
              <a:t> categorised the data. The total sum of each accident got used.</a:t>
            </a:r>
          </a:p>
          <a:p>
            <a:pPr algn="just"/>
            <a:endParaRPr lang="en-GB" sz="2000" u="sng" dirty="0"/>
          </a:p>
        </p:txBody>
      </p:sp>
      <p:pic>
        <p:nvPicPr>
          <p:cNvPr id="33" name="slide22" descr="Swansea">
            <a:extLst>
              <a:ext uri="{FF2B5EF4-FFF2-40B4-BE49-F238E27FC236}">
                <a16:creationId xmlns:a16="http://schemas.microsoft.com/office/drawing/2014/main" id="{10ED9F54-A959-574A-A76D-4B9AA9D4B1DE}"/>
              </a:ext>
            </a:extLst>
          </p:cNvPr>
          <p:cNvPicPr>
            <a:picLocks noChangeAspect="1"/>
          </p:cNvPicPr>
          <p:nvPr/>
        </p:nvPicPr>
        <p:blipFill rotWithShape="1">
          <a:blip r:embed="rId6">
            <a:extLst>
              <a:ext uri="{28A0092B-C50C-407E-A947-70E740481C1C}">
                <a14:useLocalDpi xmlns:a14="http://schemas.microsoft.com/office/drawing/2010/main" val="0"/>
              </a:ext>
            </a:extLst>
          </a:blip>
          <a:srcRect l="75394" t="13618" b="52926"/>
          <a:stretch/>
        </p:blipFill>
        <p:spPr>
          <a:xfrm>
            <a:off x="663776" y="7422612"/>
            <a:ext cx="6364799" cy="3242085"/>
          </a:xfrm>
          <a:prstGeom prst="rect">
            <a:avLst/>
          </a:prstGeom>
        </p:spPr>
      </p:pic>
      <p:grpSp>
        <p:nvGrpSpPr>
          <p:cNvPr id="101" name="Group 100">
            <a:extLst>
              <a:ext uri="{FF2B5EF4-FFF2-40B4-BE49-F238E27FC236}">
                <a16:creationId xmlns:a16="http://schemas.microsoft.com/office/drawing/2014/main" id="{2F009C52-D920-344F-A17F-B5D9A1E6A6B7}"/>
              </a:ext>
            </a:extLst>
          </p:cNvPr>
          <p:cNvGrpSpPr/>
          <p:nvPr/>
        </p:nvGrpSpPr>
        <p:grpSpPr>
          <a:xfrm>
            <a:off x="7904351" y="7715744"/>
            <a:ext cx="6039111" cy="3298963"/>
            <a:chOff x="8350917" y="4653585"/>
            <a:chExt cx="5487760" cy="3060000"/>
          </a:xfrm>
        </p:grpSpPr>
        <p:pic>
          <p:nvPicPr>
            <p:cNvPr id="34" name="slide3" descr="All 2">
              <a:extLst>
                <a:ext uri="{FF2B5EF4-FFF2-40B4-BE49-F238E27FC236}">
                  <a16:creationId xmlns:a16="http://schemas.microsoft.com/office/drawing/2014/main" id="{002B22AE-507D-784D-B8CF-35392884D576}"/>
                </a:ext>
              </a:extLst>
            </p:cNvPr>
            <p:cNvPicPr>
              <a:picLocks noChangeAspect="1"/>
            </p:cNvPicPr>
            <p:nvPr/>
          </p:nvPicPr>
          <p:blipFill rotWithShape="1">
            <a:blip r:embed="rId7">
              <a:extLst>
                <a:ext uri="{28A0092B-C50C-407E-A947-70E740481C1C}">
                  <a14:useLocalDpi xmlns:a14="http://schemas.microsoft.com/office/drawing/2010/main" val="0"/>
                </a:ext>
              </a:extLst>
            </a:blip>
            <a:srcRect r="25254" b="10971"/>
            <a:stretch/>
          </p:blipFill>
          <p:spPr>
            <a:xfrm>
              <a:off x="8350917" y="4653585"/>
              <a:ext cx="5487760" cy="3060000"/>
            </a:xfrm>
            <a:prstGeom prst="rect">
              <a:avLst/>
            </a:prstGeom>
          </p:spPr>
        </p:pic>
        <p:sp>
          <p:nvSpPr>
            <p:cNvPr id="9" name="Rectangle 8">
              <a:extLst>
                <a:ext uri="{FF2B5EF4-FFF2-40B4-BE49-F238E27FC236}">
                  <a16:creationId xmlns:a16="http://schemas.microsoft.com/office/drawing/2014/main" id="{0AE37BB5-910A-8948-943C-0C7241BC3322}"/>
                </a:ext>
              </a:extLst>
            </p:cNvPr>
            <p:cNvSpPr/>
            <p:nvPr/>
          </p:nvSpPr>
          <p:spPr>
            <a:xfrm>
              <a:off x="8944360" y="7315605"/>
              <a:ext cx="4721488" cy="337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9" name="Group 108">
            <a:extLst>
              <a:ext uri="{FF2B5EF4-FFF2-40B4-BE49-F238E27FC236}">
                <a16:creationId xmlns:a16="http://schemas.microsoft.com/office/drawing/2014/main" id="{6D13B639-3A7C-514A-B269-93E49C53D679}"/>
              </a:ext>
            </a:extLst>
          </p:cNvPr>
          <p:cNvGrpSpPr/>
          <p:nvPr/>
        </p:nvGrpSpPr>
        <p:grpSpPr>
          <a:xfrm>
            <a:off x="14620851" y="11451355"/>
            <a:ext cx="6237325" cy="3176825"/>
            <a:chOff x="14620851" y="8112750"/>
            <a:chExt cx="6237325" cy="3176825"/>
          </a:xfrm>
        </p:grpSpPr>
        <p:pic>
          <p:nvPicPr>
            <p:cNvPr id="16" name="slide8" descr="Carmarthenshire">
              <a:extLst>
                <a:ext uri="{FF2B5EF4-FFF2-40B4-BE49-F238E27FC236}">
                  <a16:creationId xmlns:a16="http://schemas.microsoft.com/office/drawing/2014/main" id="{50CF8BC6-67DC-D244-8E74-FC0DFA7A87D1}"/>
                </a:ext>
              </a:extLst>
            </p:cNvPr>
            <p:cNvPicPr>
              <a:picLocks noChangeAspect="1"/>
            </p:cNvPicPr>
            <p:nvPr/>
          </p:nvPicPr>
          <p:blipFill rotWithShape="1">
            <a:blip r:embed="rId8">
              <a:extLst>
                <a:ext uri="{28A0092B-C50C-407E-A947-70E740481C1C}">
                  <a14:useLocalDpi xmlns:a14="http://schemas.microsoft.com/office/drawing/2010/main" val="0"/>
                </a:ext>
              </a:extLst>
            </a:blip>
            <a:srcRect r="25273" b="14777"/>
            <a:stretch/>
          </p:blipFill>
          <p:spPr>
            <a:xfrm>
              <a:off x="14620851" y="8112750"/>
              <a:ext cx="6237325" cy="3176825"/>
            </a:xfrm>
            <a:prstGeom prst="rect">
              <a:avLst/>
            </a:prstGeom>
          </p:spPr>
        </p:pic>
        <p:sp>
          <p:nvSpPr>
            <p:cNvPr id="5" name="Rectangle 4">
              <a:extLst>
                <a:ext uri="{FF2B5EF4-FFF2-40B4-BE49-F238E27FC236}">
                  <a16:creationId xmlns:a16="http://schemas.microsoft.com/office/drawing/2014/main" id="{7BBE4DC6-B34E-5A44-9F77-CFD82C986982}"/>
                </a:ext>
              </a:extLst>
            </p:cNvPr>
            <p:cNvSpPr/>
            <p:nvPr/>
          </p:nvSpPr>
          <p:spPr>
            <a:xfrm>
              <a:off x="15989300" y="8458199"/>
              <a:ext cx="3543300" cy="361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6CB47680-DC61-2145-AAE5-C41D87589CD0}"/>
                </a:ext>
              </a:extLst>
            </p:cNvPr>
            <p:cNvSpPr/>
            <p:nvPr/>
          </p:nvSpPr>
          <p:spPr>
            <a:xfrm>
              <a:off x="15224355" y="10918205"/>
              <a:ext cx="5310230" cy="365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9" name="Rectangle 38">
            <a:extLst>
              <a:ext uri="{FF2B5EF4-FFF2-40B4-BE49-F238E27FC236}">
                <a16:creationId xmlns:a16="http://schemas.microsoft.com/office/drawing/2014/main" id="{FE514B7F-09EB-5443-B13D-9749E0EC032C}"/>
              </a:ext>
            </a:extLst>
          </p:cNvPr>
          <p:cNvSpPr/>
          <p:nvPr/>
        </p:nvSpPr>
        <p:spPr>
          <a:xfrm>
            <a:off x="22355811" y="10833100"/>
            <a:ext cx="5310230" cy="365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7CC16CFC-76C3-4543-8989-AB66F2A86B70}"/>
              </a:ext>
            </a:extLst>
          </p:cNvPr>
          <p:cNvSpPr/>
          <p:nvPr/>
        </p:nvSpPr>
        <p:spPr>
          <a:xfrm>
            <a:off x="22355811" y="14362429"/>
            <a:ext cx="5310230" cy="365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BF147F7B-B13A-D04C-A212-466827974637}"/>
              </a:ext>
            </a:extLst>
          </p:cNvPr>
          <p:cNvSpPr/>
          <p:nvPr/>
        </p:nvSpPr>
        <p:spPr>
          <a:xfrm>
            <a:off x="21952633" y="21625018"/>
            <a:ext cx="5542632" cy="365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DF3C9C17-B09B-CC43-B0E2-DB57201982AF}"/>
              </a:ext>
            </a:extLst>
          </p:cNvPr>
          <p:cNvSpPr/>
          <p:nvPr/>
        </p:nvSpPr>
        <p:spPr>
          <a:xfrm>
            <a:off x="15046879" y="21488258"/>
            <a:ext cx="5542632" cy="365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a:extLst>
              <a:ext uri="{FF2B5EF4-FFF2-40B4-BE49-F238E27FC236}">
                <a16:creationId xmlns:a16="http://schemas.microsoft.com/office/drawing/2014/main" id="{FD3ED10D-D5E3-4E41-86A9-3E9F1E29E8E8}"/>
              </a:ext>
            </a:extLst>
          </p:cNvPr>
          <p:cNvSpPr/>
          <p:nvPr/>
        </p:nvSpPr>
        <p:spPr>
          <a:xfrm>
            <a:off x="17373600" y="19206821"/>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a:extLst>
              <a:ext uri="{FF2B5EF4-FFF2-40B4-BE49-F238E27FC236}">
                <a16:creationId xmlns:a16="http://schemas.microsoft.com/office/drawing/2014/main" id="{997EF1B3-ABE6-3D44-9A76-633B03307B29}"/>
              </a:ext>
            </a:extLst>
          </p:cNvPr>
          <p:cNvSpPr/>
          <p:nvPr/>
        </p:nvSpPr>
        <p:spPr>
          <a:xfrm>
            <a:off x="24452652" y="19194120"/>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a:extLst>
              <a:ext uri="{FF2B5EF4-FFF2-40B4-BE49-F238E27FC236}">
                <a16:creationId xmlns:a16="http://schemas.microsoft.com/office/drawing/2014/main" id="{57CE4F64-73B3-6144-A9CF-65A0DA4182A5}"/>
              </a:ext>
            </a:extLst>
          </p:cNvPr>
          <p:cNvSpPr/>
          <p:nvPr/>
        </p:nvSpPr>
        <p:spPr>
          <a:xfrm>
            <a:off x="24376463" y="22806843"/>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282499FA-AF71-D344-B935-FD6A5811F982}"/>
              </a:ext>
            </a:extLst>
          </p:cNvPr>
          <p:cNvSpPr/>
          <p:nvPr/>
        </p:nvSpPr>
        <p:spPr>
          <a:xfrm>
            <a:off x="17274843" y="22750400"/>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a:extLst>
              <a:ext uri="{FF2B5EF4-FFF2-40B4-BE49-F238E27FC236}">
                <a16:creationId xmlns:a16="http://schemas.microsoft.com/office/drawing/2014/main" id="{8C0E2F0D-0125-FF49-9E05-4C9600CC4A56}"/>
              </a:ext>
            </a:extLst>
          </p:cNvPr>
          <p:cNvSpPr/>
          <p:nvPr/>
        </p:nvSpPr>
        <p:spPr>
          <a:xfrm>
            <a:off x="24549360" y="12123103"/>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0" name="Group 89">
            <a:extLst>
              <a:ext uri="{FF2B5EF4-FFF2-40B4-BE49-F238E27FC236}">
                <a16:creationId xmlns:a16="http://schemas.microsoft.com/office/drawing/2014/main" id="{D3A438D0-6182-0742-9AAC-51C10AA9A5A8}"/>
              </a:ext>
            </a:extLst>
          </p:cNvPr>
          <p:cNvGrpSpPr/>
          <p:nvPr/>
        </p:nvGrpSpPr>
        <p:grpSpPr>
          <a:xfrm>
            <a:off x="805132" y="15028505"/>
            <a:ext cx="6237325" cy="3596501"/>
            <a:chOff x="805132" y="11689901"/>
            <a:chExt cx="5636743" cy="3060000"/>
          </a:xfrm>
        </p:grpSpPr>
        <p:pic>
          <p:nvPicPr>
            <p:cNvPr id="18" name="slide10" descr="Conwy">
              <a:extLst>
                <a:ext uri="{FF2B5EF4-FFF2-40B4-BE49-F238E27FC236}">
                  <a16:creationId xmlns:a16="http://schemas.microsoft.com/office/drawing/2014/main" id="{2026BBE7-4919-9C4E-AB62-3C6004A5539E}"/>
                </a:ext>
              </a:extLst>
            </p:cNvPr>
            <p:cNvPicPr>
              <a:picLocks noChangeAspect="1"/>
            </p:cNvPicPr>
            <p:nvPr/>
          </p:nvPicPr>
          <p:blipFill rotWithShape="1">
            <a:blip r:embed="rId9">
              <a:extLst>
                <a:ext uri="{28A0092B-C50C-407E-A947-70E740481C1C}">
                  <a14:useLocalDpi xmlns:a14="http://schemas.microsoft.com/office/drawing/2010/main" val="0"/>
                </a:ext>
              </a:extLst>
            </a:blip>
            <a:srcRect r="28422" b="15245"/>
            <a:stretch/>
          </p:blipFill>
          <p:spPr>
            <a:xfrm>
              <a:off x="805132" y="11689901"/>
              <a:ext cx="5636743" cy="3060000"/>
            </a:xfrm>
            <a:prstGeom prst="rect">
              <a:avLst/>
            </a:prstGeom>
          </p:spPr>
        </p:pic>
        <p:sp>
          <p:nvSpPr>
            <p:cNvPr id="43" name="Rectangle 42">
              <a:extLst>
                <a:ext uri="{FF2B5EF4-FFF2-40B4-BE49-F238E27FC236}">
                  <a16:creationId xmlns:a16="http://schemas.microsoft.com/office/drawing/2014/main" id="{89C1CC81-5B3B-8148-9CEC-FFFC9E7DA914}"/>
                </a:ext>
              </a:extLst>
            </p:cNvPr>
            <p:cNvSpPr/>
            <p:nvPr/>
          </p:nvSpPr>
          <p:spPr>
            <a:xfrm>
              <a:off x="1001670" y="14377143"/>
              <a:ext cx="5310230" cy="365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a:extLst>
                <a:ext uri="{FF2B5EF4-FFF2-40B4-BE49-F238E27FC236}">
                  <a16:creationId xmlns:a16="http://schemas.microsoft.com/office/drawing/2014/main" id="{742C3C61-6EFE-A245-A639-877326B94AD2}"/>
                </a:ext>
              </a:extLst>
            </p:cNvPr>
            <p:cNvSpPr/>
            <p:nvPr/>
          </p:nvSpPr>
          <p:spPr>
            <a:xfrm>
              <a:off x="3254453" y="12046445"/>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8" name="Rectangle 67">
            <a:extLst>
              <a:ext uri="{FF2B5EF4-FFF2-40B4-BE49-F238E27FC236}">
                <a16:creationId xmlns:a16="http://schemas.microsoft.com/office/drawing/2014/main" id="{2D72C927-93AD-D44A-9FC3-5EEFE1AE2082}"/>
              </a:ext>
            </a:extLst>
          </p:cNvPr>
          <p:cNvSpPr/>
          <p:nvPr/>
        </p:nvSpPr>
        <p:spPr>
          <a:xfrm>
            <a:off x="3406853" y="12198845"/>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a:extLst>
              <a:ext uri="{FF2B5EF4-FFF2-40B4-BE49-F238E27FC236}">
                <a16:creationId xmlns:a16="http://schemas.microsoft.com/office/drawing/2014/main" id="{B03E16A8-A2D6-2F43-BEC5-254295216926}"/>
              </a:ext>
            </a:extLst>
          </p:cNvPr>
          <p:cNvSpPr/>
          <p:nvPr/>
        </p:nvSpPr>
        <p:spPr>
          <a:xfrm rot="16200000">
            <a:off x="7847782" y="23800424"/>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Rectangle 70">
            <a:extLst>
              <a:ext uri="{FF2B5EF4-FFF2-40B4-BE49-F238E27FC236}">
                <a16:creationId xmlns:a16="http://schemas.microsoft.com/office/drawing/2014/main" id="{76C0BDA4-F56E-CF4A-848B-399AF86849EC}"/>
              </a:ext>
            </a:extLst>
          </p:cNvPr>
          <p:cNvSpPr/>
          <p:nvPr/>
        </p:nvSpPr>
        <p:spPr>
          <a:xfrm rot="16200000">
            <a:off x="21351889" y="23961417"/>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a:extLst>
              <a:ext uri="{FF2B5EF4-FFF2-40B4-BE49-F238E27FC236}">
                <a16:creationId xmlns:a16="http://schemas.microsoft.com/office/drawing/2014/main" id="{7C461BCC-AD6C-7047-8848-5CFE6B7EEF05}"/>
              </a:ext>
            </a:extLst>
          </p:cNvPr>
          <p:cNvSpPr/>
          <p:nvPr/>
        </p:nvSpPr>
        <p:spPr>
          <a:xfrm rot="16200000">
            <a:off x="21318171" y="20473235"/>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a:extLst>
              <a:ext uri="{FF2B5EF4-FFF2-40B4-BE49-F238E27FC236}">
                <a16:creationId xmlns:a16="http://schemas.microsoft.com/office/drawing/2014/main" id="{51330153-4AB7-BB44-AC07-404775629EF8}"/>
              </a:ext>
            </a:extLst>
          </p:cNvPr>
          <p:cNvSpPr/>
          <p:nvPr/>
        </p:nvSpPr>
        <p:spPr>
          <a:xfrm rot="16200000">
            <a:off x="7831524" y="20303444"/>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74">
            <a:extLst>
              <a:ext uri="{FF2B5EF4-FFF2-40B4-BE49-F238E27FC236}">
                <a16:creationId xmlns:a16="http://schemas.microsoft.com/office/drawing/2014/main" id="{A1D1FFC2-F36B-FF4C-9701-BBA39A7C59D5}"/>
              </a:ext>
            </a:extLst>
          </p:cNvPr>
          <p:cNvSpPr/>
          <p:nvPr/>
        </p:nvSpPr>
        <p:spPr>
          <a:xfrm rot="16200000">
            <a:off x="7919006" y="16794629"/>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Rectangle 77">
            <a:extLst>
              <a:ext uri="{FF2B5EF4-FFF2-40B4-BE49-F238E27FC236}">
                <a16:creationId xmlns:a16="http://schemas.microsoft.com/office/drawing/2014/main" id="{DC79B0F5-9712-564B-987B-9B8CD6DFC34B}"/>
              </a:ext>
            </a:extLst>
          </p:cNvPr>
          <p:cNvSpPr/>
          <p:nvPr/>
        </p:nvSpPr>
        <p:spPr>
          <a:xfrm rot="16200000">
            <a:off x="21351890" y="13209071"/>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2" name="Group 111">
            <a:extLst>
              <a:ext uri="{FF2B5EF4-FFF2-40B4-BE49-F238E27FC236}">
                <a16:creationId xmlns:a16="http://schemas.microsoft.com/office/drawing/2014/main" id="{4BB7A92E-1DFE-7D45-9375-7BC7102BDB1D}"/>
              </a:ext>
            </a:extLst>
          </p:cNvPr>
          <p:cNvGrpSpPr>
            <a:grpSpLocks/>
          </p:cNvGrpSpPr>
          <p:nvPr/>
        </p:nvGrpSpPr>
        <p:grpSpPr>
          <a:xfrm>
            <a:off x="21152445" y="7485808"/>
            <a:ext cx="6364800" cy="3347291"/>
            <a:chOff x="21745732" y="7835225"/>
            <a:chExt cx="5749534" cy="2994945"/>
          </a:xfrm>
        </p:grpSpPr>
        <p:pic>
          <p:nvPicPr>
            <p:cNvPr id="117" name="Picture 116" descr="Chart, waterfall chart&#10;&#10;Description automatically generated">
              <a:extLst>
                <a:ext uri="{FF2B5EF4-FFF2-40B4-BE49-F238E27FC236}">
                  <a16:creationId xmlns:a16="http://schemas.microsoft.com/office/drawing/2014/main" id="{E48665C5-1CB6-5949-A8D8-AB8F30BEB8D1}"/>
                </a:ext>
              </a:extLst>
            </p:cNvPr>
            <p:cNvPicPr>
              <a:picLocks noChangeAspect="1"/>
            </p:cNvPicPr>
            <p:nvPr/>
          </p:nvPicPr>
          <p:blipFill rotWithShape="1">
            <a:blip r:embed="rId10"/>
            <a:srcRect b="2126"/>
            <a:stretch/>
          </p:blipFill>
          <p:spPr>
            <a:xfrm>
              <a:off x="21745732" y="7835225"/>
              <a:ext cx="5749534" cy="2994945"/>
            </a:xfrm>
            <a:prstGeom prst="rect">
              <a:avLst/>
            </a:prstGeom>
          </p:spPr>
        </p:pic>
        <p:sp>
          <p:nvSpPr>
            <p:cNvPr id="79" name="Rectangle 78">
              <a:extLst>
                <a:ext uri="{FF2B5EF4-FFF2-40B4-BE49-F238E27FC236}">
                  <a16:creationId xmlns:a16="http://schemas.microsoft.com/office/drawing/2014/main" id="{58A994FC-DFFC-EA44-9FF9-E23E6FA9F37D}"/>
                </a:ext>
              </a:extLst>
            </p:cNvPr>
            <p:cNvSpPr/>
            <p:nvPr/>
          </p:nvSpPr>
          <p:spPr>
            <a:xfrm rot="16200000">
              <a:off x="21318171" y="9622437"/>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6" name="Group 125">
            <a:extLst>
              <a:ext uri="{FF2B5EF4-FFF2-40B4-BE49-F238E27FC236}">
                <a16:creationId xmlns:a16="http://schemas.microsoft.com/office/drawing/2014/main" id="{2A416599-9E06-294D-A8D9-D3B9AE022312}"/>
              </a:ext>
            </a:extLst>
          </p:cNvPr>
          <p:cNvGrpSpPr/>
          <p:nvPr/>
        </p:nvGrpSpPr>
        <p:grpSpPr>
          <a:xfrm>
            <a:off x="14653588" y="7428812"/>
            <a:ext cx="6365633" cy="3418179"/>
            <a:chOff x="14492541" y="7778821"/>
            <a:chExt cx="6365633" cy="3418179"/>
          </a:xfrm>
        </p:grpSpPr>
        <p:pic>
          <p:nvPicPr>
            <p:cNvPr id="103" name="Picture 102" descr="Chart, waterfall chart&#10;&#10;Description automatically generated">
              <a:extLst>
                <a:ext uri="{FF2B5EF4-FFF2-40B4-BE49-F238E27FC236}">
                  <a16:creationId xmlns:a16="http://schemas.microsoft.com/office/drawing/2014/main" id="{11C11F1B-FFAE-9549-A4E2-5775884E74B5}"/>
                </a:ext>
              </a:extLst>
            </p:cNvPr>
            <p:cNvPicPr>
              <a:picLocks noChangeAspect="1"/>
            </p:cNvPicPr>
            <p:nvPr/>
          </p:nvPicPr>
          <p:blipFill>
            <a:blip r:embed="rId11"/>
            <a:stretch>
              <a:fillRect/>
            </a:stretch>
          </p:blipFill>
          <p:spPr>
            <a:xfrm>
              <a:off x="14492541" y="7778821"/>
              <a:ext cx="6365633" cy="3418179"/>
            </a:xfrm>
            <a:prstGeom prst="rect">
              <a:avLst/>
            </a:prstGeom>
          </p:spPr>
        </p:pic>
        <p:sp>
          <p:nvSpPr>
            <p:cNvPr id="82" name="Rectangle 81">
              <a:extLst>
                <a:ext uri="{FF2B5EF4-FFF2-40B4-BE49-F238E27FC236}">
                  <a16:creationId xmlns:a16="http://schemas.microsoft.com/office/drawing/2014/main" id="{CBFA3001-CCDF-3941-816F-51286A9CD10F}"/>
                </a:ext>
              </a:extLst>
            </p:cNvPr>
            <p:cNvSpPr/>
            <p:nvPr/>
          </p:nvSpPr>
          <p:spPr>
            <a:xfrm rot="16200000">
              <a:off x="13946445" y="9866831"/>
              <a:ext cx="1417131"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8" name="Rectangle 87">
            <a:extLst>
              <a:ext uri="{FF2B5EF4-FFF2-40B4-BE49-F238E27FC236}">
                <a16:creationId xmlns:a16="http://schemas.microsoft.com/office/drawing/2014/main" id="{C3750B00-0063-C345-A29C-04E6D7D5D34A}"/>
              </a:ext>
            </a:extLst>
          </p:cNvPr>
          <p:cNvSpPr/>
          <p:nvPr/>
        </p:nvSpPr>
        <p:spPr>
          <a:xfrm>
            <a:off x="24461961" y="8820057"/>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4" name="Group 103">
            <a:extLst>
              <a:ext uri="{FF2B5EF4-FFF2-40B4-BE49-F238E27FC236}">
                <a16:creationId xmlns:a16="http://schemas.microsoft.com/office/drawing/2014/main" id="{2A636707-7741-924C-BCEB-8E79402679EF}"/>
              </a:ext>
            </a:extLst>
          </p:cNvPr>
          <p:cNvGrpSpPr/>
          <p:nvPr/>
        </p:nvGrpSpPr>
        <p:grpSpPr>
          <a:xfrm>
            <a:off x="7904351" y="11174910"/>
            <a:ext cx="6039111" cy="3298963"/>
            <a:chOff x="8350917" y="8112751"/>
            <a:chExt cx="5487760" cy="3060000"/>
          </a:xfrm>
        </p:grpSpPr>
        <p:grpSp>
          <p:nvGrpSpPr>
            <p:cNvPr id="96" name="Group 95">
              <a:extLst>
                <a:ext uri="{FF2B5EF4-FFF2-40B4-BE49-F238E27FC236}">
                  <a16:creationId xmlns:a16="http://schemas.microsoft.com/office/drawing/2014/main" id="{D6B806D3-187F-5241-AD0A-B2AB2388F347}"/>
                </a:ext>
              </a:extLst>
            </p:cNvPr>
            <p:cNvGrpSpPr/>
            <p:nvPr/>
          </p:nvGrpSpPr>
          <p:grpSpPr>
            <a:xfrm>
              <a:off x="8350917" y="8112751"/>
              <a:ext cx="5487760" cy="3060000"/>
              <a:chOff x="8350917" y="8112751"/>
              <a:chExt cx="5487760" cy="3060000"/>
            </a:xfrm>
          </p:grpSpPr>
          <p:grpSp>
            <p:nvGrpSpPr>
              <p:cNvPr id="95" name="Group 94">
                <a:extLst>
                  <a:ext uri="{FF2B5EF4-FFF2-40B4-BE49-F238E27FC236}">
                    <a16:creationId xmlns:a16="http://schemas.microsoft.com/office/drawing/2014/main" id="{32A2C53A-20B9-E740-957F-D947CA957520}"/>
                  </a:ext>
                </a:extLst>
              </p:cNvPr>
              <p:cNvGrpSpPr/>
              <p:nvPr/>
            </p:nvGrpSpPr>
            <p:grpSpPr>
              <a:xfrm>
                <a:off x="8350917" y="8112751"/>
                <a:ext cx="5487760" cy="3060000"/>
                <a:chOff x="8350917" y="8112751"/>
                <a:chExt cx="5487760" cy="3060000"/>
              </a:xfrm>
            </p:grpSpPr>
            <p:pic>
              <p:nvPicPr>
                <p:cNvPr id="15" name="slide7" descr="Cardiff">
                  <a:extLst>
                    <a:ext uri="{FF2B5EF4-FFF2-40B4-BE49-F238E27FC236}">
                      <a16:creationId xmlns:a16="http://schemas.microsoft.com/office/drawing/2014/main" id="{A2EE8F0A-B4B1-3A47-8861-5D2CA7BC2294}"/>
                    </a:ext>
                  </a:extLst>
                </p:cNvPr>
                <p:cNvPicPr>
                  <a:picLocks noChangeAspect="1"/>
                </p:cNvPicPr>
                <p:nvPr/>
              </p:nvPicPr>
              <p:blipFill rotWithShape="1">
                <a:blip r:embed="rId12">
                  <a:extLst>
                    <a:ext uri="{28A0092B-C50C-407E-A947-70E740481C1C}">
                      <a14:useLocalDpi xmlns:a14="http://schemas.microsoft.com/office/drawing/2010/main" val="0"/>
                    </a:ext>
                  </a:extLst>
                </a:blip>
                <a:srcRect r="30039" b="14777"/>
                <a:stretch/>
              </p:blipFill>
              <p:spPr>
                <a:xfrm>
                  <a:off x="8350917" y="8112751"/>
                  <a:ext cx="5487760" cy="3060000"/>
                </a:xfrm>
                <a:prstGeom prst="rect">
                  <a:avLst/>
                </a:prstGeom>
              </p:spPr>
            </p:pic>
            <p:sp>
              <p:nvSpPr>
                <p:cNvPr id="37" name="Rectangle 36">
                  <a:extLst>
                    <a:ext uri="{FF2B5EF4-FFF2-40B4-BE49-F238E27FC236}">
                      <a16:creationId xmlns:a16="http://schemas.microsoft.com/office/drawing/2014/main" id="{6766F428-B9ED-CB46-B8F6-312A2337D7AF}"/>
                    </a:ext>
                  </a:extLst>
                </p:cNvPr>
                <p:cNvSpPr/>
                <p:nvPr/>
              </p:nvSpPr>
              <p:spPr>
                <a:xfrm>
                  <a:off x="8553468" y="10770354"/>
                  <a:ext cx="5194300" cy="365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3" name="Rectangle 82">
                <a:extLst>
                  <a:ext uri="{FF2B5EF4-FFF2-40B4-BE49-F238E27FC236}">
                    <a16:creationId xmlns:a16="http://schemas.microsoft.com/office/drawing/2014/main" id="{45F5B8FC-4F20-F441-88CF-8656D4965F60}"/>
                  </a:ext>
                </a:extLst>
              </p:cNvPr>
              <p:cNvSpPr/>
              <p:nvPr/>
            </p:nvSpPr>
            <p:spPr>
              <a:xfrm rot="16200000">
                <a:off x="7905820" y="9682768"/>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2" name="Rectangle 101">
              <a:extLst>
                <a:ext uri="{FF2B5EF4-FFF2-40B4-BE49-F238E27FC236}">
                  <a16:creationId xmlns:a16="http://schemas.microsoft.com/office/drawing/2014/main" id="{81B65282-8C3A-BA4A-9EC5-EBF413D36517}"/>
                </a:ext>
              </a:extLst>
            </p:cNvPr>
            <p:cNvSpPr/>
            <p:nvPr/>
          </p:nvSpPr>
          <p:spPr>
            <a:xfrm>
              <a:off x="10249675" y="8394624"/>
              <a:ext cx="2487286" cy="3416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16" name="Picture 115" descr="Chart, waterfall chart&#10;&#10;Description automatically generated">
            <a:extLst>
              <a:ext uri="{FF2B5EF4-FFF2-40B4-BE49-F238E27FC236}">
                <a16:creationId xmlns:a16="http://schemas.microsoft.com/office/drawing/2014/main" id="{E532034F-83FD-B842-B35A-0C2E321D3153}"/>
              </a:ext>
            </a:extLst>
          </p:cNvPr>
          <p:cNvPicPr>
            <a:picLocks/>
          </p:cNvPicPr>
          <p:nvPr/>
        </p:nvPicPr>
        <p:blipFill>
          <a:blip r:embed="rId13"/>
          <a:stretch>
            <a:fillRect/>
          </a:stretch>
        </p:blipFill>
        <p:spPr>
          <a:xfrm>
            <a:off x="7584297" y="7427168"/>
            <a:ext cx="6364800" cy="3420000"/>
          </a:xfrm>
          <a:prstGeom prst="rect">
            <a:avLst/>
          </a:prstGeom>
        </p:spPr>
      </p:pic>
      <p:grpSp>
        <p:nvGrpSpPr>
          <p:cNvPr id="23" name="Group 22">
            <a:extLst>
              <a:ext uri="{FF2B5EF4-FFF2-40B4-BE49-F238E27FC236}">
                <a16:creationId xmlns:a16="http://schemas.microsoft.com/office/drawing/2014/main" id="{4E7D61AC-E168-144C-8F1C-B1F02972A048}"/>
              </a:ext>
            </a:extLst>
          </p:cNvPr>
          <p:cNvGrpSpPr/>
          <p:nvPr/>
        </p:nvGrpSpPr>
        <p:grpSpPr>
          <a:xfrm>
            <a:off x="785366" y="15002189"/>
            <a:ext cx="6557091" cy="3420000"/>
            <a:chOff x="785366" y="15002189"/>
            <a:chExt cx="6557091" cy="3420000"/>
          </a:xfrm>
        </p:grpSpPr>
        <p:pic>
          <p:nvPicPr>
            <p:cNvPr id="125" name="Picture 124" descr="Chart, waterfall chart&#10;&#10;Description automatically generated">
              <a:extLst>
                <a:ext uri="{FF2B5EF4-FFF2-40B4-BE49-F238E27FC236}">
                  <a16:creationId xmlns:a16="http://schemas.microsoft.com/office/drawing/2014/main" id="{ABF360EC-CF02-E946-974D-659A7148AE12}"/>
                </a:ext>
              </a:extLst>
            </p:cNvPr>
            <p:cNvPicPr>
              <a:picLocks/>
            </p:cNvPicPr>
            <p:nvPr/>
          </p:nvPicPr>
          <p:blipFill>
            <a:blip r:embed="rId14"/>
            <a:stretch>
              <a:fillRect/>
            </a:stretch>
          </p:blipFill>
          <p:spPr>
            <a:xfrm>
              <a:off x="785366" y="15002189"/>
              <a:ext cx="6557091" cy="3420000"/>
            </a:xfrm>
            <a:prstGeom prst="rect">
              <a:avLst/>
            </a:prstGeom>
          </p:spPr>
        </p:pic>
        <p:sp>
          <p:nvSpPr>
            <p:cNvPr id="86" name="Rectangle 85">
              <a:extLst>
                <a:ext uri="{FF2B5EF4-FFF2-40B4-BE49-F238E27FC236}">
                  <a16:creationId xmlns:a16="http://schemas.microsoft.com/office/drawing/2014/main" id="{94A8E531-C5E1-F744-95F5-F43CF48EFD36}"/>
                </a:ext>
              </a:extLst>
            </p:cNvPr>
            <p:cNvSpPr/>
            <p:nvPr/>
          </p:nvSpPr>
          <p:spPr>
            <a:xfrm>
              <a:off x="3748132" y="15406438"/>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4" name="Group 23">
            <a:extLst>
              <a:ext uri="{FF2B5EF4-FFF2-40B4-BE49-F238E27FC236}">
                <a16:creationId xmlns:a16="http://schemas.microsoft.com/office/drawing/2014/main" id="{F33600F4-F4DD-F04A-A3A6-3B925331E63F}"/>
              </a:ext>
            </a:extLst>
          </p:cNvPr>
          <p:cNvGrpSpPr/>
          <p:nvPr/>
        </p:nvGrpSpPr>
        <p:grpSpPr>
          <a:xfrm>
            <a:off x="817441" y="18838561"/>
            <a:ext cx="6498174" cy="3420000"/>
            <a:chOff x="817441" y="18838561"/>
            <a:chExt cx="6498174" cy="3420000"/>
          </a:xfrm>
        </p:grpSpPr>
        <p:pic>
          <p:nvPicPr>
            <p:cNvPr id="10" name="Picture 9" descr="Chart, waterfall chart&#10;&#10;Description automatically generated">
              <a:extLst>
                <a:ext uri="{FF2B5EF4-FFF2-40B4-BE49-F238E27FC236}">
                  <a16:creationId xmlns:a16="http://schemas.microsoft.com/office/drawing/2014/main" id="{4A1B4D00-02C0-B340-818B-AC9077DAD910}"/>
                </a:ext>
              </a:extLst>
            </p:cNvPr>
            <p:cNvPicPr>
              <a:picLocks/>
            </p:cNvPicPr>
            <p:nvPr/>
          </p:nvPicPr>
          <p:blipFill>
            <a:blip r:embed="rId15"/>
            <a:stretch>
              <a:fillRect/>
            </a:stretch>
          </p:blipFill>
          <p:spPr>
            <a:xfrm>
              <a:off x="817441" y="18838561"/>
              <a:ext cx="6498174" cy="3420000"/>
            </a:xfrm>
            <a:prstGeom prst="rect">
              <a:avLst/>
            </a:prstGeom>
          </p:spPr>
        </p:pic>
        <p:sp>
          <p:nvSpPr>
            <p:cNvPr id="91" name="Rectangle 90">
              <a:extLst>
                <a:ext uri="{FF2B5EF4-FFF2-40B4-BE49-F238E27FC236}">
                  <a16:creationId xmlns:a16="http://schemas.microsoft.com/office/drawing/2014/main" id="{37548822-9A02-2443-A542-E95CB2F7A4E6}"/>
                </a:ext>
              </a:extLst>
            </p:cNvPr>
            <p:cNvSpPr/>
            <p:nvPr/>
          </p:nvSpPr>
          <p:spPr>
            <a:xfrm>
              <a:off x="3733618" y="19283312"/>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5" name="Group 24">
            <a:extLst>
              <a:ext uri="{FF2B5EF4-FFF2-40B4-BE49-F238E27FC236}">
                <a16:creationId xmlns:a16="http://schemas.microsoft.com/office/drawing/2014/main" id="{60E117CE-B540-114B-A5A3-F8B69AE3A340}"/>
              </a:ext>
            </a:extLst>
          </p:cNvPr>
          <p:cNvGrpSpPr/>
          <p:nvPr/>
        </p:nvGrpSpPr>
        <p:grpSpPr>
          <a:xfrm>
            <a:off x="817441" y="22674933"/>
            <a:ext cx="6403160" cy="3420000"/>
            <a:chOff x="817441" y="22674933"/>
            <a:chExt cx="6403160" cy="3420000"/>
          </a:xfrm>
        </p:grpSpPr>
        <p:pic>
          <p:nvPicPr>
            <p:cNvPr id="36" name="Picture 35" descr="Chart, waterfall chart&#10;&#10;Description automatically generated">
              <a:extLst>
                <a:ext uri="{FF2B5EF4-FFF2-40B4-BE49-F238E27FC236}">
                  <a16:creationId xmlns:a16="http://schemas.microsoft.com/office/drawing/2014/main" id="{54E701A2-3F5E-1446-B0F5-FE18AFFDE4AF}"/>
                </a:ext>
              </a:extLst>
            </p:cNvPr>
            <p:cNvPicPr>
              <a:picLocks/>
            </p:cNvPicPr>
            <p:nvPr/>
          </p:nvPicPr>
          <p:blipFill>
            <a:blip r:embed="rId16"/>
            <a:stretch>
              <a:fillRect/>
            </a:stretch>
          </p:blipFill>
          <p:spPr>
            <a:xfrm>
              <a:off x="817441" y="22674933"/>
              <a:ext cx="6403160" cy="3420000"/>
            </a:xfrm>
            <a:prstGeom prst="rect">
              <a:avLst/>
            </a:prstGeom>
          </p:spPr>
        </p:pic>
        <p:sp>
          <p:nvSpPr>
            <p:cNvPr id="92" name="Rectangle 91">
              <a:extLst>
                <a:ext uri="{FF2B5EF4-FFF2-40B4-BE49-F238E27FC236}">
                  <a16:creationId xmlns:a16="http://schemas.microsoft.com/office/drawing/2014/main" id="{99BE7E84-3F32-2C4A-8AEE-A573506AE9CA}"/>
                </a:ext>
              </a:extLst>
            </p:cNvPr>
            <p:cNvSpPr/>
            <p:nvPr/>
          </p:nvSpPr>
          <p:spPr>
            <a:xfrm>
              <a:off x="3842103" y="23089288"/>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6" name="Group 25">
            <a:extLst>
              <a:ext uri="{FF2B5EF4-FFF2-40B4-BE49-F238E27FC236}">
                <a16:creationId xmlns:a16="http://schemas.microsoft.com/office/drawing/2014/main" id="{2279F55E-0E88-4848-87AF-211FD1CBD137}"/>
              </a:ext>
            </a:extLst>
          </p:cNvPr>
          <p:cNvGrpSpPr/>
          <p:nvPr/>
        </p:nvGrpSpPr>
        <p:grpSpPr>
          <a:xfrm>
            <a:off x="755739" y="26511305"/>
            <a:ext cx="6498174" cy="3600000"/>
            <a:chOff x="755739" y="26511305"/>
            <a:chExt cx="6498174" cy="3600000"/>
          </a:xfrm>
        </p:grpSpPr>
        <p:pic>
          <p:nvPicPr>
            <p:cNvPr id="108" name="Picture 107" descr="Chart&#10;&#10;Description automatically generated">
              <a:extLst>
                <a:ext uri="{FF2B5EF4-FFF2-40B4-BE49-F238E27FC236}">
                  <a16:creationId xmlns:a16="http://schemas.microsoft.com/office/drawing/2014/main" id="{CA74A119-6132-714B-9AA5-4EC908EBFBFC}"/>
                </a:ext>
              </a:extLst>
            </p:cNvPr>
            <p:cNvPicPr>
              <a:picLocks/>
            </p:cNvPicPr>
            <p:nvPr/>
          </p:nvPicPr>
          <p:blipFill>
            <a:blip r:embed="rId17"/>
            <a:stretch>
              <a:fillRect/>
            </a:stretch>
          </p:blipFill>
          <p:spPr>
            <a:xfrm>
              <a:off x="755739" y="26511305"/>
              <a:ext cx="6498174" cy="3600000"/>
            </a:xfrm>
            <a:prstGeom prst="rect">
              <a:avLst/>
            </a:prstGeom>
          </p:spPr>
        </p:pic>
        <p:sp>
          <p:nvSpPr>
            <p:cNvPr id="93" name="Rectangle 92">
              <a:extLst>
                <a:ext uri="{FF2B5EF4-FFF2-40B4-BE49-F238E27FC236}">
                  <a16:creationId xmlns:a16="http://schemas.microsoft.com/office/drawing/2014/main" id="{94B3010D-C5F6-FA45-B272-E0914F12594B}"/>
                </a:ext>
              </a:extLst>
            </p:cNvPr>
            <p:cNvSpPr/>
            <p:nvPr/>
          </p:nvSpPr>
          <p:spPr>
            <a:xfrm>
              <a:off x="3698194" y="26914510"/>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6" name="Group 45">
            <a:extLst>
              <a:ext uri="{FF2B5EF4-FFF2-40B4-BE49-F238E27FC236}">
                <a16:creationId xmlns:a16="http://schemas.microsoft.com/office/drawing/2014/main" id="{ACB17539-77CA-E54D-BCBC-CDC9C4AE0694}"/>
              </a:ext>
            </a:extLst>
          </p:cNvPr>
          <p:cNvGrpSpPr/>
          <p:nvPr/>
        </p:nvGrpSpPr>
        <p:grpSpPr>
          <a:xfrm>
            <a:off x="7595731" y="11289057"/>
            <a:ext cx="6364800" cy="3341864"/>
            <a:chOff x="7595731" y="11289057"/>
            <a:chExt cx="6364800" cy="3341864"/>
          </a:xfrm>
        </p:grpSpPr>
        <p:grpSp>
          <p:nvGrpSpPr>
            <p:cNvPr id="11" name="Group 10">
              <a:extLst>
                <a:ext uri="{FF2B5EF4-FFF2-40B4-BE49-F238E27FC236}">
                  <a16:creationId xmlns:a16="http://schemas.microsoft.com/office/drawing/2014/main" id="{C7807192-1E27-6C4D-9364-3F0E76E3C098}"/>
                </a:ext>
              </a:extLst>
            </p:cNvPr>
            <p:cNvGrpSpPr/>
            <p:nvPr/>
          </p:nvGrpSpPr>
          <p:grpSpPr>
            <a:xfrm>
              <a:off x="7595731" y="11289057"/>
              <a:ext cx="6364800" cy="3341864"/>
              <a:chOff x="7595731" y="11289057"/>
              <a:chExt cx="6364800" cy="3341864"/>
            </a:xfrm>
          </p:grpSpPr>
          <p:pic>
            <p:nvPicPr>
              <p:cNvPr id="121" name="Picture 120" descr="Chart, bar chart&#10;&#10;Description automatically generated">
                <a:extLst>
                  <a:ext uri="{FF2B5EF4-FFF2-40B4-BE49-F238E27FC236}">
                    <a16:creationId xmlns:a16="http://schemas.microsoft.com/office/drawing/2014/main" id="{485DC43D-CC60-9D4C-9549-886FD36BB80A}"/>
                  </a:ext>
                </a:extLst>
              </p:cNvPr>
              <p:cNvPicPr>
                <a:picLocks/>
              </p:cNvPicPr>
              <p:nvPr/>
            </p:nvPicPr>
            <p:blipFill rotWithShape="1">
              <a:blip r:embed="rId18"/>
              <a:srcRect b="2285"/>
              <a:stretch/>
            </p:blipFill>
            <p:spPr>
              <a:xfrm>
                <a:off x="7595731" y="11289057"/>
                <a:ext cx="6364800" cy="3341864"/>
              </a:xfrm>
              <a:prstGeom prst="rect">
                <a:avLst/>
              </a:prstGeom>
            </p:spPr>
          </p:pic>
          <p:sp>
            <p:nvSpPr>
              <p:cNvPr id="6" name="Rectangle 5">
                <a:extLst>
                  <a:ext uri="{FF2B5EF4-FFF2-40B4-BE49-F238E27FC236}">
                    <a16:creationId xmlns:a16="http://schemas.microsoft.com/office/drawing/2014/main" id="{5B0C8A63-AA40-724F-B29B-E2EF0335430F}"/>
                  </a:ext>
                </a:extLst>
              </p:cNvPr>
              <p:cNvSpPr/>
              <p:nvPr/>
            </p:nvSpPr>
            <p:spPr>
              <a:xfrm>
                <a:off x="10449101" y="11662935"/>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5" name="Rectangle 44">
              <a:extLst>
                <a:ext uri="{FF2B5EF4-FFF2-40B4-BE49-F238E27FC236}">
                  <a16:creationId xmlns:a16="http://schemas.microsoft.com/office/drawing/2014/main" id="{851C26EB-1520-A044-A204-C8D54F7B4F9D}"/>
                </a:ext>
              </a:extLst>
            </p:cNvPr>
            <p:cNvSpPr/>
            <p:nvPr/>
          </p:nvSpPr>
          <p:spPr>
            <a:xfrm>
              <a:off x="7623868" y="12654240"/>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7" name="Group 46">
            <a:extLst>
              <a:ext uri="{FF2B5EF4-FFF2-40B4-BE49-F238E27FC236}">
                <a16:creationId xmlns:a16="http://schemas.microsoft.com/office/drawing/2014/main" id="{33C3B4AC-1FFD-D04C-A034-6D86610A8860}"/>
              </a:ext>
            </a:extLst>
          </p:cNvPr>
          <p:cNvGrpSpPr/>
          <p:nvPr/>
        </p:nvGrpSpPr>
        <p:grpSpPr>
          <a:xfrm>
            <a:off x="14655010" y="11289057"/>
            <a:ext cx="6364800" cy="3420000"/>
            <a:chOff x="14655010" y="11289057"/>
            <a:chExt cx="6364800" cy="3420000"/>
          </a:xfrm>
        </p:grpSpPr>
        <p:grpSp>
          <p:nvGrpSpPr>
            <p:cNvPr id="12" name="Group 11">
              <a:extLst>
                <a:ext uri="{FF2B5EF4-FFF2-40B4-BE49-F238E27FC236}">
                  <a16:creationId xmlns:a16="http://schemas.microsoft.com/office/drawing/2014/main" id="{A9A93CE7-5D15-BA4C-BCF3-BCEF69A54B69}"/>
                </a:ext>
              </a:extLst>
            </p:cNvPr>
            <p:cNvGrpSpPr/>
            <p:nvPr/>
          </p:nvGrpSpPr>
          <p:grpSpPr>
            <a:xfrm>
              <a:off x="14655010" y="11289057"/>
              <a:ext cx="6364800" cy="3420000"/>
              <a:chOff x="14655010" y="11289057"/>
              <a:chExt cx="6364800" cy="3420000"/>
            </a:xfrm>
          </p:grpSpPr>
          <p:pic>
            <p:nvPicPr>
              <p:cNvPr id="123" name="Picture 122" descr="Chart, waterfall chart&#10;&#10;Description automatically generated">
                <a:extLst>
                  <a:ext uri="{FF2B5EF4-FFF2-40B4-BE49-F238E27FC236}">
                    <a16:creationId xmlns:a16="http://schemas.microsoft.com/office/drawing/2014/main" id="{CA85FD09-AF02-9544-A118-79EDBBA7ACBE}"/>
                  </a:ext>
                </a:extLst>
              </p:cNvPr>
              <p:cNvPicPr>
                <a:picLocks/>
              </p:cNvPicPr>
              <p:nvPr/>
            </p:nvPicPr>
            <p:blipFill>
              <a:blip r:embed="rId19"/>
              <a:stretch>
                <a:fillRect/>
              </a:stretch>
            </p:blipFill>
            <p:spPr>
              <a:xfrm>
                <a:off x="14655010" y="11289057"/>
                <a:ext cx="6364800" cy="3420000"/>
              </a:xfrm>
              <a:prstGeom prst="rect">
                <a:avLst/>
              </a:prstGeom>
            </p:spPr>
          </p:pic>
          <p:sp>
            <p:nvSpPr>
              <p:cNvPr id="76" name="Rectangle 75">
                <a:extLst>
                  <a:ext uri="{FF2B5EF4-FFF2-40B4-BE49-F238E27FC236}">
                    <a16:creationId xmlns:a16="http://schemas.microsoft.com/office/drawing/2014/main" id="{87951D24-D574-2541-82EF-DA228C76BA8B}"/>
                  </a:ext>
                </a:extLst>
              </p:cNvPr>
              <p:cNvSpPr/>
              <p:nvPr/>
            </p:nvSpPr>
            <p:spPr>
              <a:xfrm>
                <a:off x="17509453" y="11771653"/>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8" name="Rectangle 117">
              <a:extLst>
                <a:ext uri="{FF2B5EF4-FFF2-40B4-BE49-F238E27FC236}">
                  <a16:creationId xmlns:a16="http://schemas.microsoft.com/office/drawing/2014/main" id="{8D1096EB-55F1-E24A-8483-6EFF8EE5C01E}"/>
                </a:ext>
              </a:extLst>
            </p:cNvPr>
            <p:cNvSpPr/>
            <p:nvPr/>
          </p:nvSpPr>
          <p:spPr>
            <a:xfrm>
              <a:off x="14661011" y="12764557"/>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0" name="Group 49">
            <a:extLst>
              <a:ext uri="{FF2B5EF4-FFF2-40B4-BE49-F238E27FC236}">
                <a16:creationId xmlns:a16="http://schemas.microsoft.com/office/drawing/2014/main" id="{18AE49AA-8FCE-FF4A-BF84-B74AA24CC5F8}"/>
              </a:ext>
            </a:extLst>
          </p:cNvPr>
          <p:cNvGrpSpPr/>
          <p:nvPr/>
        </p:nvGrpSpPr>
        <p:grpSpPr>
          <a:xfrm>
            <a:off x="21136006" y="11284898"/>
            <a:ext cx="6298824" cy="3420000"/>
            <a:chOff x="21207000" y="11284898"/>
            <a:chExt cx="6227829" cy="3420000"/>
          </a:xfrm>
        </p:grpSpPr>
        <p:grpSp>
          <p:nvGrpSpPr>
            <p:cNvPr id="14" name="Group 13">
              <a:extLst>
                <a:ext uri="{FF2B5EF4-FFF2-40B4-BE49-F238E27FC236}">
                  <a16:creationId xmlns:a16="http://schemas.microsoft.com/office/drawing/2014/main" id="{B0E604B4-771B-2247-8B0B-DDA44C773A30}"/>
                </a:ext>
              </a:extLst>
            </p:cNvPr>
            <p:cNvGrpSpPr/>
            <p:nvPr/>
          </p:nvGrpSpPr>
          <p:grpSpPr>
            <a:xfrm>
              <a:off x="21207000" y="11284898"/>
              <a:ext cx="6227829" cy="3420000"/>
              <a:chOff x="21207000" y="11284898"/>
              <a:chExt cx="6227829" cy="3420000"/>
            </a:xfrm>
          </p:grpSpPr>
          <p:pic>
            <p:nvPicPr>
              <p:cNvPr id="115" name="Picture 114" descr="Chart, waterfall chart&#10;&#10;Description automatically generated">
                <a:extLst>
                  <a:ext uri="{FF2B5EF4-FFF2-40B4-BE49-F238E27FC236}">
                    <a16:creationId xmlns:a16="http://schemas.microsoft.com/office/drawing/2014/main" id="{6EB367D9-5739-3441-BE74-B25D2EE78CA1}"/>
                  </a:ext>
                </a:extLst>
              </p:cNvPr>
              <p:cNvPicPr>
                <a:picLocks/>
              </p:cNvPicPr>
              <p:nvPr/>
            </p:nvPicPr>
            <p:blipFill rotWithShape="1">
              <a:blip r:embed="rId20"/>
              <a:srcRect r="4293"/>
              <a:stretch/>
            </p:blipFill>
            <p:spPr>
              <a:xfrm>
                <a:off x="21207000" y="11284898"/>
                <a:ext cx="6227829" cy="3420000"/>
              </a:xfrm>
              <a:prstGeom prst="rect">
                <a:avLst/>
              </a:prstGeom>
            </p:spPr>
          </p:pic>
          <p:sp>
            <p:nvSpPr>
              <p:cNvPr id="77" name="Rectangle 76">
                <a:extLst>
                  <a:ext uri="{FF2B5EF4-FFF2-40B4-BE49-F238E27FC236}">
                    <a16:creationId xmlns:a16="http://schemas.microsoft.com/office/drawing/2014/main" id="{42FC84CB-E256-554C-BC1B-59EC6B008A71}"/>
                  </a:ext>
                </a:extLst>
              </p:cNvPr>
              <p:cNvSpPr/>
              <p:nvPr/>
            </p:nvSpPr>
            <p:spPr>
              <a:xfrm>
                <a:off x="24162619" y="11786045"/>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2" name="Rectangle 121">
              <a:extLst>
                <a:ext uri="{FF2B5EF4-FFF2-40B4-BE49-F238E27FC236}">
                  <a16:creationId xmlns:a16="http://schemas.microsoft.com/office/drawing/2014/main" id="{7B29ADFA-3BD3-984F-9235-DE783D7852A8}"/>
                </a:ext>
              </a:extLst>
            </p:cNvPr>
            <p:cNvSpPr/>
            <p:nvPr/>
          </p:nvSpPr>
          <p:spPr>
            <a:xfrm>
              <a:off x="21290512" y="12654240"/>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1" name="Group 50">
            <a:extLst>
              <a:ext uri="{FF2B5EF4-FFF2-40B4-BE49-F238E27FC236}">
                <a16:creationId xmlns:a16="http://schemas.microsoft.com/office/drawing/2014/main" id="{1E3F4190-8877-0545-A52A-CB12BD291DA6}"/>
              </a:ext>
            </a:extLst>
          </p:cNvPr>
          <p:cNvGrpSpPr/>
          <p:nvPr/>
        </p:nvGrpSpPr>
        <p:grpSpPr>
          <a:xfrm>
            <a:off x="7560676" y="15026591"/>
            <a:ext cx="6450242" cy="3341864"/>
            <a:chOff x="7560676" y="15026591"/>
            <a:chExt cx="6450242" cy="3341864"/>
          </a:xfrm>
        </p:grpSpPr>
        <p:grpSp>
          <p:nvGrpSpPr>
            <p:cNvPr id="19" name="Group 18">
              <a:extLst>
                <a:ext uri="{FF2B5EF4-FFF2-40B4-BE49-F238E27FC236}">
                  <a16:creationId xmlns:a16="http://schemas.microsoft.com/office/drawing/2014/main" id="{A4A9B43E-D974-C54B-BFE0-12058DEF69BA}"/>
                </a:ext>
              </a:extLst>
            </p:cNvPr>
            <p:cNvGrpSpPr/>
            <p:nvPr/>
          </p:nvGrpSpPr>
          <p:grpSpPr>
            <a:xfrm>
              <a:off x="7560676" y="15026591"/>
              <a:ext cx="6450242" cy="3341864"/>
              <a:chOff x="7560676" y="15026591"/>
              <a:chExt cx="6450242" cy="3341864"/>
            </a:xfrm>
          </p:grpSpPr>
          <p:pic>
            <p:nvPicPr>
              <p:cNvPr id="128" name="Picture 127" descr="Chart, waterfall chart&#10;&#10;Description automatically generated">
                <a:extLst>
                  <a:ext uri="{FF2B5EF4-FFF2-40B4-BE49-F238E27FC236}">
                    <a16:creationId xmlns:a16="http://schemas.microsoft.com/office/drawing/2014/main" id="{3325FD95-81E0-A545-8F5A-07D509EAEC7E}"/>
                  </a:ext>
                </a:extLst>
              </p:cNvPr>
              <p:cNvPicPr>
                <a:picLocks/>
              </p:cNvPicPr>
              <p:nvPr/>
            </p:nvPicPr>
            <p:blipFill rotWithShape="1">
              <a:blip r:embed="rId21"/>
              <a:srcRect b="2179"/>
              <a:stretch/>
            </p:blipFill>
            <p:spPr>
              <a:xfrm>
                <a:off x="7560676" y="15026591"/>
                <a:ext cx="6450242" cy="3341864"/>
              </a:xfrm>
              <a:prstGeom prst="rect">
                <a:avLst/>
              </a:prstGeom>
            </p:spPr>
          </p:pic>
          <p:sp>
            <p:nvSpPr>
              <p:cNvPr id="80" name="Rectangle 79">
                <a:extLst>
                  <a:ext uri="{FF2B5EF4-FFF2-40B4-BE49-F238E27FC236}">
                    <a16:creationId xmlns:a16="http://schemas.microsoft.com/office/drawing/2014/main" id="{94F62E45-78F6-DD45-B7B9-C2240CA6EB69}"/>
                  </a:ext>
                </a:extLst>
              </p:cNvPr>
              <p:cNvSpPr/>
              <p:nvPr/>
            </p:nvSpPr>
            <p:spPr>
              <a:xfrm>
                <a:off x="10512689" y="15396756"/>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7" name="Rectangle 126">
              <a:extLst>
                <a:ext uri="{FF2B5EF4-FFF2-40B4-BE49-F238E27FC236}">
                  <a16:creationId xmlns:a16="http://schemas.microsoft.com/office/drawing/2014/main" id="{28C5F1AA-E149-0240-9353-148827A824DF}"/>
                </a:ext>
              </a:extLst>
            </p:cNvPr>
            <p:cNvSpPr/>
            <p:nvPr/>
          </p:nvSpPr>
          <p:spPr>
            <a:xfrm>
              <a:off x="7680521" y="16486364"/>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2" name="Group 51">
            <a:extLst>
              <a:ext uri="{FF2B5EF4-FFF2-40B4-BE49-F238E27FC236}">
                <a16:creationId xmlns:a16="http://schemas.microsoft.com/office/drawing/2014/main" id="{832191DB-9B21-6546-99B2-31A4816AC207}"/>
              </a:ext>
            </a:extLst>
          </p:cNvPr>
          <p:cNvGrpSpPr/>
          <p:nvPr/>
        </p:nvGrpSpPr>
        <p:grpSpPr>
          <a:xfrm>
            <a:off x="7562166" y="18838561"/>
            <a:ext cx="6426502" cy="3420000"/>
            <a:chOff x="7562166" y="18838561"/>
            <a:chExt cx="6426502" cy="3420000"/>
          </a:xfrm>
        </p:grpSpPr>
        <p:grpSp>
          <p:nvGrpSpPr>
            <p:cNvPr id="27" name="Group 26">
              <a:extLst>
                <a:ext uri="{FF2B5EF4-FFF2-40B4-BE49-F238E27FC236}">
                  <a16:creationId xmlns:a16="http://schemas.microsoft.com/office/drawing/2014/main" id="{1D0DBFBB-70CD-4E40-94B3-7B06E714F70D}"/>
                </a:ext>
              </a:extLst>
            </p:cNvPr>
            <p:cNvGrpSpPr/>
            <p:nvPr/>
          </p:nvGrpSpPr>
          <p:grpSpPr>
            <a:xfrm>
              <a:off x="7562166" y="18838561"/>
              <a:ext cx="6426502" cy="3420000"/>
              <a:chOff x="7562166" y="18838561"/>
              <a:chExt cx="6426502" cy="3420000"/>
            </a:xfrm>
          </p:grpSpPr>
          <p:pic>
            <p:nvPicPr>
              <p:cNvPr id="13" name="Picture 12" descr="Chart, waterfall chart&#10;&#10;Description automatically generated">
                <a:extLst>
                  <a:ext uri="{FF2B5EF4-FFF2-40B4-BE49-F238E27FC236}">
                    <a16:creationId xmlns:a16="http://schemas.microsoft.com/office/drawing/2014/main" id="{2E8AD20C-5DA1-4F47-B521-BEFF9B10F954}"/>
                  </a:ext>
                </a:extLst>
              </p:cNvPr>
              <p:cNvPicPr>
                <a:picLocks/>
              </p:cNvPicPr>
              <p:nvPr/>
            </p:nvPicPr>
            <p:blipFill>
              <a:blip r:embed="rId22"/>
              <a:stretch>
                <a:fillRect/>
              </a:stretch>
            </p:blipFill>
            <p:spPr>
              <a:xfrm>
                <a:off x="7562166" y="18838561"/>
                <a:ext cx="6426502" cy="3420000"/>
              </a:xfrm>
              <a:prstGeom prst="rect">
                <a:avLst/>
              </a:prstGeom>
            </p:spPr>
          </p:pic>
          <p:sp>
            <p:nvSpPr>
              <p:cNvPr id="94" name="Rectangle 93">
                <a:extLst>
                  <a:ext uri="{FF2B5EF4-FFF2-40B4-BE49-F238E27FC236}">
                    <a16:creationId xmlns:a16="http://schemas.microsoft.com/office/drawing/2014/main" id="{82714AB1-37ED-B54B-B3F7-EE40C8BC6153}"/>
                  </a:ext>
                </a:extLst>
              </p:cNvPr>
              <p:cNvSpPr/>
              <p:nvPr/>
            </p:nvSpPr>
            <p:spPr>
              <a:xfrm>
                <a:off x="10496413" y="19206821"/>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9" name="Rectangle 128">
              <a:extLst>
                <a:ext uri="{FF2B5EF4-FFF2-40B4-BE49-F238E27FC236}">
                  <a16:creationId xmlns:a16="http://schemas.microsoft.com/office/drawing/2014/main" id="{3F7EBEA6-68C4-1649-ACCC-6F999F82E976}"/>
                </a:ext>
              </a:extLst>
            </p:cNvPr>
            <p:cNvSpPr/>
            <p:nvPr/>
          </p:nvSpPr>
          <p:spPr>
            <a:xfrm>
              <a:off x="7729269" y="20338176"/>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3" name="Group 52">
            <a:extLst>
              <a:ext uri="{FF2B5EF4-FFF2-40B4-BE49-F238E27FC236}">
                <a16:creationId xmlns:a16="http://schemas.microsoft.com/office/drawing/2014/main" id="{BA2DAE5A-1C7B-6B45-BF07-200425BE15D5}"/>
              </a:ext>
            </a:extLst>
          </p:cNvPr>
          <p:cNvGrpSpPr/>
          <p:nvPr/>
        </p:nvGrpSpPr>
        <p:grpSpPr>
          <a:xfrm>
            <a:off x="7590786" y="22674933"/>
            <a:ext cx="6437984" cy="3420000"/>
            <a:chOff x="7590786" y="22674933"/>
            <a:chExt cx="6437984" cy="3420000"/>
          </a:xfrm>
        </p:grpSpPr>
        <p:grpSp>
          <p:nvGrpSpPr>
            <p:cNvPr id="28" name="Group 27">
              <a:extLst>
                <a:ext uri="{FF2B5EF4-FFF2-40B4-BE49-F238E27FC236}">
                  <a16:creationId xmlns:a16="http://schemas.microsoft.com/office/drawing/2014/main" id="{5D8F207C-6BB0-DC43-B76F-33B6ED0A27CC}"/>
                </a:ext>
              </a:extLst>
            </p:cNvPr>
            <p:cNvGrpSpPr/>
            <p:nvPr/>
          </p:nvGrpSpPr>
          <p:grpSpPr>
            <a:xfrm>
              <a:off x="7590786" y="22674933"/>
              <a:ext cx="6437984" cy="3420000"/>
              <a:chOff x="7590786" y="22674933"/>
              <a:chExt cx="6437984" cy="3420000"/>
            </a:xfrm>
          </p:grpSpPr>
          <p:pic>
            <p:nvPicPr>
              <p:cNvPr id="66" name="Picture 65" descr="Chart, waterfall chart&#10;&#10;Description automatically generated">
                <a:extLst>
                  <a:ext uri="{FF2B5EF4-FFF2-40B4-BE49-F238E27FC236}">
                    <a16:creationId xmlns:a16="http://schemas.microsoft.com/office/drawing/2014/main" id="{8C5E15E0-D143-3F42-83CC-C34BE14693BA}"/>
                  </a:ext>
                </a:extLst>
              </p:cNvPr>
              <p:cNvPicPr>
                <a:picLocks/>
              </p:cNvPicPr>
              <p:nvPr/>
            </p:nvPicPr>
            <p:blipFill>
              <a:blip r:embed="rId23"/>
              <a:stretch>
                <a:fillRect/>
              </a:stretch>
            </p:blipFill>
            <p:spPr>
              <a:xfrm>
                <a:off x="7590786" y="22674933"/>
                <a:ext cx="6437984" cy="3420000"/>
              </a:xfrm>
              <a:prstGeom prst="rect">
                <a:avLst/>
              </a:prstGeom>
            </p:spPr>
          </p:pic>
          <p:sp>
            <p:nvSpPr>
              <p:cNvPr id="97" name="Rectangle 96">
                <a:extLst>
                  <a:ext uri="{FF2B5EF4-FFF2-40B4-BE49-F238E27FC236}">
                    <a16:creationId xmlns:a16="http://schemas.microsoft.com/office/drawing/2014/main" id="{E2A1AB11-7149-F345-83C1-D214741B8E67}"/>
                  </a:ext>
                </a:extLst>
              </p:cNvPr>
              <p:cNvSpPr/>
              <p:nvPr/>
            </p:nvSpPr>
            <p:spPr>
              <a:xfrm>
                <a:off x="10552926" y="23104663"/>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1" name="Rectangle 130">
              <a:extLst>
                <a:ext uri="{FF2B5EF4-FFF2-40B4-BE49-F238E27FC236}">
                  <a16:creationId xmlns:a16="http://schemas.microsoft.com/office/drawing/2014/main" id="{D4313CB7-3F21-A348-8AFA-B42AE14ABEB0}"/>
                </a:ext>
              </a:extLst>
            </p:cNvPr>
            <p:cNvSpPr/>
            <p:nvPr/>
          </p:nvSpPr>
          <p:spPr>
            <a:xfrm>
              <a:off x="7724779" y="23915707"/>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8" name="Group 57">
            <a:extLst>
              <a:ext uri="{FF2B5EF4-FFF2-40B4-BE49-F238E27FC236}">
                <a16:creationId xmlns:a16="http://schemas.microsoft.com/office/drawing/2014/main" id="{74BB373F-DEB4-9E43-BCFD-A2CFCB0D416E}"/>
              </a:ext>
            </a:extLst>
          </p:cNvPr>
          <p:cNvGrpSpPr/>
          <p:nvPr/>
        </p:nvGrpSpPr>
        <p:grpSpPr>
          <a:xfrm>
            <a:off x="7590786" y="26514475"/>
            <a:ext cx="6434554" cy="3600000"/>
            <a:chOff x="7590786" y="26514475"/>
            <a:chExt cx="6434554" cy="3600000"/>
          </a:xfrm>
        </p:grpSpPr>
        <p:grpSp>
          <p:nvGrpSpPr>
            <p:cNvPr id="29" name="Group 28">
              <a:extLst>
                <a:ext uri="{FF2B5EF4-FFF2-40B4-BE49-F238E27FC236}">
                  <a16:creationId xmlns:a16="http://schemas.microsoft.com/office/drawing/2014/main" id="{AAE8CED5-32B5-1848-97C7-F209E999F96A}"/>
                </a:ext>
              </a:extLst>
            </p:cNvPr>
            <p:cNvGrpSpPr/>
            <p:nvPr/>
          </p:nvGrpSpPr>
          <p:grpSpPr>
            <a:xfrm>
              <a:off x="7590786" y="26514475"/>
              <a:ext cx="6434554" cy="3600000"/>
              <a:chOff x="7590786" y="26514475"/>
              <a:chExt cx="6434554" cy="3600000"/>
            </a:xfrm>
          </p:grpSpPr>
          <p:pic>
            <p:nvPicPr>
              <p:cNvPr id="114" name="Picture 113" descr="Chart, waterfall chart&#10;&#10;Description automatically generated">
                <a:extLst>
                  <a:ext uri="{FF2B5EF4-FFF2-40B4-BE49-F238E27FC236}">
                    <a16:creationId xmlns:a16="http://schemas.microsoft.com/office/drawing/2014/main" id="{61EA3CA7-A75D-EC48-A9E9-73A66E90E86B}"/>
                  </a:ext>
                </a:extLst>
              </p:cNvPr>
              <p:cNvPicPr>
                <a:picLocks/>
              </p:cNvPicPr>
              <p:nvPr/>
            </p:nvPicPr>
            <p:blipFill>
              <a:blip r:embed="rId24"/>
              <a:stretch>
                <a:fillRect/>
              </a:stretch>
            </p:blipFill>
            <p:spPr>
              <a:xfrm>
                <a:off x="7590786" y="26514475"/>
                <a:ext cx="6434554" cy="3600000"/>
              </a:xfrm>
              <a:prstGeom prst="rect">
                <a:avLst/>
              </a:prstGeom>
            </p:spPr>
          </p:pic>
          <p:sp>
            <p:nvSpPr>
              <p:cNvPr id="98" name="Rectangle 97">
                <a:extLst>
                  <a:ext uri="{FF2B5EF4-FFF2-40B4-BE49-F238E27FC236}">
                    <a16:creationId xmlns:a16="http://schemas.microsoft.com/office/drawing/2014/main" id="{3BF41F45-E93A-0645-B53D-20946E9E7884}"/>
                  </a:ext>
                </a:extLst>
              </p:cNvPr>
              <p:cNvSpPr/>
              <p:nvPr/>
            </p:nvSpPr>
            <p:spPr>
              <a:xfrm>
                <a:off x="10549719" y="26914510"/>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3" name="Rectangle 132">
              <a:extLst>
                <a:ext uri="{FF2B5EF4-FFF2-40B4-BE49-F238E27FC236}">
                  <a16:creationId xmlns:a16="http://schemas.microsoft.com/office/drawing/2014/main" id="{25F01AF5-55A5-BF49-A372-B5172F17D8C3}"/>
                </a:ext>
              </a:extLst>
            </p:cNvPr>
            <p:cNvSpPr/>
            <p:nvPr/>
          </p:nvSpPr>
          <p:spPr>
            <a:xfrm>
              <a:off x="7647327" y="27668603"/>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9" name="Group 58">
            <a:extLst>
              <a:ext uri="{FF2B5EF4-FFF2-40B4-BE49-F238E27FC236}">
                <a16:creationId xmlns:a16="http://schemas.microsoft.com/office/drawing/2014/main" id="{5BBC52FD-F382-2742-8FE3-599789BE5981}"/>
              </a:ext>
            </a:extLst>
          </p:cNvPr>
          <p:cNvGrpSpPr/>
          <p:nvPr/>
        </p:nvGrpSpPr>
        <p:grpSpPr>
          <a:xfrm>
            <a:off x="14652926" y="14997012"/>
            <a:ext cx="6364800" cy="3420000"/>
            <a:chOff x="14652926" y="14997012"/>
            <a:chExt cx="6364800" cy="3420000"/>
          </a:xfrm>
        </p:grpSpPr>
        <p:grpSp>
          <p:nvGrpSpPr>
            <p:cNvPr id="21" name="Group 20">
              <a:extLst>
                <a:ext uri="{FF2B5EF4-FFF2-40B4-BE49-F238E27FC236}">
                  <a16:creationId xmlns:a16="http://schemas.microsoft.com/office/drawing/2014/main" id="{F009C62F-03D8-1148-A697-98D843447C46}"/>
                </a:ext>
              </a:extLst>
            </p:cNvPr>
            <p:cNvGrpSpPr/>
            <p:nvPr/>
          </p:nvGrpSpPr>
          <p:grpSpPr>
            <a:xfrm>
              <a:off x="14652926" y="14997012"/>
              <a:ext cx="6364800" cy="3420000"/>
              <a:chOff x="14652926" y="14997012"/>
              <a:chExt cx="6364800" cy="3420000"/>
            </a:xfrm>
          </p:grpSpPr>
          <p:pic>
            <p:nvPicPr>
              <p:cNvPr id="130" name="Picture 129" descr="Chart, waterfall chart&#10;&#10;Description automatically generated">
                <a:extLst>
                  <a:ext uri="{FF2B5EF4-FFF2-40B4-BE49-F238E27FC236}">
                    <a16:creationId xmlns:a16="http://schemas.microsoft.com/office/drawing/2014/main" id="{BC4EBD83-17FC-0540-9F38-F789C76E1D02}"/>
                  </a:ext>
                </a:extLst>
              </p:cNvPr>
              <p:cNvPicPr>
                <a:picLocks/>
              </p:cNvPicPr>
              <p:nvPr/>
            </p:nvPicPr>
            <p:blipFill>
              <a:blip r:embed="rId25"/>
              <a:stretch>
                <a:fillRect/>
              </a:stretch>
            </p:blipFill>
            <p:spPr>
              <a:xfrm>
                <a:off x="14652926" y="14997012"/>
                <a:ext cx="6364800" cy="3420000"/>
              </a:xfrm>
              <a:prstGeom prst="rect">
                <a:avLst/>
              </a:prstGeom>
            </p:spPr>
          </p:pic>
          <p:sp>
            <p:nvSpPr>
              <p:cNvPr id="84" name="Rectangle 83">
                <a:extLst>
                  <a:ext uri="{FF2B5EF4-FFF2-40B4-BE49-F238E27FC236}">
                    <a16:creationId xmlns:a16="http://schemas.microsoft.com/office/drawing/2014/main" id="{67FBE4B5-3A33-4746-94BE-EFE464C5910E}"/>
                  </a:ext>
                </a:extLst>
              </p:cNvPr>
              <p:cNvSpPr/>
              <p:nvPr/>
            </p:nvSpPr>
            <p:spPr>
              <a:xfrm>
                <a:off x="17436694" y="15472664"/>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4" name="Rectangle 133">
              <a:extLst>
                <a:ext uri="{FF2B5EF4-FFF2-40B4-BE49-F238E27FC236}">
                  <a16:creationId xmlns:a16="http://schemas.microsoft.com/office/drawing/2014/main" id="{F145A7E8-946A-1244-BAD6-4387F4E9D78D}"/>
                </a:ext>
              </a:extLst>
            </p:cNvPr>
            <p:cNvSpPr/>
            <p:nvPr/>
          </p:nvSpPr>
          <p:spPr>
            <a:xfrm>
              <a:off x="14709425" y="16486363"/>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0" name="Group 59">
            <a:extLst>
              <a:ext uri="{FF2B5EF4-FFF2-40B4-BE49-F238E27FC236}">
                <a16:creationId xmlns:a16="http://schemas.microsoft.com/office/drawing/2014/main" id="{59A4C7DE-4C05-CB4C-A600-112452BDFB79}"/>
              </a:ext>
            </a:extLst>
          </p:cNvPr>
          <p:cNvGrpSpPr/>
          <p:nvPr/>
        </p:nvGrpSpPr>
        <p:grpSpPr>
          <a:xfrm>
            <a:off x="14659207" y="18840411"/>
            <a:ext cx="6432898" cy="3416300"/>
            <a:chOff x="14727305" y="18840411"/>
            <a:chExt cx="6364800" cy="3416300"/>
          </a:xfrm>
        </p:grpSpPr>
        <p:grpSp>
          <p:nvGrpSpPr>
            <p:cNvPr id="31" name="Group 30">
              <a:extLst>
                <a:ext uri="{FF2B5EF4-FFF2-40B4-BE49-F238E27FC236}">
                  <a16:creationId xmlns:a16="http://schemas.microsoft.com/office/drawing/2014/main" id="{5389B677-F82B-8D49-9551-C898EFA7F1A8}"/>
                </a:ext>
              </a:extLst>
            </p:cNvPr>
            <p:cNvGrpSpPr/>
            <p:nvPr/>
          </p:nvGrpSpPr>
          <p:grpSpPr>
            <a:xfrm>
              <a:off x="14727305" y="18840411"/>
              <a:ext cx="6364800" cy="3416300"/>
              <a:chOff x="14727305" y="18840411"/>
              <a:chExt cx="6364800" cy="3416300"/>
            </a:xfrm>
          </p:grpSpPr>
          <p:pic>
            <p:nvPicPr>
              <p:cNvPr id="17" name="Picture 16" descr="Chart, waterfall chart&#10;&#10;Description automatically generated">
                <a:extLst>
                  <a:ext uri="{FF2B5EF4-FFF2-40B4-BE49-F238E27FC236}">
                    <a16:creationId xmlns:a16="http://schemas.microsoft.com/office/drawing/2014/main" id="{26DA52B2-6B4E-E647-922D-5BE62D2A9B85}"/>
                  </a:ext>
                </a:extLst>
              </p:cNvPr>
              <p:cNvPicPr>
                <a:picLocks/>
              </p:cNvPicPr>
              <p:nvPr/>
            </p:nvPicPr>
            <p:blipFill>
              <a:blip r:embed="rId26"/>
              <a:stretch>
                <a:fillRect/>
              </a:stretch>
            </p:blipFill>
            <p:spPr>
              <a:xfrm>
                <a:off x="14727305" y="18840411"/>
                <a:ext cx="6364800" cy="3416300"/>
              </a:xfrm>
              <a:prstGeom prst="rect">
                <a:avLst/>
              </a:prstGeom>
            </p:spPr>
          </p:pic>
          <p:sp>
            <p:nvSpPr>
              <p:cNvPr id="100" name="Rectangle 99">
                <a:extLst>
                  <a:ext uri="{FF2B5EF4-FFF2-40B4-BE49-F238E27FC236}">
                    <a16:creationId xmlns:a16="http://schemas.microsoft.com/office/drawing/2014/main" id="{6CB4E7E4-747B-0240-9FDA-5B5549FF8A0C}"/>
                  </a:ext>
                </a:extLst>
              </p:cNvPr>
              <p:cNvSpPr/>
              <p:nvPr/>
            </p:nvSpPr>
            <p:spPr>
              <a:xfrm>
                <a:off x="17632482" y="19260593"/>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5" name="Rectangle 134">
              <a:extLst>
                <a:ext uri="{FF2B5EF4-FFF2-40B4-BE49-F238E27FC236}">
                  <a16:creationId xmlns:a16="http://schemas.microsoft.com/office/drawing/2014/main" id="{F1932CFC-3A4E-674F-92BD-735D3B87D8A6}"/>
                </a:ext>
              </a:extLst>
            </p:cNvPr>
            <p:cNvSpPr/>
            <p:nvPr/>
          </p:nvSpPr>
          <p:spPr>
            <a:xfrm>
              <a:off x="14760771" y="20291941"/>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1" name="Group 60">
            <a:extLst>
              <a:ext uri="{FF2B5EF4-FFF2-40B4-BE49-F238E27FC236}">
                <a16:creationId xmlns:a16="http://schemas.microsoft.com/office/drawing/2014/main" id="{0AB034C5-63E7-CD42-8A8E-3C1B28213026}"/>
              </a:ext>
            </a:extLst>
          </p:cNvPr>
          <p:cNvGrpSpPr/>
          <p:nvPr/>
        </p:nvGrpSpPr>
        <p:grpSpPr>
          <a:xfrm>
            <a:off x="14779104" y="22674933"/>
            <a:ext cx="6364800" cy="3420000"/>
            <a:chOff x="14779104" y="22674933"/>
            <a:chExt cx="6364800" cy="3420000"/>
          </a:xfrm>
        </p:grpSpPr>
        <p:grpSp>
          <p:nvGrpSpPr>
            <p:cNvPr id="35" name="Group 34">
              <a:extLst>
                <a:ext uri="{FF2B5EF4-FFF2-40B4-BE49-F238E27FC236}">
                  <a16:creationId xmlns:a16="http://schemas.microsoft.com/office/drawing/2014/main" id="{E1AC16ED-089F-014F-8802-AE4162C80752}"/>
                </a:ext>
              </a:extLst>
            </p:cNvPr>
            <p:cNvGrpSpPr/>
            <p:nvPr/>
          </p:nvGrpSpPr>
          <p:grpSpPr>
            <a:xfrm>
              <a:off x="14779104" y="22674933"/>
              <a:ext cx="6364800" cy="3420000"/>
              <a:chOff x="14779104" y="22674933"/>
              <a:chExt cx="6364800" cy="3420000"/>
            </a:xfrm>
          </p:grpSpPr>
          <p:pic>
            <p:nvPicPr>
              <p:cNvPr id="81" name="Picture 80" descr="Chart, waterfall chart&#10;&#10;Description automatically generated">
                <a:extLst>
                  <a:ext uri="{FF2B5EF4-FFF2-40B4-BE49-F238E27FC236}">
                    <a16:creationId xmlns:a16="http://schemas.microsoft.com/office/drawing/2014/main" id="{E0E30830-7C2A-7B48-8C9E-7E265BF00771}"/>
                  </a:ext>
                </a:extLst>
              </p:cNvPr>
              <p:cNvPicPr>
                <a:picLocks/>
              </p:cNvPicPr>
              <p:nvPr/>
            </p:nvPicPr>
            <p:blipFill>
              <a:blip r:embed="rId27"/>
              <a:stretch>
                <a:fillRect/>
              </a:stretch>
            </p:blipFill>
            <p:spPr>
              <a:xfrm>
                <a:off x="14779104" y="22674933"/>
                <a:ext cx="6364800" cy="3420000"/>
              </a:xfrm>
              <a:prstGeom prst="rect">
                <a:avLst/>
              </a:prstGeom>
            </p:spPr>
          </p:pic>
          <p:sp>
            <p:nvSpPr>
              <p:cNvPr id="105" name="Rectangle 104">
                <a:extLst>
                  <a:ext uri="{FF2B5EF4-FFF2-40B4-BE49-F238E27FC236}">
                    <a16:creationId xmlns:a16="http://schemas.microsoft.com/office/drawing/2014/main" id="{ED40BD8C-8D49-9642-9039-41410073E790}"/>
                  </a:ext>
                </a:extLst>
              </p:cNvPr>
              <p:cNvSpPr/>
              <p:nvPr/>
            </p:nvSpPr>
            <p:spPr>
              <a:xfrm>
                <a:off x="17682685" y="23043669"/>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6" name="Rectangle 135">
              <a:extLst>
                <a:ext uri="{FF2B5EF4-FFF2-40B4-BE49-F238E27FC236}">
                  <a16:creationId xmlns:a16="http://schemas.microsoft.com/office/drawing/2014/main" id="{EABDDF4F-A28A-3E4F-AF7B-41225FB61ADE}"/>
                </a:ext>
              </a:extLst>
            </p:cNvPr>
            <p:cNvSpPr/>
            <p:nvPr/>
          </p:nvSpPr>
          <p:spPr>
            <a:xfrm>
              <a:off x="14848202" y="24131640"/>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2" name="Group 61">
            <a:extLst>
              <a:ext uri="{FF2B5EF4-FFF2-40B4-BE49-F238E27FC236}">
                <a16:creationId xmlns:a16="http://schemas.microsoft.com/office/drawing/2014/main" id="{EFDC3D1E-BE02-E649-B16D-0F3ECCC46BDE}"/>
              </a:ext>
            </a:extLst>
          </p:cNvPr>
          <p:cNvGrpSpPr/>
          <p:nvPr/>
        </p:nvGrpSpPr>
        <p:grpSpPr>
          <a:xfrm>
            <a:off x="14620529" y="26510798"/>
            <a:ext cx="6365122" cy="3600000"/>
            <a:chOff x="14620529" y="26510798"/>
            <a:chExt cx="6365122" cy="3600000"/>
          </a:xfrm>
        </p:grpSpPr>
        <p:grpSp>
          <p:nvGrpSpPr>
            <p:cNvPr id="30" name="Group 29">
              <a:extLst>
                <a:ext uri="{FF2B5EF4-FFF2-40B4-BE49-F238E27FC236}">
                  <a16:creationId xmlns:a16="http://schemas.microsoft.com/office/drawing/2014/main" id="{651245FE-847F-234C-8F28-425258A96078}"/>
                </a:ext>
              </a:extLst>
            </p:cNvPr>
            <p:cNvGrpSpPr/>
            <p:nvPr/>
          </p:nvGrpSpPr>
          <p:grpSpPr>
            <a:xfrm>
              <a:off x="14620851" y="26510798"/>
              <a:ext cx="6364800" cy="3600000"/>
              <a:chOff x="14620851" y="26510798"/>
              <a:chExt cx="6364800" cy="3600000"/>
            </a:xfrm>
          </p:grpSpPr>
          <p:pic>
            <p:nvPicPr>
              <p:cNvPr id="120" name="Picture 119" descr="Chart, waterfall chart&#10;&#10;Description automatically generated">
                <a:extLst>
                  <a:ext uri="{FF2B5EF4-FFF2-40B4-BE49-F238E27FC236}">
                    <a16:creationId xmlns:a16="http://schemas.microsoft.com/office/drawing/2014/main" id="{31FE9496-01DB-9249-9851-FED75FC24954}"/>
                  </a:ext>
                </a:extLst>
              </p:cNvPr>
              <p:cNvPicPr>
                <a:picLocks/>
              </p:cNvPicPr>
              <p:nvPr/>
            </p:nvPicPr>
            <p:blipFill>
              <a:blip r:embed="rId28"/>
              <a:stretch>
                <a:fillRect/>
              </a:stretch>
            </p:blipFill>
            <p:spPr>
              <a:xfrm>
                <a:off x="14620851" y="26510798"/>
                <a:ext cx="6364800" cy="3600000"/>
              </a:xfrm>
              <a:prstGeom prst="rect">
                <a:avLst/>
              </a:prstGeom>
            </p:spPr>
          </p:pic>
          <p:sp>
            <p:nvSpPr>
              <p:cNvPr id="99" name="Rectangle 98">
                <a:extLst>
                  <a:ext uri="{FF2B5EF4-FFF2-40B4-BE49-F238E27FC236}">
                    <a16:creationId xmlns:a16="http://schemas.microsoft.com/office/drawing/2014/main" id="{4730E167-EEAD-3246-8F71-EA98B1928CC4}"/>
                  </a:ext>
                </a:extLst>
              </p:cNvPr>
              <p:cNvSpPr/>
              <p:nvPr/>
            </p:nvSpPr>
            <p:spPr>
              <a:xfrm>
                <a:off x="17356056" y="26878718"/>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7" name="Rectangle 136">
              <a:extLst>
                <a:ext uri="{FF2B5EF4-FFF2-40B4-BE49-F238E27FC236}">
                  <a16:creationId xmlns:a16="http://schemas.microsoft.com/office/drawing/2014/main" id="{B01B5CC6-B178-F84F-976E-5C80F3C10839}"/>
                </a:ext>
              </a:extLst>
            </p:cNvPr>
            <p:cNvSpPr/>
            <p:nvPr/>
          </p:nvSpPr>
          <p:spPr>
            <a:xfrm>
              <a:off x="14620529" y="27868840"/>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3" name="Group 62">
            <a:extLst>
              <a:ext uri="{FF2B5EF4-FFF2-40B4-BE49-F238E27FC236}">
                <a16:creationId xmlns:a16="http://schemas.microsoft.com/office/drawing/2014/main" id="{61A465F5-C922-5344-B133-D4CF82CA988A}"/>
              </a:ext>
            </a:extLst>
          </p:cNvPr>
          <p:cNvGrpSpPr/>
          <p:nvPr/>
        </p:nvGrpSpPr>
        <p:grpSpPr>
          <a:xfrm>
            <a:off x="21136006" y="26510798"/>
            <a:ext cx="6522881" cy="3600000"/>
            <a:chOff x="21136006" y="26510798"/>
            <a:chExt cx="6522881" cy="3600000"/>
          </a:xfrm>
        </p:grpSpPr>
        <p:grpSp>
          <p:nvGrpSpPr>
            <p:cNvPr id="41" name="Group 40">
              <a:extLst>
                <a:ext uri="{FF2B5EF4-FFF2-40B4-BE49-F238E27FC236}">
                  <a16:creationId xmlns:a16="http://schemas.microsoft.com/office/drawing/2014/main" id="{FFCE4ED5-587F-2947-9637-5805A2C576DE}"/>
                </a:ext>
              </a:extLst>
            </p:cNvPr>
            <p:cNvGrpSpPr/>
            <p:nvPr/>
          </p:nvGrpSpPr>
          <p:grpSpPr>
            <a:xfrm>
              <a:off x="21136006" y="26510798"/>
              <a:ext cx="6522881" cy="3600000"/>
              <a:chOff x="21136006" y="26510798"/>
              <a:chExt cx="6522881" cy="3600000"/>
            </a:xfrm>
          </p:grpSpPr>
          <p:pic>
            <p:nvPicPr>
              <p:cNvPr id="124" name="Picture 123" descr="Chart, waterfall chart&#10;&#10;Description automatically generated">
                <a:extLst>
                  <a:ext uri="{FF2B5EF4-FFF2-40B4-BE49-F238E27FC236}">
                    <a16:creationId xmlns:a16="http://schemas.microsoft.com/office/drawing/2014/main" id="{E0D349FC-2892-F94F-9A2F-D61E6FF74155}"/>
                  </a:ext>
                </a:extLst>
              </p:cNvPr>
              <p:cNvPicPr>
                <a:picLocks/>
              </p:cNvPicPr>
              <p:nvPr/>
            </p:nvPicPr>
            <p:blipFill>
              <a:blip r:embed="rId29"/>
              <a:stretch>
                <a:fillRect/>
              </a:stretch>
            </p:blipFill>
            <p:spPr>
              <a:xfrm>
                <a:off x="21136006" y="26510798"/>
                <a:ext cx="6522881" cy="3600000"/>
              </a:xfrm>
              <a:prstGeom prst="rect">
                <a:avLst/>
              </a:prstGeom>
            </p:spPr>
          </p:pic>
          <p:sp>
            <p:nvSpPr>
              <p:cNvPr id="106" name="Rectangle 105">
                <a:extLst>
                  <a:ext uri="{FF2B5EF4-FFF2-40B4-BE49-F238E27FC236}">
                    <a16:creationId xmlns:a16="http://schemas.microsoft.com/office/drawing/2014/main" id="{43303764-5E2F-9048-848A-088921477177}"/>
                  </a:ext>
                </a:extLst>
              </p:cNvPr>
              <p:cNvSpPr/>
              <p:nvPr/>
            </p:nvSpPr>
            <p:spPr>
              <a:xfrm>
                <a:off x="24210791" y="26908005"/>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8" name="Rectangle 137">
              <a:extLst>
                <a:ext uri="{FF2B5EF4-FFF2-40B4-BE49-F238E27FC236}">
                  <a16:creationId xmlns:a16="http://schemas.microsoft.com/office/drawing/2014/main" id="{F94E5D28-8B18-E541-A889-3B6258D7A9BF}"/>
                </a:ext>
              </a:extLst>
            </p:cNvPr>
            <p:cNvSpPr/>
            <p:nvPr/>
          </p:nvSpPr>
          <p:spPr>
            <a:xfrm>
              <a:off x="21228109" y="27901589"/>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5" name="Group 64">
            <a:extLst>
              <a:ext uri="{FF2B5EF4-FFF2-40B4-BE49-F238E27FC236}">
                <a16:creationId xmlns:a16="http://schemas.microsoft.com/office/drawing/2014/main" id="{67D5E157-5E68-F544-9FCB-CC24DDBAD5FF}"/>
              </a:ext>
            </a:extLst>
          </p:cNvPr>
          <p:cNvGrpSpPr/>
          <p:nvPr/>
        </p:nvGrpSpPr>
        <p:grpSpPr>
          <a:xfrm>
            <a:off x="21118094" y="22679845"/>
            <a:ext cx="6518052" cy="3420000"/>
            <a:chOff x="21118094" y="22679845"/>
            <a:chExt cx="6518052" cy="3420000"/>
          </a:xfrm>
        </p:grpSpPr>
        <p:grpSp>
          <p:nvGrpSpPr>
            <p:cNvPr id="44" name="Group 43">
              <a:extLst>
                <a:ext uri="{FF2B5EF4-FFF2-40B4-BE49-F238E27FC236}">
                  <a16:creationId xmlns:a16="http://schemas.microsoft.com/office/drawing/2014/main" id="{F98C9100-BC4E-414E-94FF-D215737438ED}"/>
                </a:ext>
              </a:extLst>
            </p:cNvPr>
            <p:cNvGrpSpPr/>
            <p:nvPr/>
          </p:nvGrpSpPr>
          <p:grpSpPr>
            <a:xfrm>
              <a:off x="21118094" y="22679845"/>
              <a:ext cx="6518052" cy="3420000"/>
              <a:chOff x="21118094" y="22679845"/>
              <a:chExt cx="6518052" cy="3420000"/>
            </a:xfrm>
          </p:grpSpPr>
          <p:pic>
            <p:nvPicPr>
              <p:cNvPr id="89" name="Picture 88" descr="Chart, waterfall chart&#10;&#10;Description automatically generated">
                <a:extLst>
                  <a:ext uri="{FF2B5EF4-FFF2-40B4-BE49-F238E27FC236}">
                    <a16:creationId xmlns:a16="http://schemas.microsoft.com/office/drawing/2014/main" id="{30174F58-FFFC-6443-917A-D5A7DB7E473B}"/>
                  </a:ext>
                </a:extLst>
              </p:cNvPr>
              <p:cNvPicPr>
                <a:picLocks/>
              </p:cNvPicPr>
              <p:nvPr/>
            </p:nvPicPr>
            <p:blipFill>
              <a:blip r:embed="rId30"/>
              <a:stretch>
                <a:fillRect/>
              </a:stretch>
            </p:blipFill>
            <p:spPr>
              <a:xfrm>
                <a:off x="21118094" y="22679845"/>
                <a:ext cx="6518052" cy="3420000"/>
              </a:xfrm>
              <a:prstGeom prst="rect">
                <a:avLst/>
              </a:prstGeom>
            </p:spPr>
          </p:pic>
          <p:sp>
            <p:nvSpPr>
              <p:cNvPr id="110" name="Rectangle 109">
                <a:extLst>
                  <a:ext uri="{FF2B5EF4-FFF2-40B4-BE49-F238E27FC236}">
                    <a16:creationId xmlns:a16="http://schemas.microsoft.com/office/drawing/2014/main" id="{BC857669-D91A-F647-A3F7-FA6E05AFC092}"/>
                  </a:ext>
                </a:extLst>
              </p:cNvPr>
              <p:cNvSpPr/>
              <p:nvPr/>
            </p:nvSpPr>
            <p:spPr>
              <a:xfrm>
                <a:off x="23959624" y="23104663"/>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9" name="Rectangle 138">
              <a:extLst>
                <a:ext uri="{FF2B5EF4-FFF2-40B4-BE49-F238E27FC236}">
                  <a16:creationId xmlns:a16="http://schemas.microsoft.com/office/drawing/2014/main" id="{14040101-1342-B341-9795-4482959EC9A7}"/>
                </a:ext>
              </a:extLst>
            </p:cNvPr>
            <p:cNvSpPr/>
            <p:nvPr/>
          </p:nvSpPr>
          <p:spPr>
            <a:xfrm>
              <a:off x="21241245" y="24068755"/>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0" name="Group 69">
            <a:extLst>
              <a:ext uri="{FF2B5EF4-FFF2-40B4-BE49-F238E27FC236}">
                <a16:creationId xmlns:a16="http://schemas.microsoft.com/office/drawing/2014/main" id="{BC7B6E70-1EF2-4A47-9CBB-9ECD4DADEE4E}"/>
              </a:ext>
            </a:extLst>
          </p:cNvPr>
          <p:cNvGrpSpPr/>
          <p:nvPr/>
        </p:nvGrpSpPr>
        <p:grpSpPr>
          <a:xfrm>
            <a:off x="21136006" y="18843980"/>
            <a:ext cx="6499100" cy="3420000"/>
            <a:chOff x="21270306" y="18843980"/>
            <a:chExt cx="6364800" cy="3420000"/>
          </a:xfrm>
        </p:grpSpPr>
        <p:grpSp>
          <p:nvGrpSpPr>
            <p:cNvPr id="42" name="Group 41">
              <a:extLst>
                <a:ext uri="{FF2B5EF4-FFF2-40B4-BE49-F238E27FC236}">
                  <a16:creationId xmlns:a16="http://schemas.microsoft.com/office/drawing/2014/main" id="{233ED299-C8C0-9E4B-8D9A-A03E09D2A5BC}"/>
                </a:ext>
              </a:extLst>
            </p:cNvPr>
            <p:cNvGrpSpPr/>
            <p:nvPr/>
          </p:nvGrpSpPr>
          <p:grpSpPr>
            <a:xfrm>
              <a:off x="21270306" y="18843980"/>
              <a:ext cx="6364800" cy="3420000"/>
              <a:chOff x="21270306" y="18843980"/>
              <a:chExt cx="6364800" cy="3420000"/>
            </a:xfrm>
          </p:grpSpPr>
          <p:pic>
            <p:nvPicPr>
              <p:cNvPr id="20" name="Picture 19" descr="Chart, waterfall chart&#10;&#10;Description automatically generated">
                <a:extLst>
                  <a:ext uri="{FF2B5EF4-FFF2-40B4-BE49-F238E27FC236}">
                    <a16:creationId xmlns:a16="http://schemas.microsoft.com/office/drawing/2014/main" id="{DADAAD84-7DE9-A743-BE7E-144A51AAE148}"/>
                  </a:ext>
                </a:extLst>
              </p:cNvPr>
              <p:cNvPicPr>
                <a:picLocks/>
              </p:cNvPicPr>
              <p:nvPr/>
            </p:nvPicPr>
            <p:blipFill>
              <a:blip r:embed="rId31"/>
              <a:stretch>
                <a:fillRect/>
              </a:stretch>
            </p:blipFill>
            <p:spPr>
              <a:xfrm>
                <a:off x="21270306" y="18843980"/>
                <a:ext cx="6364800" cy="3420000"/>
              </a:xfrm>
              <a:prstGeom prst="rect">
                <a:avLst/>
              </a:prstGeom>
            </p:spPr>
          </p:pic>
          <p:sp>
            <p:nvSpPr>
              <p:cNvPr id="107" name="Rectangle 106">
                <a:extLst>
                  <a:ext uri="{FF2B5EF4-FFF2-40B4-BE49-F238E27FC236}">
                    <a16:creationId xmlns:a16="http://schemas.microsoft.com/office/drawing/2014/main" id="{B6D11810-56ED-B848-9BF7-A08508781377}"/>
                  </a:ext>
                </a:extLst>
              </p:cNvPr>
              <p:cNvSpPr/>
              <p:nvPr/>
            </p:nvSpPr>
            <p:spPr>
              <a:xfrm>
                <a:off x="24219389" y="19309190"/>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40" name="Rectangle 139">
              <a:extLst>
                <a:ext uri="{FF2B5EF4-FFF2-40B4-BE49-F238E27FC236}">
                  <a16:creationId xmlns:a16="http://schemas.microsoft.com/office/drawing/2014/main" id="{FED3E8F4-D764-A842-913B-201DE9091B9C}"/>
                </a:ext>
              </a:extLst>
            </p:cNvPr>
            <p:cNvSpPr/>
            <p:nvPr/>
          </p:nvSpPr>
          <p:spPr>
            <a:xfrm>
              <a:off x="21322048" y="20220403"/>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3" name="Group 72">
            <a:extLst>
              <a:ext uri="{FF2B5EF4-FFF2-40B4-BE49-F238E27FC236}">
                <a16:creationId xmlns:a16="http://schemas.microsoft.com/office/drawing/2014/main" id="{DF30CB58-59F1-AB42-8864-009B64A0C523}"/>
              </a:ext>
            </a:extLst>
          </p:cNvPr>
          <p:cNvGrpSpPr/>
          <p:nvPr/>
        </p:nvGrpSpPr>
        <p:grpSpPr>
          <a:xfrm>
            <a:off x="21163457" y="15005895"/>
            <a:ext cx="6364800" cy="3420000"/>
            <a:chOff x="21163457" y="15005895"/>
            <a:chExt cx="6364800" cy="3420000"/>
          </a:xfrm>
        </p:grpSpPr>
        <p:grpSp>
          <p:nvGrpSpPr>
            <p:cNvPr id="22" name="Group 21">
              <a:extLst>
                <a:ext uri="{FF2B5EF4-FFF2-40B4-BE49-F238E27FC236}">
                  <a16:creationId xmlns:a16="http://schemas.microsoft.com/office/drawing/2014/main" id="{D101698C-71DC-3647-BF96-8B226A2F3209}"/>
                </a:ext>
              </a:extLst>
            </p:cNvPr>
            <p:cNvGrpSpPr/>
            <p:nvPr/>
          </p:nvGrpSpPr>
          <p:grpSpPr>
            <a:xfrm>
              <a:off x="21163457" y="15005895"/>
              <a:ext cx="6364800" cy="3420000"/>
              <a:chOff x="21163457" y="15005895"/>
              <a:chExt cx="6364800" cy="3420000"/>
            </a:xfrm>
          </p:grpSpPr>
          <p:pic>
            <p:nvPicPr>
              <p:cNvPr id="132" name="Picture 131" descr="Chart, waterfall chart&#10;&#10;Description automatically generated">
                <a:extLst>
                  <a:ext uri="{FF2B5EF4-FFF2-40B4-BE49-F238E27FC236}">
                    <a16:creationId xmlns:a16="http://schemas.microsoft.com/office/drawing/2014/main" id="{8FBD5D92-229E-A848-8640-8264ABA8949C}"/>
                  </a:ext>
                </a:extLst>
              </p:cNvPr>
              <p:cNvPicPr>
                <a:picLocks/>
              </p:cNvPicPr>
              <p:nvPr/>
            </p:nvPicPr>
            <p:blipFill rotWithShape="1">
              <a:blip r:embed="rId32"/>
              <a:srcRect b="2388"/>
              <a:stretch/>
            </p:blipFill>
            <p:spPr>
              <a:xfrm>
                <a:off x="21163457" y="15005895"/>
                <a:ext cx="6364800" cy="3420000"/>
              </a:xfrm>
              <a:prstGeom prst="rect">
                <a:avLst/>
              </a:prstGeom>
            </p:spPr>
          </p:pic>
          <p:sp>
            <p:nvSpPr>
              <p:cNvPr id="85" name="Rectangle 84">
                <a:extLst>
                  <a:ext uri="{FF2B5EF4-FFF2-40B4-BE49-F238E27FC236}">
                    <a16:creationId xmlns:a16="http://schemas.microsoft.com/office/drawing/2014/main" id="{F1B0E138-D255-0747-ACC2-E76108AC4640}"/>
                  </a:ext>
                </a:extLst>
              </p:cNvPr>
              <p:cNvSpPr/>
              <p:nvPr/>
            </p:nvSpPr>
            <p:spPr>
              <a:xfrm>
                <a:off x="24162619" y="15446470"/>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41" name="Rectangle 140">
              <a:extLst>
                <a:ext uri="{FF2B5EF4-FFF2-40B4-BE49-F238E27FC236}">
                  <a16:creationId xmlns:a16="http://schemas.microsoft.com/office/drawing/2014/main" id="{6AD83B9D-54F0-B34F-B636-6EBBBF3DAC4B}"/>
                </a:ext>
              </a:extLst>
            </p:cNvPr>
            <p:cNvSpPr/>
            <p:nvPr/>
          </p:nvSpPr>
          <p:spPr>
            <a:xfrm>
              <a:off x="21316857" y="16397010"/>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1" name="Rectangle 110">
            <a:extLst>
              <a:ext uri="{FF2B5EF4-FFF2-40B4-BE49-F238E27FC236}">
                <a16:creationId xmlns:a16="http://schemas.microsoft.com/office/drawing/2014/main" id="{B46E0F9A-D1FB-3B4D-BD71-AE72E087BA7C}"/>
              </a:ext>
            </a:extLst>
          </p:cNvPr>
          <p:cNvSpPr/>
          <p:nvPr/>
        </p:nvSpPr>
        <p:spPr>
          <a:xfrm>
            <a:off x="844811" y="10083026"/>
            <a:ext cx="473593" cy="437348"/>
          </a:xfrm>
          <a:prstGeom prst="rect">
            <a:avLst/>
          </a:prstGeom>
          <a:solidFill>
            <a:srgbClr val="F4C8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TextBox 145">
            <a:extLst>
              <a:ext uri="{FF2B5EF4-FFF2-40B4-BE49-F238E27FC236}">
                <a16:creationId xmlns:a16="http://schemas.microsoft.com/office/drawing/2014/main" id="{E2688E4C-1615-B04A-BD06-0431A26472FC}"/>
              </a:ext>
            </a:extLst>
          </p:cNvPr>
          <p:cNvSpPr txBox="1"/>
          <p:nvPr/>
        </p:nvSpPr>
        <p:spPr>
          <a:xfrm>
            <a:off x="30723022" y="5324592"/>
            <a:ext cx="895007" cy="369332"/>
          </a:xfrm>
          <a:prstGeom prst="rect">
            <a:avLst/>
          </a:prstGeom>
          <a:noFill/>
        </p:spPr>
        <p:txBody>
          <a:bodyPr wrap="square" rtlCol="0">
            <a:spAutoFit/>
          </a:bodyPr>
          <a:lstStyle/>
          <a:p>
            <a:r>
              <a:rPr lang="en-GB" dirty="0"/>
              <a:t>Highest</a:t>
            </a:r>
          </a:p>
        </p:txBody>
      </p:sp>
      <p:sp>
        <p:nvSpPr>
          <p:cNvPr id="147" name="TextBox 146">
            <a:extLst>
              <a:ext uri="{FF2B5EF4-FFF2-40B4-BE49-F238E27FC236}">
                <a16:creationId xmlns:a16="http://schemas.microsoft.com/office/drawing/2014/main" id="{CB8623AD-17B3-9542-9C19-C38A9C2B7736}"/>
              </a:ext>
            </a:extLst>
          </p:cNvPr>
          <p:cNvSpPr txBox="1"/>
          <p:nvPr/>
        </p:nvSpPr>
        <p:spPr>
          <a:xfrm>
            <a:off x="30729964" y="12957198"/>
            <a:ext cx="888065" cy="369332"/>
          </a:xfrm>
          <a:prstGeom prst="rect">
            <a:avLst/>
          </a:prstGeom>
          <a:noFill/>
        </p:spPr>
        <p:txBody>
          <a:bodyPr wrap="square" rtlCol="0">
            <a:spAutoFit/>
          </a:bodyPr>
          <a:lstStyle/>
          <a:p>
            <a:r>
              <a:rPr lang="en-GB" dirty="0"/>
              <a:t>Lowest</a:t>
            </a:r>
          </a:p>
        </p:txBody>
      </p:sp>
      <p:pic>
        <p:nvPicPr>
          <p:cNvPr id="145" name="Picture 144">
            <a:extLst>
              <a:ext uri="{FF2B5EF4-FFF2-40B4-BE49-F238E27FC236}">
                <a16:creationId xmlns:a16="http://schemas.microsoft.com/office/drawing/2014/main" id="{FBEB62DF-B403-B341-BBCB-8B4CAE67C103}"/>
              </a:ext>
            </a:extLst>
          </p:cNvPr>
          <p:cNvPicPr>
            <a:picLocks noChangeAspect="1"/>
          </p:cNvPicPr>
          <p:nvPr/>
        </p:nvPicPr>
        <p:blipFill>
          <a:blip r:embed="rId33"/>
          <a:stretch>
            <a:fillRect/>
          </a:stretch>
        </p:blipFill>
        <p:spPr>
          <a:xfrm rot="5400000">
            <a:off x="27600060" y="9220326"/>
            <a:ext cx="7140000" cy="151200"/>
          </a:xfrm>
          <a:prstGeom prst="rect">
            <a:avLst/>
          </a:prstGeom>
        </p:spPr>
      </p:pic>
      <p:pic>
        <p:nvPicPr>
          <p:cNvPr id="113" name="Picture 112" descr="Map&#10;&#10;Description automatically generated">
            <a:extLst>
              <a:ext uri="{FF2B5EF4-FFF2-40B4-BE49-F238E27FC236}">
                <a16:creationId xmlns:a16="http://schemas.microsoft.com/office/drawing/2014/main" id="{6D2BF504-7A4C-7A41-9523-586B1150AE8F}"/>
              </a:ext>
            </a:extLst>
          </p:cNvPr>
          <p:cNvPicPr>
            <a:picLocks noChangeAspect="1"/>
          </p:cNvPicPr>
          <p:nvPr/>
        </p:nvPicPr>
        <p:blipFill rotWithShape="1">
          <a:blip r:embed="rId34">
            <a:extLst>
              <a:ext uri="{BEBA8EAE-BF5A-486C-A8C5-ECC9F3942E4B}">
                <a14:imgProps xmlns:a14="http://schemas.microsoft.com/office/drawing/2010/main">
                  <a14:imgLayer r:embed="rId35">
                    <a14:imgEffect>
                      <a14:backgroundRemoval t="2324" b="95585" l="25288" r="74092">
                        <a14:foregroundMark x1="68999" y1="12239" x2="67405" y2="9450"/>
                        <a14:foregroundMark x1="67405" y1="9450" x2="63463" y2="7126"/>
                        <a14:foregroundMark x1="63463" y1="7126" x2="52081" y2="5267"/>
                        <a14:foregroundMark x1="52081" y1="5267" x2="48007" y2="2014"/>
                        <a14:foregroundMark x1="48007" y1="2014" x2="44021" y2="1549"/>
                        <a14:foregroundMark x1="44021" y1="1549" x2="41895" y2="2169"/>
                        <a14:foregroundMark x1="41895" y1="2169" x2="40965" y2="5964"/>
                        <a14:foregroundMark x1="40965" y1="5964" x2="41497" y2="10070"/>
                        <a14:foregroundMark x1="41497" y1="10070" x2="45128" y2="15802"/>
                        <a14:foregroundMark x1="45128" y1="15802" x2="48007" y2="19597"/>
                        <a14:foregroundMark x1="47830" y1="9527" x2="47830" y2="9527"/>
                        <a14:foregroundMark x1="53366" y1="6894" x2="43844" y2="8598"/>
                        <a14:foregroundMark x1="43844" y1="8211" x2="48317" y2="14175"/>
                        <a14:foregroundMark x1="48317" y1="14175" x2="52037" y2="16886"/>
                        <a14:foregroundMark x1="48406" y1="3873" x2="44686" y2="2246"/>
                        <a14:foregroundMark x1="44686" y1="2246" x2="42250" y2="2401"/>
                        <a14:foregroundMark x1="42250" y1="2401" x2="41364" y2="6352"/>
                        <a14:foregroundMark x1="41364" y1="6352" x2="41364" y2="7901"/>
                        <a14:foregroundMark x1="60407" y1="7591" x2="62755" y2="7901"/>
                        <a14:foregroundMark x1="62755" y1="7901" x2="65013" y2="7746"/>
                        <a14:foregroundMark x1="65013" y1="7746" x2="66873" y2="8211"/>
                        <a14:foregroundMark x1="66873" y1="8211" x2="67671" y2="9915"/>
                        <a14:foregroundMark x1="61160" y1="7591" x2="63330" y2="7746"/>
                        <a14:foregroundMark x1="63330" y1="7746" x2="65368" y2="7591"/>
                        <a14:foregroundMark x1="65368" y1="7591" x2="65545" y2="7591"/>
                        <a14:foregroundMark x1="60407" y1="7204" x2="64792" y2="6584"/>
                        <a14:foregroundMark x1="64792" y1="6584" x2="66652" y2="8288"/>
                        <a14:foregroundMark x1="66652" y1="8288" x2="67449" y2="9915"/>
                        <a14:foregroundMark x1="66298" y1="9915" x2="71568" y2="14407"/>
                        <a14:foregroundMark x1="71568" y1="14407" x2="72985" y2="16809"/>
                        <a14:foregroundMark x1="72985" y1="16809" x2="73738" y2="19985"/>
                        <a14:foregroundMark x1="73738" y1="19985" x2="73738" y2="27266"/>
                        <a14:foregroundMark x1="73738" y1="27266" x2="72321" y2="30287"/>
                        <a14:foregroundMark x1="72321" y1="30287" x2="66298" y2="29899"/>
                        <a14:foregroundMark x1="32019" y1="71263" x2="27945" y2="71572"/>
                        <a14:foregroundMark x1="27945" y1="71572" x2="25864" y2="73277"/>
                        <a14:foregroundMark x1="25864" y1="73277" x2="25155" y2="76297"/>
                        <a14:foregroundMark x1="25155" y1="76297" x2="24934" y2="79628"/>
                        <a14:foregroundMark x1="24934" y1="79628" x2="25332" y2="83269"/>
                        <a14:foregroundMark x1="25332" y1="83269" x2="37157" y2="87219"/>
                        <a14:foregroundMark x1="33702" y1="85593" x2="27414" y2="75600"/>
                        <a14:foregroundMark x1="27812" y1="77537" x2="29849" y2="77614"/>
                        <a14:foregroundMark x1="29849" y1="77614" x2="33924" y2="77227"/>
                        <a14:foregroundMark x1="33924" y1="77227" x2="34677" y2="77227"/>
                        <a14:foregroundMark x1="53543" y1="88226" x2="54837" y2="92882"/>
                        <a14:foregroundMark x1="66386" y1="99225" x2="71391" y2="97831"/>
                        <a14:foregroundMark x1="71391" y1="97831" x2="73074" y2="96050"/>
                        <a14:foregroundMark x1="73074" y1="96050" x2="74446" y2="92409"/>
                        <a14:foregroundMark x1="74446" y1="92409" x2="75288" y2="77382"/>
                        <a14:foregroundMark x1="75288" y1="77382" x2="74756" y2="74206"/>
                        <a14:foregroundMark x1="74756" y1="74206" x2="73339" y2="71882"/>
                        <a14:foregroundMark x1="73339" y1="71882" x2="69309" y2="69171"/>
                        <a14:foregroundMark x1="69309" y1="69171" x2="67671" y2="68939"/>
                        <a14:foregroundMark x1="59960" y1="98802" x2="63596" y2="99613"/>
                        <a14:foregroundMark x1="63596" y1="99613" x2="68778" y2="98528"/>
                        <a14:foregroundMark x1="68778" y1="98528" x2="73162" y2="93803"/>
                        <a14:foregroundMark x1="73162" y1="93803" x2="74136" y2="91557"/>
                        <a14:foregroundMark x1="56703" y1="95269" x2="65146" y2="92796"/>
                        <a14:foregroundMark x1="65146" y1="92796" x2="68202" y2="89543"/>
                        <a14:backgroundMark x1="52214" y1="93881" x2="59079" y2="98528"/>
                        <a14:backgroundMark x1="58326" y1="98838" x2="53720" y2="93881"/>
                        <a14:backgroundMark x1="52790" y1="91867" x2="56422" y2="96514"/>
                        <a14:backgroundMark x1="57352" y1="98141" x2="59433" y2="99845"/>
                        <a14:backgroundMark x1="60009" y1="99148" x2="58105" y2="98528"/>
                        <a14:backgroundMark x1="58105" y1="98528" x2="58105" y2="98528"/>
                        <a14:backgroundMark x1="59655" y1="98838" x2="59655" y2="98838"/>
                        <a14:backgroundMark x1="58503" y1="98528" x2="59832" y2="99535"/>
                      </a14:backgroundRemoval>
                    </a14:imgEffect>
                  </a14:imgLayer>
                </a14:imgProps>
              </a:ext>
            </a:extLst>
          </a:blip>
          <a:srcRect l="24227" r="25126"/>
          <a:stretch/>
        </p:blipFill>
        <p:spPr>
          <a:xfrm>
            <a:off x="27874269" y="4066898"/>
            <a:ext cx="12787827" cy="14436000"/>
          </a:xfrm>
          <a:prstGeom prst="rect">
            <a:avLst/>
          </a:prstGeom>
        </p:spPr>
      </p:pic>
    </p:spTree>
    <p:extLst>
      <p:ext uri="{BB962C8B-B14F-4D97-AF65-F5344CB8AC3E}">
        <p14:creationId xmlns:p14="http://schemas.microsoft.com/office/powerpoint/2010/main" val="1826703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7" name="Picture 86" descr="Chart, bar chart&#10;&#10;Description automatically generated">
            <a:extLst>
              <a:ext uri="{FF2B5EF4-FFF2-40B4-BE49-F238E27FC236}">
                <a16:creationId xmlns:a16="http://schemas.microsoft.com/office/drawing/2014/main" id="{733FAEEF-071B-7140-AF11-3C9D9242B629}"/>
              </a:ext>
            </a:extLst>
          </p:cNvPr>
          <p:cNvPicPr>
            <a:picLocks noChangeAspect="1"/>
          </p:cNvPicPr>
          <p:nvPr/>
        </p:nvPicPr>
        <p:blipFill>
          <a:blip r:embed="rId3"/>
          <a:stretch>
            <a:fillRect/>
          </a:stretch>
        </p:blipFill>
        <p:spPr>
          <a:xfrm>
            <a:off x="27898442" y="17503938"/>
            <a:ext cx="14656827" cy="12606860"/>
          </a:xfrm>
          <a:prstGeom prst="rect">
            <a:avLst/>
          </a:prstGeom>
        </p:spPr>
      </p:pic>
      <p:grpSp>
        <p:nvGrpSpPr>
          <p:cNvPr id="7" name="Group 6">
            <a:extLst>
              <a:ext uri="{FF2B5EF4-FFF2-40B4-BE49-F238E27FC236}">
                <a16:creationId xmlns:a16="http://schemas.microsoft.com/office/drawing/2014/main" id="{F962BA1E-9791-5B48-858F-E40036CD8EF6}"/>
              </a:ext>
            </a:extLst>
          </p:cNvPr>
          <p:cNvGrpSpPr/>
          <p:nvPr/>
        </p:nvGrpSpPr>
        <p:grpSpPr>
          <a:xfrm>
            <a:off x="38976887" y="10520374"/>
            <a:ext cx="3340108" cy="4651806"/>
            <a:chOff x="28029184" y="4572001"/>
            <a:chExt cx="5502475" cy="7603958"/>
          </a:xfrm>
        </p:grpSpPr>
        <p:pic>
          <p:nvPicPr>
            <p:cNvPr id="3" name="Picture 2" descr="Icon&#10;&#10;Description automatically generated with medium confidence">
              <a:extLst>
                <a:ext uri="{FF2B5EF4-FFF2-40B4-BE49-F238E27FC236}">
                  <a16:creationId xmlns:a16="http://schemas.microsoft.com/office/drawing/2014/main" id="{6DDB6B8B-1255-C74A-8D22-D7C662768239}"/>
                </a:ext>
              </a:extLst>
            </p:cNvPr>
            <p:cNvPicPr>
              <a:picLocks noChangeAspect="1"/>
            </p:cNvPicPr>
            <p:nvPr/>
          </p:nvPicPr>
          <p:blipFill rotWithShape="1">
            <a:blip r:embed="rId4"/>
            <a:srcRect l="21409" r="31818"/>
            <a:stretch/>
          </p:blipFill>
          <p:spPr>
            <a:xfrm>
              <a:off x="28029184" y="4572001"/>
              <a:ext cx="5502475" cy="7603958"/>
            </a:xfrm>
            <a:prstGeom prst="rect">
              <a:avLst/>
            </a:prstGeom>
          </p:spPr>
        </p:pic>
        <p:sp>
          <p:nvSpPr>
            <p:cNvPr id="4" name="Oval 3">
              <a:extLst>
                <a:ext uri="{FF2B5EF4-FFF2-40B4-BE49-F238E27FC236}">
                  <a16:creationId xmlns:a16="http://schemas.microsoft.com/office/drawing/2014/main" id="{C203F0B9-632E-C544-AD89-9BCAE184CFCF}"/>
                </a:ext>
              </a:extLst>
            </p:cNvPr>
            <p:cNvSpPr/>
            <p:nvPr/>
          </p:nvSpPr>
          <p:spPr>
            <a:xfrm>
              <a:off x="30319579" y="8855242"/>
              <a:ext cx="1251284" cy="1732547"/>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44" name="Picture 143" descr="Map&#10;&#10;Description automatically generated">
            <a:extLst>
              <a:ext uri="{FF2B5EF4-FFF2-40B4-BE49-F238E27FC236}">
                <a16:creationId xmlns:a16="http://schemas.microsoft.com/office/drawing/2014/main" id="{E46BF543-8E4A-564B-A76F-F3510B4619EB}"/>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5190" b="95817" l="30647" r="72764">
                        <a14:foregroundMark x1="54119" y1="10689" x2="53277" y2="7359"/>
                        <a14:foregroundMark x1="53277" y1="7359" x2="51550" y2="4260"/>
                        <a14:foregroundMark x1="51550" y1="4260" x2="47343" y2="1704"/>
                        <a14:foregroundMark x1="47343" y1="1704" x2="42693" y2="2091"/>
                        <a14:foregroundMark x1="42693" y1="2091" x2="41010" y2="5190"/>
                        <a14:foregroundMark x1="41010" y1="5190" x2="41364" y2="10689"/>
                        <a14:foregroundMark x1="41364" y1="10689" x2="42205" y2="14020"/>
                        <a14:foregroundMark x1="42205" y1="14020" x2="45438" y2="19985"/>
                        <a14:foregroundMark x1="45438" y1="19985" x2="47520" y2="21224"/>
                        <a14:foregroundMark x1="47520" y1="21224" x2="49159" y2="21379"/>
                        <a14:foregroundMark x1="34455" y1="68397" x2="31709" y2="68706"/>
                        <a14:foregroundMark x1="31709" y1="68706" x2="30115" y2="70953"/>
                        <a14:foregroundMark x1="30115" y1="70953" x2="29672" y2="76762"/>
                        <a14:foregroundMark x1="29672" y1="76762" x2="31134" y2="84198"/>
                        <a14:foregroundMark x1="31134" y1="84198" x2="32507" y2="87761"/>
                        <a14:foregroundMark x1="32507" y1="87761" x2="34721" y2="89853"/>
                        <a14:foregroundMark x1="34721" y1="89853" x2="37600" y2="89620"/>
                        <a14:foregroundMark x1="37600" y1="89620" x2="41010" y2="87607"/>
                        <a14:foregroundMark x1="41010" y1="87607" x2="44331" y2="82727"/>
                        <a14:foregroundMark x1="44331" y1="82727" x2="45128" y2="80325"/>
                        <a14:foregroundMark x1="33348" y1="85360" x2="31754" y2="83036"/>
                        <a14:foregroundMark x1="31754" y1="83036" x2="30691" y2="79706"/>
                        <a14:foregroundMark x1="30691" y1="79706" x2="30469" y2="75523"/>
                        <a14:foregroundMark x1="30469" y1="75523" x2="30868" y2="71340"/>
                        <a14:foregroundMark x1="30868" y1="71340" x2="31444" y2="70023"/>
                        <a14:foregroundMark x1="35607" y1="76685" x2="30647" y2="76685"/>
                        <a14:foregroundMark x1="52569" y1="79009" x2="53277" y2="82262"/>
                        <a14:foregroundMark x1="53277" y1="82262" x2="56599" y2="89233"/>
                        <a14:foregroundMark x1="56599" y1="89233" x2="61780" y2="96050"/>
                        <a14:foregroundMark x1="61780" y1="96050" x2="64526" y2="96359"/>
                        <a14:foregroundMark x1="64526" y1="96359" x2="70151" y2="94423"/>
                        <a14:foregroundMark x1="70151" y1="94423" x2="72631" y2="91634"/>
                        <a14:foregroundMark x1="72631" y1="91634" x2="73826" y2="88226"/>
                        <a14:foregroundMark x1="73826" y1="88226" x2="74668" y2="79938"/>
                        <a14:foregroundMark x1="74668" y1="79938" x2="74624" y2="76452"/>
                        <a14:foregroundMark x1="74624" y1="76452" x2="72764" y2="72347"/>
                        <a14:foregroundMark x1="72764" y1="72347" x2="66342" y2="68706"/>
                        <a14:foregroundMark x1="66342" y1="68706" x2="66298" y2="68706"/>
                        <a14:foregroundMark x1="56776" y1="89698" x2="57396" y2="96514"/>
                        <a14:foregroundMark x1="57396" y1="96514" x2="59743" y2="98373"/>
                        <a14:foregroundMark x1="59743" y1="98373" x2="61780" y2="98528"/>
                        <a14:foregroundMark x1="61780" y1="98528" x2="66298" y2="97599"/>
                        <a14:foregroundMark x1="66298" y1="97599" x2="68556" y2="95817"/>
                        <a14:foregroundMark x1="68556" y1="95817" x2="72011" y2="90008"/>
                        <a14:foregroundMark x1="67272" y1="80325" x2="59832" y2="80325"/>
                        <a14:foregroundMark x1="67449" y1="83734" x2="66386" y2="80945"/>
                        <a14:foregroundMark x1="66386" y1="80945" x2="64836" y2="78931"/>
                        <a14:foregroundMark x1="64836" y1="78931" x2="64393" y2="78699"/>
                        <a14:foregroundMark x1="63640" y1="79009" x2="62888" y2="85360"/>
                        <a14:foregroundMark x1="51240" y1="8366" x2="49469" y2="6662"/>
                        <a14:foregroundMark x1="49469" y1="6662" x2="46501" y2="7204"/>
                        <a14:foregroundMark x1="46501" y1="7204" x2="44818" y2="9837"/>
                        <a14:foregroundMark x1="44818" y1="9837" x2="45173" y2="14175"/>
                        <a14:foregroundMark x1="45173" y1="14175" x2="48760" y2="17351"/>
                      </a14:backgroundRemoval>
                    </a14:imgEffect>
                  </a14:imgLayer>
                </a14:imgProps>
              </a:ext>
            </a:extLst>
          </a:blip>
          <a:srcRect l="28588" r="24290"/>
          <a:stretch/>
        </p:blipFill>
        <p:spPr>
          <a:xfrm>
            <a:off x="28978527" y="3847286"/>
            <a:ext cx="11897946" cy="14436000"/>
          </a:xfrm>
          <a:prstGeom prst="rect">
            <a:avLst/>
          </a:prstGeom>
        </p:spPr>
      </p:pic>
      <p:pic>
        <p:nvPicPr>
          <p:cNvPr id="119" name="Picture 118" descr="Chart, waterfall chart&#10;&#10;Description automatically generated">
            <a:extLst>
              <a:ext uri="{FF2B5EF4-FFF2-40B4-BE49-F238E27FC236}">
                <a16:creationId xmlns:a16="http://schemas.microsoft.com/office/drawing/2014/main" id="{9E56EFFD-8EF7-2742-BDC9-0F7B491D82FD}"/>
              </a:ext>
            </a:extLst>
          </p:cNvPr>
          <p:cNvPicPr>
            <a:picLocks/>
          </p:cNvPicPr>
          <p:nvPr/>
        </p:nvPicPr>
        <p:blipFill>
          <a:blip r:embed="rId7"/>
          <a:stretch>
            <a:fillRect/>
          </a:stretch>
        </p:blipFill>
        <p:spPr>
          <a:xfrm>
            <a:off x="790530" y="11289057"/>
            <a:ext cx="6481610" cy="3420000"/>
          </a:xfrm>
          <a:prstGeom prst="rect">
            <a:avLst/>
          </a:prstGeom>
        </p:spPr>
      </p:pic>
      <p:sp>
        <p:nvSpPr>
          <p:cNvPr id="8" name="TextBox 7">
            <a:extLst>
              <a:ext uri="{FF2B5EF4-FFF2-40B4-BE49-F238E27FC236}">
                <a16:creationId xmlns:a16="http://schemas.microsoft.com/office/drawing/2014/main" id="{AB538B17-6B2A-5A47-BDAA-1089B5B8AF14}"/>
              </a:ext>
            </a:extLst>
          </p:cNvPr>
          <p:cNvSpPr txBox="1"/>
          <p:nvPr/>
        </p:nvSpPr>
        <p:spPr>
          <a:xfrm>
            <a:off x="805128" y="1439095"/>
            <a:ext cx="40321625" cy="2492990"/>
          </a:xfrm>
          <a:prstGeom prst="rect">
            <a:avLst/>
          </a:prstGeom>
          <a:noFill/>
        </p:spPr>
        <p:txBody>
          <a:bodyPr wrap="square" rtlCol="0">
            <a:spAutoFit/>
          </a:bodyPr>
          <a:lstStyle/>
          <a:p>
            <a:pPr algn="ctr"/>
            <a:r>
              <a:rPr lang="en-GB" sz="15600" u="sng" dirty="0">
                <a:latin typeface="Adobe Naskh Medium" pitchFamily="2" charset="-78"/>
                <a:cs typeface="Adobe Naskh Medium" pitchFamily="2" charset="-78"/>
              </a:rPr>
              <a:t>Total Crashes by Light Conditions in each Local Authority in Wales</a:t>
            </a:r>
          </a:p>
        </p:txBody>
      </p:sp>
      <p:sp>
        <p:nvSpPr>
          <p:cNvPr id="2" name="TextBox 1">
            <a:extLst>
              <a:ext uri="{FF2B5EF4-FFF2-40B4-BE49-F238E27FC236}">
                <a16:creationId xmlns:a16="http://schemas.microsoft.com/office/drawing/2014/main" id="{13E79CAA-2257-424A-85D0-43EF377ECEAC}"/>
              </a:ext>
            </a:extLst>
          </p:cNvPr>
          <p:cNvSpPr txBox="1"/>
          <p:nvPr/>
        </p:nvSpPr>
        <p:spPr>
          <a:xfrm>
            <a:off x="663776" y="4377162"/>
            <a:ext cx="26723128" cy="2669962"/>
          </a:xfrm>
          <a:prstGeom prst="rect">
            <a:avLst/>
          </a:prstGeom>
          <a:solidFill>
            <a:schemeClr val="bg1">
              <a:lumMod val="95000"/>
            </a:schemeClr>
          </a:solidFill>
        </p:spPr>
        <p:txBody>
          <a:bodyPr wrap="square" rtlCol="0">
            <a:spAutoFit/>
          </a:bodyPr>
          <a:lstStyle/>
          <a:p>
            <a:r>
              <a:rPr lang="en-GB" sz="4400" u="sng" dirty="0"/>
              <a:t>Overview</a:t>
            </a:r>
            <a:endParaRPr lang="en-GB" sz="4400" dirty="0"/>
          </a:p>
          <a:p>
            <a:pPr algn="just"/>
            <a:endParaRPr lang="en-GB" sz="2400" dirty="0"/>
          </a:p>
          <a:p>
            <a:pPr algn="just"/>
            <a:r>
              <a:rPr lang="en-GB" sz="2650" dirty="0"/>
              <a:t>The </a:t>
            </a:r>
            <a:r>
              <a:rPr lang="en-GB" sz="2650" b="1" dirty="0"/>
              <a:t>“Reported road accidents, Great Britain” </a:t>
            </a:r>
            <a:r>
              <a:rPr lang="en-GB" sz="2650" dirty="0"/>
              <a:t>dataset, is provided by the UK Government, licenced by Open Government Licence. The dataset contains road accidents in GB by severity, geography, year, local authority, road class and weather conditions in 2019. The different types of roads tracked are motorways, A, B, C and unclassified roads. A total of 4,317 observations. All observations get used while </a:t>
            </a:r>
            <a:r>
              <a:rPr lang="en-GB" sz="2650" b="1" dirty="0"/>
              <a:t>the light conditions </a:t>
            </a:r>
            <a:r>
              <a:rPr lang="en-GB" sz="2650" dirty="0"/>
              <a:t>and</a:t>
            </a:r>
            <a:r>
              <a:rPr lang="en-GB" sz="2650" b="1" dirty="0"/>
              <a:t> local authority</a:t>
            </a:r>
            <a:r>
              <a:rPr lang="en-GB" sz="2650" dirty="0"/>
              <a:t> categorised the data. The total sum of each accident got used.</a:t>
            </a:r>
          </a:p>
          <a:p>
            <a:pPr algn="just"/>
            <a:endParaRPr lang="en-GB" sz="2000" u="sng" dirty="0"/>
          </a:p>
        </p:txBody>
      </p:sp>
      <p:pic>
        <p:nvPicPr>
          <p:cNvPr id="33" name="slide22" descr="Swansea">
            <a:extLst>
              <a:ext uri="{FF2B5EF4-FFF2-40B4-BE49-F238E27FC236}">
                <a16:creationId xmlns:a16="http://schemas.microsoft.com/office/drawing/2014/main" id="{10ED9F54-A959-574A-A76D-4B9AA9D4B1DE}"/>
              </a:ext>
            </a:extLst>
          </p:cNvPr>
          <p:cNvPicPr>
            <a:picLocks noChangeAspect="1"/>
          </p:cNvPicPr>
          <p:nvPr/>
        </p:nvPicPr>
        <p:blipFill rotWithShape="1">
          <a:blip r:embed="rId8">
            <a:extLst>
              <a:ext uri="{28A0092B-C50C-407E-A947-70E740481C1C}">
                <a14:useLocalDpi xmlns:a14="http://schemas.microsoft.com/office/drawing/2010/main" val="0"/>
              </a:ext>
            </a:extLst>
          </a:blip>
          <a:srcRect l="75394" t="13618" b="52926"/>
          <a:stretch/>
        </p:blipFill>
        <p:spPr>
          <a:xfrm>
            <a:off x="663776" y="7422612"/>
            <a:ext cx="6364799" cy="3242085"/>
          </a:xfrm>
          <a:prstGeom prst="rect">
            <a:avLst/>
          </a:prstGeom>
        </p:spPr>
      </p:pic>
      <p:grpSp>
        <p:nvGrpSpPr>
          <p:cNvPr id="101" name="Group 100">
            <a:extLst>
              <a:ext uri="{FF2B5EF4-FFF2-40B4-BE49-F238E27FC236}">
                <a16:creationId xmlns:a16="http://schemas.microsoft.com/office/drawing/2014/main" id="{2F009C52-D920-344F-A17F-B5D9A1E6A6B7}"/>
              </a:ext>
            </a:extLst>
          </p:cNvPr>
          <p:cNvGrpSpPr/>
          <p:nvPr/>
        </p:nvGrpSpPr>
        <p:grpSpPr>
          <a:xfrm>
            <a:off x="7904351" y="7715744"/>
            <a:ext cx="6039111" cy="3298963"/>
            <a:chOff x="8350917" y="4653585"/>
            <a:chExt cx="5487760" cy="3060000"/>
          </a:xfrm>
        </p:grpSpPr>
        <p:pic>
          <p:nvPicPr>
            <p:cNvPr id="34" name="slide3" descr="All 2">
              <a:extLst>
                <a:ext uri="{FF2B5EF4-FFF2-40B4-BE49-F238E27FC236}">
                  <a16:creationId xmlns:a16="http://schemas.microsoft.com/office/drawing/2014/main" id="{002B22AE-507D-784D-B8CF-35392884D576}"/>
                </a:ext>
              </a:extLst>
            </p:cNvPr>
            <p:cNvPicPr>
              <a:picLocks noChangeAspect="1"/>
            </p:cNvPicPr>
            <p:nvPr/>
          </p:nvPicPr>
          <p:blipFill rotWithShape="1">
            <a:blip r:embed="rId9">
              <a:extLst>
                <a:ext uri="{28A0092B-C50C-407E-A947-70E740481C1C}">
                  <a14:useLocalDpi xmlns:a14="http://schemas.microsoft.com/office/drawing/2010/main" val="0"/>
                </a:ext>
              </a:extLst>
            </a:blip>
            <a:srcRect r="25254" b="10971"/>
            <a:stretch/>
          </p:blipFill>
          <p:spPr>
            <a:xfrm>
              <a:off x="8350917" y="4653585"/>
              <a:ext cx="5487760" cy="3060000"/>
            </a:xfrm>
            <a:prstGeom prst="rect">
              <a:avLst/>
            </a:prstGeom>
          </p:spPr>
        </p:pic>
        <p:sp>
          <p:nvSpPr>
            <p:cNvPr id="9" name="Rectangle 8">
              <a:extLst>
                <a:ext uri="{FF2B5EF4-FFF2-40B4-BE49-F238E27FC236}">
                  <a16:creationId xmlns:a16="http://schemas.microsoft.com/office/drawing/2014/main" id="{0AE37BB5-910A-8948-943C-0C7241BC3322}"/>
                </a:ext>
              </a:extLst>
            </p:cNvPr>
            <p:cNvSpPr/>
            <p:nvPr/>
          </p:nvSpPr>
          <p:spPr>
            <a:xfrm>
              <a:off x="8944360" y="7315605"/>
              <a:ext cx="4721488" cy="337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9" name="Group 108">
            <a:extLst>
              <a:ext uri="{FF2B5EF4-FFF2-40B4-BE49-F238E27FC236}">
                <a16:creationId xmlns:a16="http://schemas.microsoft.com/office/drawing/2014/main" id="{6D13B639-3A7C-514A-B269-93E49C53D679}"/>
              </a:ext>
            </a:extLst>
          </p:cNvPr>
          <p:cNvGrpSpPr/>
          <p:nvPr/>
        </p:nvGrpSpPr>
        <p:grpSpPr>
          <a:xfrm>
            <a:off x="14620851" y="11451355"/>
            <a:ext cx="6237325" cy="3176825"/>
            <a:chOff x="14620851" y="8112750"/>
            <a:chExt cx="6237325" cy="3176825"/>
          </a:xfrm>
        </p:grpSpPr>
        <p:pic>
          <p:nvPicPr>
            <p:cNvPr id="16" name="slide8" descr="Carmarthenshire">
              <a:extLst>
                <a:ext uri="{FF2B5EF4-FFF2-40B4-BE49-F238E27FC236}">
                  <a16:creationId xmlns:a16="http://schemas.microsoft.com/office/drawing/2014/main" id="{50CF8BC6-67DC-D244-8E74-FC0DFA7A87D1}"/>
                </a:ext>
              </a:extLst>
            </p:cNvPr>
            <p:cNvPicPr>
              <a:picLocks noChangeAspect="1"/>
            </p:cNvPicPr>
            <p:nvPr/>
          </p:nvPicPr>
          <p:blipFill rotWithShape="1">
            <a:blip r:embed="rId10">
              <a:extLst>
                <a:ext uri="{28A0092B-C50C-407E-A947-70E740481C1C}">
                  <a14:useLocalDpi xmlns:a14="http://schemas.microsoft.com/office/drawing/2010/main" val="0"/>
                </a:ext>
              </a:extLst>
            </a:blip>
            <a:srcRect r="25273" b="14777"/>
            <a:stretch/>
          </p:blipFill>
          <p:spPr>
            <a:xfrm>
              <a:off x="14620851" y="8112750"/>
              <a:ext cx="6237325" cy="3176825"/>
            </a:xfrm>
            <a:prstGeom prst="rect">
              <a:avLst/>
            </a:prstGeom>
          </p:spPr>
        </p:pic>
        <p:sp>
          <p:nvSpPr>
            <p:cNvPr id="5" name="Rectangle 4">
              <a:extLst>
                <a:ext uri="{FF2B5EF4-FFF2-40B4-BE49-F238E27FC236}">
                  <a16:creationId xmlns:a16="http://schemas.microsoft.com/office/drawing/2014/main" id="{7BBE4DC6-B34E-5A44-9F77-CFD82C986982}"/>
                </a:ext>
              </a:extLst>
            </p:cNvPr>
            <p:cNvSpPr/>
            <p:nvPr/>
          </p:nvSpPr>
          <p:spPr>
            <a:xfrm>
              <a:off x="15989300" y="8458199"/>
              <a:ext cx="3543300" cy="361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6CB47680-DC61-2145-AAE5-C41D87589CD0}"/>
                </a:ext>
              </a:extLst>
            </p:cNvPr>
            <p:cNvSpPr/>
            <p:nvPr/>
          </p:nvSpPr>
          <p:spPr>
            <a:xfrm>
              <a:off x="15224355" y="10918205"/>
              <a:ext cx="5310230" cy="365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9" name="Rectangle 38">
            <a:extLst>
              <a:ext uri="{FF2B5EF4-FFF2-40B4-BE49-F238E27FC236}">
                <a16:creationId xmlns:a16="http://schemas.microsoft.com/office/drawing/2014/main" id="{FE514B7F-09EB-5443-B13D-9749E0EC032C}"/>
              </a:ext>
            </a:extLst>
          </p:cNvPr>
          <p:cNvSpPr/>
          <p:nvPr/>
        </p:nvSpPr>
        <p:spPr>
          <a:xfrm>
            <a:off x="22355811" y="10833100"/>
            <a:ext cx="5310230" cy="365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7CC16CFC-76C3-4543-8989-AB66F2A86B70}"/>
              </a:ext>
            </a:extLst>
          </p:cNvPr>
          <p:cNvSpPr/>
          <p:nvPr/>
        </p:nvSpPr>
        <p:spPr>
          <a:xfrm>
            <a:off x="22355811" y="14362429"/>
            <a:ext cx="5310230" cy="365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BF147F7B-B13A-D04C-A212-466827974637}"/>
              </a:ext>
            </a:extLst>
          </p:cNvPr>
          <p:cNvSpPr/>
          <p:nvPr/>
        </p:nvSpPr>
        <p:spPr>
          <a:xfrm>
            <a:off x="21952633" y="21625018"/>
            <a:ext cx="5542632" cy="365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DF3C9C17-B09B-CC43-B0E2-DB57201982AF}"/>
              </a:ext>
            </a:extLst>
          </p:cNvPr>
          <p:cNvSpPr/>
          <p:nvPr/>
        </p:nvSpPr>
        <p:spPr>
          <a:xfrm>
            <a:off x="15046879" y="21488258"/>
            <a:ext cx="5542632" cy="365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a:extLst>
              <a:ext uri="{FF2B5EF4-FFF2-40B4-BE49-F238E27FC236}">
                <a16:creationId xmlns:a16="http://schemas.microsoft.com/office/drawing/2014/main" id="{FD3ED10D-D5E3-4E41-86A9-3E9F1E29E8E8}"/>
              </a:ext>
            </a:extLst>
          </p:cNvPr>
          <p:cNvSpPr/>
          <p:nvPr/>
        </p:nvSpPr>
        <p:spPr>
          <a:xfrm>
            <a:off x="17373600" y="19206821"/>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a:extLst>
              <a:ext uri="{FF2B5EF4-FFF2-40B4-BE49-F238E27FC236}">
                <a16:creationId xmlns:a16="http://schemas.microsoft.com/office/drawing/2014/main" id="{997EF1B3-ABE6-3D44-9A76-633B03307B29}"/>
              </a:ext>
            </a:extLst>
          </p:cNvPr>
          <p:cNvSpPr/>
          <p:nvPr/>
        </p:nvSpPr>
        <p:spPr>
          <a:xfrm>
            <a:off x="24452652" y="19194120"/>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a:extLst>
              <a:ext uri="{FF2B5EF4-FFF2-40B4-BE49-F238E27FC236}">
                <a16:creationId xmlns:a16="http://schemas.microsoft.com/office/drawing/2014/main" id="{57CE4F64-73B3-6144-A9CF-65A0DA4182A5}"/>
              </a:ext>
            </a:extLst>
          </p:cNvPr>
          <p:cNvSpPr/>
          <p:nvPr/>
        </p:nvSpPr>
        <p:spPr>
          <a:xfrm>
            <a:off x="24376463" y="22806843"/>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282499FA-AF71-D344-B935-FD6A5811F982}"/>
              </a:ext>
            </a:extLst>
          </p:cNvPr>
          <p:cNvSpPr/>
          <p:nvPr/>
        </p:nvSpPr>
        <p:spPr>
          <a:xfrm>
            <a:off x="17274843" y="22750400"/>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a:extLst>
              <a:ext uri="{FF2B5EF4-FFF2-40B4-BE49-F238E27FC236}">
                <a16:creationId xmlns:a16="http://schemas.microsoft.com/office/drawing/2014/main" id="{8C0E2F0D-0125-FF49-9E05-4C9600CC4A56}"/>
              </a:ext>
            </a:extLst>
          </p:cNvPr>
          <p:cNvSpPr/>
          <p:nvPr/>
        </p:nvSpPr>
        <p:spPr>
          <a:xfrm>
            <a:off x="24549360" y="12123103"/>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0" name="Group 89">
            <a:extLst>
              <a:ext uri="{FF2B5EF4-FFF2-40B4-BE49-F238E27FC236}">
                <a16:creationId xmlns:a16="http://schemas.microsoft.com/office/drawing/2014/main" id="{D3A438D0-6182-0742-9AAC-51C10AA9A5A8}"/>
              </a:ext>
            </a:extLst>
          </p:cNvPr>
          <p:cNvGrpSpPr/>
          <p:nvPr/>
        </p:nvGrpSpPr>
        <p:grpSpPr>
          <a:xfrm>
            <a:off x="805132" y="15028505"/>
            <a:ext cx="6237325" cy="3596501"/>
            <a:chOff x="805132" y="11689901"/>
            <a:chExt cx="5636743" cy="3060000"/>
          </a:xfrm>
        </p:grpSpPr>
        <p:pic>
          <p:nvPicPr>
            <p:cNvPr id="18" name="slide10" descr="Conwy">
              <a:extLst>
                <a:ext uri="{FF2B5EF4-FFF2-40B4-BE49-F238E27FC236}">
                  <a16:creationId xmlns:a16="http://schemas.microsoft.com/office/drawing/2014/main" id="{2026BBE7-4919-9C4E-AB62-3C6004A5539E}"/>
                </a:ext>
              </a:extLst>
            </p:cNvPr>
            <p:cNvPicPr>
              <a:picLocks noChangeAspect="1"/>
            </p:cNvPicPr>
            <p:nvPr/>
          </p:nvPicPr>
          <p:blipFill rotWithShape="1">
            <a:blip r:embed="rId11">
              <a:extLst>
                <a:ext uri="{28A0092B-C50C-407E-A947-70E740481C1C}">
                  <a14:useLocalDpi xmlns:a14="http://schemas.microsoft.com/office/drawing/2010/main" val="0"/>
                </a:ext>
              </a:extLst>
            </a:blip>
            <a:srcRect r="28422" b="15245"/>
            <a:stretch/>
          </p:blipFill>
          <p:spPr>
            <a:xfrm>
              <a:off x="805132" y="11689901"/>
              <a:ext cx="5636743" cy="3060000"/>
            </a:xfrm>
            <a:prstGeom prst="rect">
              <a:avLst/>
            </a:prstGeom>
          </p:spPr>
        </p:pic>
        <p:sp>
          <p:nvSpPr>
            <p:cNvPr id="43" name="Rectangle 42">
              <a:extLst>
                <a:ext uri="{FF2B5EF4-FFF2-40B4-BE49-F238E27FC236}">
                  <a16:creationId xmlns:a16="http://schemas.microsoft.com/office/drawing/2014/main" id="{89C1CC81-5B3B-8148-9CEC-FFFC9E7DA914}"/>
                </a:ext>
              </a:extLst>
            </p:cNvPr>
            <p:cNvSpPr/>
            <p:nvPr/>
          </p:nvSpPr>
          <p:spPr>
            <a:xfrm>
              <a:off x="1001670" y="14377143"/>
              <a:ext cx="5310230" cy="365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a:extLst>
                <a:ext uri="{FF2B5EF4-FFF2-40B4-BE49-F238E27FC236}">
                  <a16:creationId xmlns:a16="http://schemas.microsoft.com/office/drawing/2014/main" id="{742C3C61-6EFE-A245-A639-877326B94AD2}"/>
                </a:ext>
              </a:extLst>
            </p:cNvPr>
            <p:cNvSpPr/>
            <p:nvPr/>
          </p:nvSpPr>
          <p:spPr>
            <a:xfrm>
              <a:off x="3254453" y="12046445"/>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8" name="Rectangle 67">
            <a:extLst>
              <a:ext uri="{FF2B5EF4-FFF2-40B4-BE49-F238E27FC236}">
                <a16:creationId xmlns:a16="http://schemas.microsoft.com/office/drawing/2014/main" id="{2D72C927-93AD-D44A-9FC3-5EEFE1AE2082}"/>
              </a:ext>
            </a:extLst>
          </p:cNvPr>
          <p:cNvSpPr/>
          <p:nvPr/>
        </p:nvSpPr>
        <p:spPr>
          <a:xfrm>
            <a:off x="3406853" y="12198845"/>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a:extLst>
              <a:ext uri="{FF2B5EF4-FFF2-40B4-BE49-F238E27FC236}">
                <a16:creationId xmlns:a16="http://schemas.microsoft.com/office/drawing/2014/main" id="{B03E16A8-A2D6-2F43-BEC5-254295216926}"/>
              </a:ext>
            </a:extLst>
          </p:cNvPr>
          <p:cNvSpPr/>
          <p:nvPr/>
        </p:nvSpPr>
        <p:spPr>
          <a:xfrm rot="16200000">
            <a:off x="7847782" y="23800424"/>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Rectangle 70">
            <a:extLst>
              <a:ext uri="{FF2B5EF4-FFF2-40B4-BE49-F238E27FC236}">
                <a16:creationId xmlns:a16="http://schemas.microsoft.com/office/drawing/2014/main" id="{76C0BDA4-F56E-CF4A-848B-399AF86849EC}"/>
              </a:ext>
            </a:extLst>
          </p:cNvPr>
          <p:cNvSpPr/>
          <p:nvPr/>
        </p:nvSpPr>
        <p:spPr>
          <a:xfrm rot="16200000">
            <a:off x="21351889" y="23961417"/>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a:extLst>
              <a:ext uri="{FF2B5EF4-FFF2-40B4-BE49-F238E27FC236}">
                <a16:creationId xmlns:a16="http://schemas.microsoft.com/office/drawing/2014/main" id="{7C461BCC-AD6C-7047-8848-5CFE6B7EEF05}"/>
              </a:ext>
            </a:extLst>
          </p:cNvPr>
          <p:cNvSpPr/>
          <p:nvPr/>
        </p:nvSpPr>
        <p:spPr>
          <a:xfrm rot="16200000">
            <a:off x="21318171" y="20473235"/>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a:extLst>
              <a:ext uri="{FF2B5EF4-FFF2-40B4-BE49-F238E27FC236}">
                <a16:creationId xmlns:a16="http://schemas.microsoft.com/office/drawing/2014/main" id="{51330153-4AB7-BB44-AC07-404775629EF8}"/>
              </a:ext>
            </a:extLst>
          </p:cNvPr>
          <p:cNvSpPr/>
          <p:nvPr/>
        </p:nvSpPr>
        <p:spPr>
          <a:xfrm rot="16200000">
            <a:off x="7831524" y="20303444"/>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74">
            <a:extLst>
              <a:ext uri="{FF2B5EF4-FFF2-40B4-BE49-F238E27FC236}">
                <a16:creationId xmlns:a16="http://schemas.microsoft.com/office/drawing/2014/main" id="{A1D1FFC2-F36B-FF4C-9701-BBA39A7C59D5}"/>
              </a:ext>
            </a:extLst>
          </p:cNvPr>
          <p:cNvSpPr/>
          <p:nvPr/>
        </p:nvSpPr>
        <p:spPr>
          <a:xfrm rot="16200000">
            <a:off x="7919006" y="16794629"/>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Rectangle 77">
            <a:extLst>
              <a:ext uri="{FF2B5EF4-FFF2-40B4-BE49-F238E27FC236}">
                <a16:creationId xmlns:a16="http://schemas.microsoft.com/office/drawing/2014/main" id="{DC79B0F5-9712-564B-987B-9B8CD6DFC34B}"/>
              </a:ext>
            </a:extLst>
          </p:cNvPr>
          <p:cNvSpPr/>
          <p:nvPr/>
        </p:nvSpPr>
        <p:spPr>
          <a:xfrm rot="16200000">
            <a:off x="21351890" y="13209071"/>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2" name="Group 111">
            <a:extLst>
              <a:ext uri="{FF2B5EF4-FFF2-40B4-BE49-F238E27FC236}">
                <a16:creationId xmlns:a16="http://schemas.microsoft.com/office/drawing/2014/main" id="{4BB7A92E-1DFE-7D45-9375-7BC7102BDB1D}"/>
              </a:ext>
            </a:extLst>
          </p:cNvPr>
          <p:cNvGrpSpPr>
            <a:grpSpLocks/>
          </p:cNvGrpSpPr>
          <p:nvPr/>
        </p:nvGrpSpPr>
        <p:grpSpPr>
          <a:xfrm>
            <a:off x="21152445" y="7485808"/>
            <a:ext cx="6364800" cy="3347291"/>
            <a:chOff x="21745732" y="7835225"/>
            <a:chExt cx="5749534" cy="2994945"/>
          </a:xfrm>
        </p:grpSpPr>
        <p:pic>
          <p:nvPicPr>
            <p:cNvPr id="117" name="Picture 116" descr="Chart, waterfall chart&#10;&#10;Description automatically generated">
              <a:extLst>
                <a:ext uri="{FF2B5EF4-FFF2-40B4-BE49-F238E27FC236}">
                  <a16:creationId xmlns:a16="http://schemas.microsoft.com/office/drawing/2014/main" id="{E48665C5-1CB6-5949-A8D8-AB8F30BEB8D1}"/>
                </a:ext>
              </a:extLst>
            </p:cNvPr>
            <p:cNvPicPr>
              <a:picLocks noChangeAspect="1"/>
            </p:cNvPicPr>
            <p:nvPr/>
          </p:nvPicPr>
          <p:blipFill rotWithShape="1">
            <a:blip r:embed="rId12"/>
            <a:srcRect b="2126"/>
            <a:stretch/>
          </p:blipFill>
          <p:spPr>
            <a:xfrm>
              <a:off x="21745732" y="7835225"/>
              <a:ext cx="5749534" cy="2994945"/>
            </a:xfrm>
            <a:prstGeom prst="rect">
              <a:avLst/>
            </a:prstGeom>
          </p:spPr>
        </p:pic>
        <p:sp>
          <p:nvSpPr>
            <p:cNvPr id="79" name="Rectangle 78">
              <a:extLst>
                <a:ext uri="{FF2B5EF4-FFF2-40B4-BE49-F238E27FC236}">
                  <a16:creationId xmlns:a16="http://schemas.microsoft.com/office/drawing/2014/main" id="{58A994FC-DFFC-EA44-9FF9-E23E6FA9F37D}"/>
                </a:ext>
              </a:extLst>
            </p:cNvPr>
            <p:cNvSpPr/>
            <p:nvPr/>
          </p:nvSpPr>
          <p:spPr>
            <a:xfrm rot="16200000">
              <a:off x="21318171" y="9622437"/>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6" name="Group 125">
            <a:extLst>
              <a:ext uri="{FF2B5EF4-FFF2-40B4-BE49-F238E27FC236}">
                <a16:creationId xmlns:a16="http://schemas.microsoft.com/office/drawing/2014/main" id="{2A416599-9E06-294D-A8D9-D3B9AE022312}"/>
              </a:ext>
            </a:extLst>
          </p:cNvPr>
          <p:cNvGrpSpPr/>
          <p:nvPr/>
        </p:nvGrpSpPr>
        <p:grpSpPr>
          <a:xfrm>
            <a:off x="14653588" y="7428812"/>
            <a:ext cx="6365633" cy="3418179"/>
            <a:chOff x="14492541" y="7778821"/>
            <a:chExt cx="6365633" cy="3418179"/>
          </a:xfrm>
        </p:grpSpPr>
        <p:pic>
          <p:nvPicPr>
            <p:cNvPr id="103" name="Picture 102" descr="Chart, waterfall chart&#10;&#10;Description automatically generated">
              <a:extLst>
                <a:ext uri="{FF2B5EF4-FFF2-40B4-BE49-F238E27FC236}">
                  <a16:creationId xmlns:a16="http://schemas.microsoft.com/office/drawing/2014/main" id="{11C11F1B-FFAE-9549-A4E2-5775884E74B5}"/>
                </a:ext>
              </a:extLst>
            </p:cNvPr>
            <p:cNvPicPr>
              <a:picLocks noChangeAspect="1"/>
            </p:cNvPicPr>
            <p:nvPr/>
          </p:nvPicPr>
          <p:blipFill>
            <a:blip r:embed="rId13"/>
            <a:stretch>
              <a:fillRect/>
            </a:stretch>
          </p:blipFill>
          <p:spPr>
            <a:xfrm>
              <a:off x="14492541" y="7778821"/>
              <a:ext cx="6365633" cy="3418179"/>
            </a:xfrm>
            <a:prstGeom prst="rect">
              <a:avLst/>
            </a:prstGeom>
          </p:spPr>
        </p:pic>
        <p:sp>
          <p:nvSpPr>
            <p:cNvPr id="82" name="Rectangle 81">
              <a:extLst>
                <a:ext uri="{FF2B5EF4-FFF2-40B4-BE49-F238E27FC236}">
                  <a16:creationId xmlns:a16="http://schemas.microsoft.com/office/drawing/2014/main" id="{CBFA3001-CCDF-3941-816F-51286A9CD10F}"/>
                </a:ext>
              </a:extLst>
            </p:cNvPr>
            <p:cNvSpPr/>
            <p:nvPr/>
          </p:nvSpPr>
          <p:spPr>
            <a:xfrm rot="16200000">
              <a:off x="13946445" y="9866831"/>
              <a:ext cx="1417131"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8" name="Rectangle 87">
            <a:extLst>
              <a:ext uri="{FF2B5EF4-FFF2-40B4-BE49-F238E27FC236}">
                <a16:creationId xmlns:a16="http://schemas.microsoft.com/office/drawing/2014/main" id="{C3750B00-0063-C345-A29C-04E6D7D5D34A}"/>
              </a:ext>
            </a:extLst>
          </p:cNvPr>
          <p:cNvSpPr/>
          <p:nvPr/>
        </p:nvSpPr>
        <p:spPr>
          <a:xfrm>
            <a:off x="24461961" y="8820057"/>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4" name="Group 103">
            <a:extLst>
              <a:ext uri="{FF2B5EF4-FFF2-40B4-BE49-F238E27FC236}">
                <a16:creationId xmlns:a16="http://schemas.microsoft.com/office/drawing/2014/main" id="{2A636707-7741-924C-BCEB-8E79402679EF}"/>
              </a:ext>
            </a:extLst>
          </p:cNvPr>
          <p:cNvGrpSpPr/>
          <p:nvPr/>
        </p:nvGrpSpPr>
        <p:grpSpPr>
          <a:xfrm>
            <a:off x="7904351" y="11174910"/>
            <a:ext cx="6039111" cy="3298963"/>
            <a:chOff x="8350917" y="8112751"/>
            <a:chExt cx="5487760" cy="3060000"/>
          </a:xfrm>
        </p:grpSpPr>
        <p:grpSp>
          <p:nvGrpSpPr>
            <p:cNvPr id="96" name="Group 95">
              <a:extLst>
                <a:ext uri="{FF2B5EF4-FFF2-40B4-BE49-F238E27FC236}">
                  <a16:creationId xmlns:a16="http://schemas.microsoft.com/office/drawing/2014/main" id="{D6B806D3-187F-5241-AD0A-B2AB2388F347}"/>
                </a:ext>
              </a:extLst>
            </p:cNvPr>
            <p:cNvGrpSpPr/>
            <p:nvPr/>
          </p:nvGrpSpPr>
          <p:grpSpPr>
            <a:xfrm>
              <a:off x="8350917" y="8112751"/>
              <a:ext cx="5487760" cy="3060000"/>
              <a:chOff x="8350917" y="8112751"/>
              <a:chExt cx="5487760" cy="3060000"/>
            </a:xfrm>
          </p:grpSpPr>
          <p:grpSp>
            <p:nvGrpSpPr>
              <p:cNvPr id="95" name="Group 94">
                <a:extLst>
                  <a:ext uri="{FF2B5EF4-FFF2-40B4-BE49-F238E27FC236}">
                    <a16:creationId xmlns:a16="http://schemas.microsoft.com/office/drawing/2014/main" id="{32A2C53A-20B9-E740-957F-D947CA957520}"/>
                  </a:ext>
                </a:extLst>
              </p:cNvPr>
              <p:cNvGrpSpPr/>
              <p:nvPr/>
            </p:nvGrpSpPr>
            <p:grpSpPr>
              <a:xfrm>
                <a:off x="8350917" y="8112751"/>
                <a:ext cx="5487760" cy="3060000"/>
                <a:chOff x="8350917" y="8112751"/>
                <a:chExt cx="5487760" cy="3060000"/>
              </a:xfrm>
            </p:grpSpPr>
            <p:pic>
              <p:nvPicPr>
                <p:cNvPr id="15" name="slide7" descr="Cardiff">
                  <a:extLst>
                    <a:ext uri="{FF2B5EF4-FFF2-40B4-BE49-F238E27FC236}">
                      <a16:creationId xmlns:a16="http://schemas.microsoft.com/office/drawing/2014/main" id="{A2EE8F0A-B4B1-3A47-8861-5D2CA7BC2294}"/>
                    </a:ext>
                  </a:extLst>
                </p:cNvPr>
                <p:cNvPicPr>
                  <a:picLocks noChangeAspect="1"/>
                </p:cNvPicPr>
                <p:nvPr/>
              </p:nvPicPr>
              <p:blipFill rotWithShape="1">
                <a:blip r:embed="rId14">
                  <a:extLst>
                    <a:ext uri="{28A0092B-C50C-407E-A947-70E740481C1C}">
                      <a14:useLocalDpi xmlns:a14="http://schemas.microsoft.com/office/drawing/2010/main" val="0"/>
                    </a:ext>
                  </a:extLst>
                </a:blip>
                <a:srcRect r="30039" b="14777"/>
                <a:stretch/>
              </p:blipFill>
              <p:spPr>
                <a:xfrm>
                  <a:off x="8350917" y="8112751"/>
                  <a:ext cx="5487760" cy="3060000"/>
                </a:xfrm>
                <a:prstGeom prst="rect">
                  <a:avLst/>
                </a:prstGeom>
              </p:spPr>
            </p:pic>
            <p:sp>
              <p:nvSpPr>
                <p:cNvPr id="37" name="Rectangle 36">
                  <a:extLst>
                    <a:ext uri="{FF2B5EF4-FFF2-40B4-BE49-F238E27FC236}">
                      <a16:creationId xmlns:a16="http://schemas.microsoft.com/office/drawing/2014/main" id="{6766F428-B9ED-CB46-B8F6-312A2337D7AF}"/>
                    </a:ext>
                  </a:extLst>
                </p:cNvPr>
                <p:cNvSpPr/>
                <p:nvPr/>
              </p:nvSpPr>
              <p:spPr>
                <a:xfrm>
                  <a:off x="8553468" y="10770354"/>
                  <a:ext cx="5194300" cy="365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3" name="Rectangle 82">
                <a:extLst>
                  <a:ext uri="{FF2B5EF4-FFF2-40B4-BE49-F238E27FC236}">
                    <a16:creationId xmlns:a16="http://schemas.microsoft.com/office/drawing/2014/main" id="{45F5B8FC-4F20-F441-88CF-8656D4965F60}"/>
                  </a:ext>
                </a:extLst>
              </p:cNvPr>
              <p:cNvSpPr/>
              <p:nvPr/>
            </p:nvSpPr>
            <p:spPr>
              <a:xfrm rot="16200000">
                <a:off x="7905820" y="9682768"/>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2" name="Rectangle 101">
              <a:extLst>
                <a:ext uri="{FF2B5EF4-FFF2-40B4-BE49-F238E27FC236}">
                  <a16:creationId xmlns:a16="http://schemas.microsoft.com/office/drawing/2014/main" id="{81B65282-8C3A-BA4A-9EC5-EBF413D36517}"/>
                </a:ext>
              </a:extLst>
            </p:cNvPr>
            <p:cNvSpPr/>
            <p:nvPr/>
          </p:nvSpPr>
          <p:spPr>
            <a:xfrm>
              <a:off x="10249675" y="8394624"/>
              <a:ext cx="2487286" cy="3416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16" name="Picture 115" descr="Chart, waterfall chart&#10;&#10;Description automatically generated">
            <a:extLst>
              <a:ext uri="{FF2B5EF4-FFF2-40B4-BE49-F238E27FC236}">
                <a16:creationId xmlns:a16="http://schemas.microsoft.com/office/drawing/2014/main" id="{E532034F-83FD-B842-B35A-0C2E321D3153}"/>
              </a:ext>
            </a:extLst>
          </p:cNvPr>
          <p:cNvPicPr>
            <a:picLocks/>
          </p:cNvPicPr>
          <p:nvPr/>
        </p:nvPicPr>
        <p:blipFill>
          <a:blip r:embed="rId15"/>
          <a:stretch>
            <a:fillRect/>
          </a:stretch>
        </p:blipFill>
        <p:spPr>
          <a:xfrm>
            <a:off x="7584297" y="7427168"/>
            <a:ext cx="6364800" cy="3420000"/>
          </a:xfrm>
          <a:prstGeom prst="rect">
            <a:avLst/>
          </a:prstGeom>
        </p:spPr>
      </p:pic>
      <p:grpSp>
        <p:nvGrpSpPr>
          <p:cNvPr id="23" name="Group 22">
            <a:extLst>
              <a:ext uri="{FF2B5EF4-FFF2-40B4-BE49-F238E27FC236}">
                <a16:creationId xmlns:a16="http://schemas.microsoft.com/office/drawing/2014/main" id="{4E7D61AC-E168-144C-8F1C-B1F02972A048}"/>
              </a:ext>
            </a:extLst>
          </p:cNvPr>
          <p:cNvGrpSpPr/>
          <p:nvPr/>
        </p:nvGrpSpPr>
        <p:grpSpPr>
          <a:xfrm>
            <a:off x="785366" y="15002189"/>
            <a:ext cx="6557091" cy="3420000"/>
            <a:chOff x="785366" y="15002189"/>
            <a:chExt cx="6557091" cy="3420000"/>
          </a:xfrm>
        </p:grpSpPr>
        <p:pic>
          <p:nvPicPr>
            <p:cNvPr id="125" name="Picture 124" descr="Chart, waterfall chart&#10;&#10;Description automatically generated">
              <a:extLst>
                <a:ext uri="{FF2B5EF4-FFF2-40B4-BE49-F238E27FC236}">
                  <a16:creationId xmlns:a16="http://schemas.microsoft.com/office/drawing/2014/main" id="{ABF360EC-CF02-E946-974D-659A7148AE12}"/>
                </a:ext>
              </a:extLst>
            </p:cNvPr>
            <p:cNvPicPr>
              <a:picLocks/>
            </p:cNvPicPr>
            <p:nvPr/>
          </p:nvPicPr>
          <p:blipFill>
            <a:blip r:embed="rId16"/>
            <a:stretch>
              <a:fillRect/>
            </a:stretch>
          </p:blipFill>
          <p:spPr>
            <a:xfrm>
              <a:off x="785366" y="15002189"/>
              <a:ext cx="6557091" cy="3420000"/>
            </a:xfrm>
            <a:prstGeom prst="rect">
              <a:avLst/>
            </a:prstGeom>
          </p:spPr>
        </p:pic>
        <p:sp>
          <p:nvSpPr>
            <p:cNvPr id="86" name="Rectangle 85">
              <a:extLst>
                <a:ext uri="{FF2B5EF4-FFF2-40B4-BE49-F238E27FC236}">
                  <a16:creationId xmlns:a16="http://schemas.microsoft.com/office/drawing/2014/main" id="{94A8E531-C5E1-F744-95F5-F43CF48EFD36}"/>
                </a:ext>
              </a:extLst>
            </p:cNvPr>
            <p:cNvSpPr/>
            <p:nvPr/>
          </p:nvSpPr>
          <p:spPr>
            <a:xfrm>
              <a:off x="3748132" y="15406438"/>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4" name="Group 23">
            <a:extLst>
              <a:ext uri="{FF2B5EF4-FFF2-40B4-BE49-F238E27FC236}">
                <a16:creationId xmlns:a16="http://schemas.microsoft.com/office/drawing/2014/main" id="{F33600F4-F4DD-F04A-A3A6-3B925331E63F}"/>
              </a:ext>
            </a:extLst>
          </p:cNvPr>
          <p:cNvGrpSpPr/>
          <p:nvPr/>
        </p:nvGrpSpPr>
        <p:grpSpPr>
          <a:xfrm>
            <a:off x="817441" y="18838561"/>
            <a:ext cx="6498174" cy="3420000"/>
            <a:chOff x="817441" y="18838561"/>
            <a:chExt cx="6498174" cy="3420000"/>
          </a:xfrm>
        </p:grpSpPr>
        <p:pic>
          <p:nvPicPr>
            <p:cNvPr id="10" name="Picture 9" descr="Chart, waterfall chart&#10;&#10;Description automatically generated">
              <a:extLst>
                <a:ext uri="{FF2B5EF4-FFF2-40B4-BE49-F238E27FC236}">
                  <a16:creationId xmlns:a16="http://schemas.microsoft.com/office/drawing/2014/main" id="{4A1B4D00-02C0-B340-818B-AC9077DAD910}"/>
                </a:ext>
              </a:extLst>
            </p:cNvPr>
            <p:cNvPicPr>
              <a:picLocks/>
            </p:cNvPicPr>
            <p:nvPr/>
          </p:nvPicPr>
          <p:blipFill>
            <a:blip r:embed="rId17"/>
            <a:stretch>
              <a:fillRect/>
            </a:stretch>
          </p:blipFill>
          <p:spPr>
            <a:xfrm>
              <a:off x="817441" y="18838561"/>
              <a:ext cx="6498174" cy="3420000"/>
            </a:xfrm>
            <a:prstGeom prst="rect">
              <a:avLst/>
            </a:prstGeom>
          </p:spPr>
        </p:pic>
        <p:sp>
          <p:nvSpPr>
            <p:cNvPr id="91" name="Rectangle 90">
              <a:extLst>
                <a:ext uri="{FF2B5EF4-FFF2-40B4-BE49-F238E27FC236}">
                  <a16:creationId xmlns:a16="http://schemas.microsoft.com/office/drawing/2014/main" id="{37548822-9A02-2443-A542-E95CB2F7A4E6}"/>
                </a:ext>
              </a:extLst>
            </p:cNvPr>
            <p:cNvSpPr/>
            <p:nvPr/>
          </p:nvSpPr>
          <p:spPr>
            <a:xfrm>
              <a:off x="3733618" y="19283312"/>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5" name="Group 24">
            <a:extLst>
              <a:ext uri="{FF2B5EF4-FFF2-40B4-BE49-F238E27FC236}">
                <a16:creationId xmlns:a16="http://schemas.microsoft.com/office/drawing/2014/main" id="{60E117CE-B540-114B-A5A3-F8B69AE3A340}"/>
              </a:ext>
            </a:extLst>
          </p:cNvPr>
          <p:cNvGrpSpPr/>
          <p:nvPr/>
        </p:nvGrpSpPr>
        <p:grpSpPr>
          <a:xfrm>
            <a:off x="817441" y="22674933"/>
            <a:ext cx="6403160" cy="3420000"/>
            <a:chOff x="817441" y="22674933"/>
            <a:chExt cx="6403160" cy="3420000"/>
          </a:xfrm>
        </p:grpSpPr>
        <p:pic>
          <p:nvPicPr>
            <p:cNvPr id="36" name="Picture 35" descr="Chart, waterfall chart&#10;&#10;Description automatically generated">
              <a:extLst>
                <a:ext uri="{FF2B5EF4-FFF2-40B4-BE49-F238E27FC236}">
                  <a16:creationId xmlns:a16="http://schemas.microsoft.com/office/drawing/2014/main" id="{54E701A2-3F5E-1446-B0F5-FE18AFFDE4AF}"/>
                </a:ext>
              </a:extLst>
            </p:cNvPr>
            <p:cNvPicPr>
              <a:picLocks/>
            </p:cNvPicPr>
            <p:nvPr/>
          </p:nvPicPr>
          <p:blipFill>
            <a:blip r:embed="rId18"/>
            <a:stretch>
              <a:fillRect/>
            </a:stretch>
          </p:blipFill>
          <p:spPr>
            <a:xfrm>
              <a:off x="817441" y="22674933"/>
              <a:ext cx="6403160" cy="3420000"/>
            </a:xfrm>
            <a:prstGeom prst="rect">
              <a:avLst/>
            </a:prstGeom>
          </p:spPr>
        </p:pic>
        <p:sp>
          <p:nvSpPr>
            <p:cNvPr id="92" name="Rectangle 91">
              <a:extLst>
                <a:ext uri="{FF2B5EF4-FFF2-40B4-BE49-F238E27FC236}">
                  <a16:creationId xmlns:a16="http://schemas.microsoft.com/office/drawing/2014/main" id="{99BE7E84-3F32-2C4A-8AEE-A573506AE9CA}"/>
                </a:ext>
              </a:extLst>
            </p:cNvPr>
            <p:cNvSpPr/>
            <p:nvPr/>
          </p:nvSpPr>
          <p:spPr>
            <a:xfrm>
              <a:off x="3842103" y="23089288"/>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6" name="Group 25">
            <a:extLst>
              <a:ext uri="{FF2B5EF4-FFF2-40B4-BE49-F238E27FC236}">
                <a16:creationId xmlns:a16="http://schemas.microsoft.com/office/drawing/2014/main" id="{2279F55E-0E88-4848-87AF-211FD1CBD137}"/>
              </a:ext>
            </a:extLst>
          </p:cNvPr>
          <p:cNvGrpSpPr/>
          <p:nvPr/>
        </p:nvGrpSpPr>
        <p:grpSpPr>
          <a:xfrm>
            <a:off x="755739" y="26511305"/>
            <a:ext cx="6498174" cy="3600000"/>
            <a:chOff x="755739" y="26511305"/>
            <a:chExt cx="6498174" cy="3600000"/>
          </a:xfrm>
        </p:grpSpPr>
        <p:pic>
          <p:nvPicPr>
            <p:cNvPr id="108" name="Picture 107" descr="Chart&#10;&#10;Description automatically generated">
              <a:extLst>
                <a:ext uri="{FF2B5EF4-FFF2-40B4-BE49-F238E27FC236}">
                  <a16:creationId xmlns:a16="http://schemas.microsoft.com/office/drawing/2014/main" id="{CA74A119-6132-714B-9AA5-4EC908EBFBFC}"/>
                </a:ext>
              </a:extLst>
            </p:cNvPr>
            <p:cNvPicPr>
              <a:picLocks/>
            </p:cNvPicPr>
            <p:nvPr/>
          </p:nvPicPr>
          <p:blipFill>
            <a:blip r:embed="rId19"/>
            <a:stretch>
              <a:fillRect/>
            </a:stretch>
          </p:blipFill>
          <p:spPr>
            <a:xfrm>
              <a:off x="755739" y="26511305"/>
              <a:ext cx="6498174" cy="3600000"/>
            </a:xfrm>
            <a:prstGeom prst="rect">
              <a:avLst/>
            </a:prstGeom>
          </p:spPr>
        </p:pic>
        <p:sp>
          <p:nvSpPr>
            <p:cNvPr id="93" name="Rectangle 92">
              <a:extLst>
                <a:ext uri="{FF2B5EF4-FFF2-40B4-BE49-F238E27FC236}">
                  <a16:creationId xmlns:a16="http://schemas.microsoft.com/office/drawing/2014/main" id="{94B3010D-C5F6-FA45-B272-E0914F12594B}"/>
                </a:ext>
              </a:extLst>
            </p:cNvPr>
            <p:cNvSpPr/>
            <p:nvPr/>
          </p:nvSpPr>
          <p:spPr>
            <a:xfrm>
              <a:off x="3698194" y="26914510"/>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6" name="Group 45">
            <a:extLst>
              <a:ext uri="{FF2B5EF4-FFF2-40B4-BE49-F238E27FC236}">
                <a16:creationId xmlns:a16="http://schemas.microsoft.com/office/drawing/2014/main" id="{ACB17539-77CA-E54D-BCBC-CDC9C4AE0694}"/>
              </a:ext>
            </a:extLst>
          </p:cNvPr>
          <p:cNvGrpSpPr/>
          <p:nvPr/>
        </p:nvGrpSpPr>
        <p:grpSpPr>
          <a:xfrm>
            <a:off x="7595731" y="11289057"/>
            <a:ext cx="6364800" cy="3341864"/>
            <a:chOff x="7595731" y="11289057"/>
            <a:chExt cx="6364800" cy="3341864"/>
          </a:xfrm>
        </p:grpSpPr>
        <p:grpSp>
          <p:nvGrpSpPr>
            <p:cNvPr id="11" name="Group 10">
              <a:extLst>
                <a:ext uri="{FF2B5EF4-FFF2-40B4-BE49-F238E27FC236}">
                  <a16:creationId xmlns:a16="http://schemas.microsoft.com/office/drawing/2014/main" id="{C7807192-1E27-6C4D-9364-3F0E76E3C098}"/>
                </a:ext>
              </a:extLst>
            </p:cNvPr>
            <p:cNvGrpSpPr/>
            <p:nvPr/>
          </p:nvGrpSpPr>
          <p:grpSpPr>
            <a:xfrm>
              <a:off x="7595731" y="11289057"/>
              <a:ext cx="6364800" cy="3341864"/>
              <a:chOff x="7595731" y="11289057"/>
              <a:chExt cx="6364800" cy="3341864"/>
            </a:xfrm>
          </p:grpSpPr>
          <p:pic>
            <p:nvPicPr>
              <p:cNvPr id="121" name="Picture 120" descr="Chart, bar chart&#10;&#10;Description automatically generated">
                <a:extLst>
                  <a:ext uri="{FF2B5EF4-FFF2-40B4-BE49-F238E27FC236}">
                    <a16:creationId xmlns:a16="http://schemas.microsoft.com/office/drawing/2014/main" id="{485DC43D-CC60-9D4C-9549-886FD36BB80A}"/>
                  </a:ext>
                </a:extLst>
              </p:cNvPr>
              <p:cNvPicPr>
                <a:picLocks/>
              </p:cNvPicPr>
              <p:nvPr/>
            </p:nvPicPr>
            <p:blipFill rotWithShape="1">
              <a:blip r:embed="rId20"/>
              <a:srcRect b="2285"/>
              <a:stretch/>
            </p:blipFill>
            <p:spPr>
              <a:xfrm>
                <a:off x="7595731" y="11289057"/>
                <a:ext cx="6364800" cy="3341864"/>
              </a:xfrm>
              <a:prstGeom prst="rect">
                <a:avLst/>
              </a:prstGeom>
            </p:spPr>
          </p:pic>
          <p:sp>
            <p:nvSpPr>
              <p:cNvPr id="6" name="Rectangle 5">
                <a:extLst>
                  <a:ext uri="{FF2B5EF4-FFF2-40B4-BE49-F238E27FC236}">
                    <a16:creationId xmlns:a16="http://schemas.microsoft.com/office/drawing/2014/main" id="{5B0C8A63-AA40-724F-B29B-E2EF0335430F}"/>
                  </a:ext>
                </a:extLst>
              </p:cNvPr>
              <p:cNvSpPr/>
              <p:nvPr/>
            </p:nvSpPr>
            <p:spPr>
              <a:xfrm>
                <a:off x="10449101" y="11662935"/>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5" name="Rectangle 44">
              <a:extLst>
                <a:ext uri="{FF2B5EF4-FFF2-40B4-BE49-F238E27FC236}">
                  <a16:creationId xmlns:a16="http://schemas.microsoft.com/office/drawing/2014/main" id="{851C26EB-1520-A044-A204-C8D54F7B4F9D}"/>
                </a:ext>
              </a:extLst>
            </p:cNvPr>
            <p:cNvSpPr/>
            <p:nvPr/>
          </p:nvSpPr>
          <p:spPr>
            <a:xfrm>
              <a:off x="7623868" y="12654240"/>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7" name="Group 46">
            <a:extLst>
              <a:ext uri="{FF2B5EF4-FFF2-40B4-BE49-F238E27FC236}">
                <a16:creationId xmlns:a16="http://schemas.microsoft.com/office/drawing/2014/main" id="{33C3B4AC-1FFD-D04C-A034-6D86610A8860}"/>
              </a:ext>
            </a:extLst>
          </p:cNvPr>
          <p:cNvGrpSpPr/>
          <p:nvPr/>
        </p:nvGrpSpPr>
        <p:grpSpPr>
          <a:xfrm>
            <a:off x="14655010" y="11289057"/>
            <a:ext cx="6364800" cy="3420000"/>
            <a:chOff x="14655010" y="11289057"/>
            <a:chExt cx="6364800" cy="3420000"/>
          </a:xfrm>
        </p:grpSpPr>
        <p:grpSp>
          <p:nvGrpSpPr>
            <p:cNvPr id="12" name="Group 11">
              <a:extLst>
                <a:ext uri="{FF2B5EF4-FFF2-40B4-BE49-F238E27FC236}">
                  <a16:creationId xmlns:a16="http://schemas.microsoft.com/office/drawing/2014/main" id="{A9A93CE7-5D15-BA4C-BCF3-BCEF69A54B69}"/>
                </a:ext>
              </a:extLst>
            </p:cNvPr>
            <p:cNvGrpSpPr/>
            <p:nvPr/>
          </p:nvGrpSpPr>
          <p:grpSpPr>
            <a:xfrm>
              <a:off x="14655010" y="11289057"/>
              <a:ext cx="6364800" cy="3420000"/>
              <a:chOff x="14655010" y="11289057"/>
              <a:chExt cx="6364800" cy="3420000"/>
            </a:xfrm>
          </p:grpSpPr>
          <p:pic>
            <p:nvPicPr>
              <p:cNvPr id="123" name="Picture 122" descr="Chart, waterfall chart&#10;&#10;Description automatically generated">
                <a:extLst>
                  <a:ext uri="{FF2B5EF4-FFF2-40B4-BE49-F238E27FC236}">
                    <a16:creationId xmlns:a16="http://schemas.microsoft.com/office/drawing/2014/main" id="{CA85FD09-AF02-9544-A118-79EDBBA7ACBE}"/>
                  </a:ext>
                </a:extLst>
              </p:cNvPr>
              <p:cNvPicPr>
                <a:picLocks/>
              </p:cNvPicPr>
              <p:nvPr/>
            </p:nvPicPr>
            <p:blipFill>
              <a:blip r:embed="rId21"/>
              <a:stretch>
                <a:fillRect/>
              </a:stretch>
            </p:blipFill>
            <p:spPr>
              <a:xfrm>
                <a:off x="14655010" y="11289057"/>
                <a:ext cx="6364800" cy="3420000"/>
              </a:xfrm>
              <a:prstGeom prst="rect">
                <a:avLst/>
              </a:prstGeom>
            </p:spPr>
          </p:pic>
          <p:sp>
            <p:nvSpPr>
              <p:cNvPr id="76" name="Rectangle 75">
                <a:extLst>
                  <a:ext uri="{FF2B5EF4-FFF2-40B4-BE49-F238E27FC236}">
                    <a16:creationId xmlns:a16="http://schemas.microsoft.com/office/drawing/2014/main" id="{87951D24-D574-2541-82EF-DA228C76BA8B}"/>
                  </a:ext>
                </a:extLst>
              </p:cNvPr>
              <p:cNvSpPr/>
              <p:nvPr/>
            </p:nvSpPr>
            <p:spPr>
              <a:xfrm>
                <a:off x="17509453" y="11771653"/>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8" name="Rectangle 117">
              <a:extLst>
                <a:ext uri="{FF2B5EF4-FFF2-40B4-BE49-F238E27FC236}">
                  <a16:creationId xmlns:a16="http://schemas.microsoft.com/office/drawing/2014/main" id="{8D1096EB-55F1-E24A-8483-6EFF8EE5C01E}"/>
                </a:ext>
              </a:extLst>
            </p:cNvPr>
            <p:cNvSpPr/>
            <p:nvPr/>
          </p:nvSpPr>
          <p:spPr>
            <a:xfrm>
              <a:off x="14661011" y="12764557"/>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0" name="Group 49">
            <a:extLst>
              <a:ext uri="{FF2B5EF4-FFF2-40B4-BE49-F238E27FC236}">
                <a16:creationId xmlns:a16="http://schemas.microsoft.com/office/drawing/2014/main" id="{18AE49AA-8FCE-FF4A-BF84-B74AA24CC5F8}"/>
              </a:ext>
            </a:extLst>
          </p:cNvPr>
          <p:cNvGrpSpPr/>
          <p:nvPr/>
        </p:nvGrpSpPr>
        <p:grpSpPr>
          <a:xfrm>
            <a:off x="21136006" y="11284898"/>
            <a:ext cx="6298824" cy="3420000"/>
            <a:chOff x="21207000" y="11284898"/>
            <a:chExt cx="6227829" cy="3420000"/>
          </a:xfrm>
        </p:grpSpPr>
        <p:grpSp>
          <p:nvGrpSpPr>
            <p:cNvPr id="14" name="Group 13">
              <a:extLst>
                <a:ext uri="{FF2B5EF4-FFF2-40B4-BE49-F238E27FC236}">
                  <a16:creationId xmlns:a16="http://schemas.microsoft.com/office/drawing/2014/main" id="{B0E604B4-771B-2247-8B0B-DDA44C773A30}"/>
                </a:ext>
              </a:extLst>
            </p:cNvPr>
            <p:cNvGrpSpPr/>
            <p:nvPr/>
          </p:nvGrpSpPr>
          <p:grpSpPr>
            <a:xfrm>
              <a:off x="21207000" y="11284898"/>
              <a:ext cx="6227829" cy="3420000"/>
              <a:chOff x="21207000" y="11284898"/>
              <a:chExt cx="6227829" cy="3420000"/>
            </a:xfrm>
          </p:grpSpPr>
          <p:pic>
            <p:nvPicPr>
              <p:cNvPr id="115" name="Picture 114" descr="Chart, waterfall chart&#10;&#10;Description automatically generated">
                <a:extLst>
                  <a:ext uri="{FF2B5EF4-FFF2-40B4-BE49-F238E27FC236}">
                    <a16:creationId xmlns:a16="http://schemas.microsoft.com/office/drawing/2014/main" id="{6EB367D9-5739-3441-BE74-B25D2EE78CA1}"/>
                  </a:ext>
                </a:extLst>
              </p:cNvPr>
              <p:cNvPicPr>
                <a:picLocks/>
              </p:cNvPicPr>
              <p:nvPr/>
            </p:nvPicPr>
            <p:blipFill rotWithShape="1">
              <a:blip r:embed="rId22"/>
              <a:srcRect r="4293"/>
              <a:stretch/>
            </p:blipFill>
            <p:spPr>
              <a:xfrm>
                <a:off x="21207000" y="11284898"/>
                <a:ext cx="6227829" cy="3420000"/>
              </a:xfrm>
              <a:prstGeom prst="rect">
                <a:avLst/>
              </a:prstGeom>
            </p:spPr>
          </p:pic>
          <p:sp>
            <p:nvSpPr>
              <p:cNvPr id="77" name="Rectangle 76">
                <a:extLst>
                  <a:ext uri="{FF2B5EF4-FFF2-40B4-BE49-F238E27FC236}">
                    <a16:creationId xmlns:a16="http://schemas.microsoft.com/office/drawing/2014/main" id="{42FC84CB-E256-554C-BC1B-59EC6B008A71}"/>
                  </a:ext>
                </a:extLst>
              </p:cNvPr>
              <p:cNvSpPr/>
              <p:nvPr/>
            </p:nvSpPr>
            <p:spPr>
              <a:xfrm>
                <a:off x="24162619" y="11786045"/>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2" name="Rectangle 121">
              <a:extLst>
                <a:ext uri="{FF2B5EF4-FFF2-40B4-BE49-F238E27FC236}">
                  <a16:creationId xmlns:a16="http://schemas.microsoft.com/office/drawing/2014/main" id="{7B29ADFA-3BD3-984F-9235-DE783D7852A8}"/>
                </a:ext>
              </a:extLst>
            </p:cNvPr>
            <p:cNvSpPr/>
            <p:nvPr/>
          </p:nvSpPr>
          <p:spPr>
            <a:xfrm>
              <a:off x="21290512" y="12654240"/>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1" name="Group 50">
            <a:extLst>
              <a:ext uri="{FF2B5EF4-FFF2-40B4-BE49-F238E27FC236}">
                <a16:creationId xmlns:a16="http://schemas.microsoft.com/office/drawing/2014/main" id="{1E3F4190-8877-0545-A52A-CB12BD291DA6}"/>
              </a:ext>
            </a:extLst>
          </p:cNvPr>
          <p:cNvGrpSpPr/>
          <p:nvPr/>
        </p:nvGrpSpPr>
        <p:grpSpPr>
          <a:xfrm>
            <a:off x="7560676" y="15026591"/>
            <a:ext cx="6450242" cy="3341864"/>
            <a:chOff x="7560676" y="15026591"/>
            <a:chExt cx="6450242" cy="3341864"/>
          </a:xfrm>
        </p:grpSpPr>
        <p:grpSp>
          <p:nvGrpSpPr>
            <p:cNvPr id="19" name="Group 18">
              <a:extLst>
                <a:ext uri="{FF2B5EF4-FFF2-40B4-BE49-F238E27FC236}">
                  <a16:creationId xmlns:a16="http://schemas.microsoft.com/office/drawing/2014/main" id="{A4A9B43E-D974-C54B-BFE0-12058DEF69BA}"/>
                </a:ext>
              </a:extLst>
            </p:cNvPr>
            <p:cNvGrpSpPr/>
            <p:nvPr/>
          </p:nvGrpSpPr>
          <p:grpSpPr>
            <a:xfrm>
              <a:off x="7560676" y="15026591"/>
              <a:ext cx="6450242" cy="3341864"/>
              <a:chOff x="7560676" y="15026591"/>
              <a:chExt cx="6450242" cy="3341864"/>
            </a:xfrm>
          </p:grpSpPr>
          <p:pic>
            <p:nvPicPr>
              <p:cNvPr id="128" name="Picture 127" descr="Chart, waterfall chart&#10;&#10;Description automatically generated">
                <a:extLst>
                  <a:ext uri="{FF2B5EF4-FFF2-40B4-BE49-F238E27FC236}">
                    <a16:creationId xmlns:a16="http://schemas.microsoft.com/office/drawing/2014/main" id="{3325FD95-81E0-A545-8F5A-07D509EAEC7E}"/>
                  </a:ext>
                </a:extLst>
              </p:cNvPr>
              <p:cNvPicPr>
                <a:picLocks/>
              </p:cNvPicPr>
              <p:nvPr/>
            </p:nvPicPr>
            <p:blipFill rotWithShape="1">
              <a:blip r:embed="rId23"/>
              <a:srcRect b="2179"/>
              <a:stretch/>
            </p:blipFill>
            <p:spPr>
              <a:xfrm>
                <a:off x="7560676" y="15026591"/>
                <a:ext cx="6450242" cy="3341864"/>
              </a:xfrm>
              <a:prstGeom prst="rect">
                <a:avLst/>
              </a:prstGeom>
            </p:spPr>
          </p:pic>
          <p:sp>
            <p:nvSpPr>
              <p:cNvPr id="80" name="Rectangle 79">
                <a:extLst>
                  <a:ext uri="{FF2B5EF4-FFF2-40B4-BE49-F238E27FC236}">
                    <a16:creationId xmlns:a16="http://schemas.microsoft.com/office/drawing/2014/main" id="{94F62E45-78F6-DD45-B7B9-C2240CA6EB69}"/>
                  </a:ext>
                </a:extLst>
              </p:cNvPr>
              <p:cNvSpPr/>
              <p:nvPr/>
            </p:nvSpPr>
            <p:spPr>
              <a:xfrm>
                <a:off x="10512689" y="15396756"/>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7" name="Rectangle 126">
              <a:extLst>
                <a:ext uri="{FF2B5EF4-FFF2-40B4-BE49-F238E27FC236}">
                  <a16:creationId xmlns:a16="http://schemas.microsoft.com/office/drawing/2014/main" id="{28C5F1AA-E149-0240-9353-148827A824DF}"/>
                </a:ext>
              </a:extLst>
            </p:cNvPr>
            <p:cNvSpPr/>
            <p:nvPr/>
          </p:nvSpPr>
          <p:spPr>
            <a:xfrm>
              <a:off x="7680521" y="16486364"/>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2" name="Group 51">
            <a:extLst>
              <a:ext uri="{FF2B5EF4-FFF2-40B4-BE49-F238E27FC236}">
                <a16:creationId xmlns:a16="http://schemas.microsoft.com/office/drawing/2014/main" id="{832191DB-9B21-6546-99B2-31A4816AC207}"/>
              </a:ext>
            </a:extLst>
          </p:cNvPr>
          <p:cNvGrpSpPr/>
          <p:nvPr/>
        </p:nvGrpSpPr>
        <p:grpSpPr>
          <a:xfrm>
            <a:off x="7562166" y="18838561"/>
            <a:ext cx="6426502" cy="3420000"/>
            <a:chOff x="7562166" y="18838561"/>
            <a:chExt cx="6426502" cy="3420000"/>
          </a:xfrm>
        </p:grpSpPr>
        <p:grpSp>
          <p:nvGrpSpPr>
            <p:cNvPr id="27" name="Group 26">
              <a:extLst>
                <a:ext uri="{FF2B5EF4-FFF2-40B4-BE49-F238E27FC236}">
                  <a16:creationId xmlns:a16="http://schemas.microsoft.com/office/drawing/2014/main" id="{1D0DBFBB-70CD-4E40-94B3-7B06E714F70D}"/>
                </a:ext>
              </a:extLst>
            </p:cNvPr>
            <p:cNvGrpSpPr/>
            <p:nvPr/>
          </p:nvGrpSpPr>
          <p:grpSpPr>
            <a:xfrm>
              <a:off x="7562166" y="18838561"/>
              <a:ext cx="6426502" cy="3420000"/>
              <a:chOff x="7562166" y="18838561"/>
              <a:chExt cx="6426502" cy="3420000"/>
            </a:xfrm>
          </p:grpSpPr>
          <p:pic>
            <p:nvPicPr>
              <p:cNvPr id="13" name="Picture 12" descr="Chart, waterfall chart&#10;&#10;Description automatically generated">
                <a:extLst>
                  <a:ext uri="{FF2B5EF4-FFF2-40B4-BE49-F238E27FC236}">
                    <a16:creationId xmlns:a16="http://schemas.microsoft.com/office/drawing/2014/main" id="{2E8AD20C-5DA1-4F47-B521-BEFF9B10F954}"/>
                  </a:ext>
                </a:extLst>
              </p:cNvPr>
              <p:cNvPicPr>
                <a:picLocks/>
              </p:cNvPicPr>
              <p:nvPr/>
            </p:nvPicPr>
            <p:blipFill>
              <a:blip r:embed="rId24"/>
              <a:stretch>
                <a:fillRect/>
              </a:stretch>
            </p:blipFill>
            <p:spPr>
              <a:xfrm>
                <a:off x="7562166" y="18838561"/>
                <a:ext cx="6426502" cy="3420000"/>
              </a:xfrm>
              <a:prstGeom prst="rect">
                <a:avLst/>
              </a:prstGeom>
            </p:spPr>
          </p:pic>
          <p:sp>
            <p:nvSpPr>
              <p:cNvPr id="94" name="Rectangle 93">
                <a:extLst>
                  <a:ext uri="{FF2B5EF4-FFF2-40B4-BE49-F238E27FC236}">
                    <a16:creationId xmlns:a16="http://schemas.microsoft.com/office/drawing/2014/main" id="{82714AB1-37ED-B54B-B3F7-EE40C8BC6153}"/>
                  </a:ext>
                </a:extLst>
              </p:cNvPr>
              <p:cNvSpPr/>
              <p:nvPr/>
            </p:nvSpPr>
            <p:spPr>
              <a:xfrm>
                <a:off x="10496413" y="19206821"/>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9" name="Rectangle 128">
              <a:extLst>
                <a:ext uri="{FF2B5EF4-FFF2-40B4-BE49-F238E27FC236}">
                  <a16:creationId xmlns:a16="http://schemas.microsoft.com/office/drawing/2014/main" id="{3F7EBEA6-68C4-1649-ACCC-6F999F82E976}"/>
                </a:ext>
              </a:extLst>
            </p:cNvPr>
            <p:cNvSpPr/>
            <p:nvPr/>
          </p:nvSpPr>
          <p:spPr>
            <a:xfrm>
              <a:off x="7729269" y="20338176"/>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3" name="Group 52">
            <a:extLst>
              <a:ext uri="{FF2B5EF4-FFF2-40B4-BE49-F238E27FC236}">
                <a16:creationId xmlns:a16="http://schemas.microsoft.com/office/drawing/2014/main" id="{BA2DAE5A-1C7B-6B45-BF07-200425BE15D5}"/>
              </a:ext>
            </a:extLst>
          </p:cNvPr>
          <p:cNvGrpSpPr/>
          <p:nvPr/>
        </p:nvGrpSpPr>
        <p:grpSpPr>
          <a:xfrm>
            <a:off x="7590786" y="22674933"/>
            <a:ext cx="6437984" cy="3420000"/>
            <a:chOff x="7590786" y="22674933"/>
            <a:chExt cx="6437984" cy="3420000"/>
          </a:xfrm>
        </p:grpSpPr>
        <p:grpSp>
          <p:nvGrpSpPr>
            <p:cNvPr id="28" name="Group 27">
              <a:extLst>
                <a:ext uri="{FF2B5EF4-FFF2-40B4-BE49-F238E27FC236}">
                  <a16:creationId xmlns:a16="http://schemas.microsoft.com/office/drawing/2014/main" id="{5D8F207C-6BB0-DC43-B76F-33B6ED0A27CC}"/>
                </a:ext>
              </a:extLst>
            </p:cNvPr>
            <p:cNvGrpSpPr/>
            <p:nvPr/>
          </p:nvGrpSpPr>
          <p:grpSpPr>
            <a:xfrm>
              <a:off x="7590786" y="22674933"/>
              <a:ext cx="6437984" cy="3420000"/>
              <a:chOff x="7590786" y="22674933"/>
              <a:chExt cx="6437984" cy="3420000"/>
            </a:xfrm>
          </p:grpSpPr>
          <p:pic>
            <p:nvPicPr>
              <p:cNvPr id="66" name="Picture 65" descr="Chart, waterfall chart&#10;&#10;Description automatically generated">
                <a:extLst>
                  <a:ext uri="{FF2B5EF4-FFF2-40B4-BE49-F238E27FC236}">
                    <a16:creationId xmlns:a16="http://schemas.microsoft.com/office/drawing/2014/main" id="{8C5E15E0-D143-3F42-83CC-C34BE14693BA}"/>
                  </a:ext>
                </a:extLst>
              </p:cNvPr>
              <p:cNvPicPr>
                <a:picLocks/>
              </p:cNvPicPr>
              <p:nvPr/>
            </p:nvPicPr>
            <p:blipFill>
              <a:blip r:embed="rId25"/>
              <a:stretch>
                <a:fillRect/>
              </a:stretch>
            </p:blipFill>
            <p:spPr>
              <a:xfrm>
                <a:off x="7590786" y="22674933"/>
                <a:ext cx="6437984" cy="3420000"/>
              </a:xfrm>
              <a:prstGeom prst="rect">
                <a:avLst/>
              </a:prstGeom>
            </p:spPr>
          </p:pic>
          <p:sp>
            <p:nvSpPr>
              <p:cNvPr id="97" name="Rectangle 96">
                <a:extLst>
                  <a:ext uri="{FF2B5EF4-FFF2-40B4-BE49-F238E27FC236}">
                    <a16:creationId xmlns:a16="http://schemas.microsoft.com/office/drawing/2014/main" id="{E2A1AB11-7149-F345-83C1-D214741B8E67}"/>
                  </a:ext>
                </a:extLst>
              </p:cNvPr>
              <p:cNvSpPr/>
              <p:nvPr/>
            </p:nvSpPr>
            <p:spPr>
              <a:xfrm>
                <a:off x="10552926" y="23104663"/>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1" name="Rectangle 130">
              <a:extLst>
                <a:ext uri="{FF2B5EF4-FFF2-40B4-BE49-F238E27FC236}">
                  <a16:creationId xmlns:a16="http://schemas.microsoft.com/office/drawing/2014/main" id="{D4313CB7-3F21-A348-8AFA-B42AE14ABEB0}"/>
                </a:ext>
              </a:extLst>
            </p:cNvPr>
            <p:cNvSpPr/>
            <p:nvPr/>
          </p:nvSpPr>
          <p:spPr>
            <a:xfrm>
              <a:off x="7724779" y="23915707"/>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8" name="Group 57">
            <a:extLst>
              <a:ext uri="{FF2B5EF4-FFF2-40B4-BE49-F238E27FC236}">
                <a16:creationId xmlns:a16="http://schemas.microsoft.com/office/drawing/2014/main" id="{74BB373F-DEB4-9E43-BCFD-A2CFCB0D416E}"/>
              </a:ext>
            </a:extLst>
          </p:cNvPr>
          <p:cNvGrpSpPr/>
          <p:nvPr/>
        </p:nvGrpSpPr>
        <p:grpSpPr>
          <a:xfrm>
            <a:off x="7590786" y="26514475"/>
            <a:ext cx="6434554" cy="3600000"/>
            <a:chOff x="7590786" y="26514475"/>
            <a:chExt cx="6434554" cy="3600000"/>
          </a:xfrm>
        </p:grpSpPr>
        <p:grpSp>
          <p:nvGrpSpPr>
            <p:cNvPr id="29" name="Group 28">
              <a:extLst>
                <a:ext uri="{FF2B5EF4-FFF2-40B4-BE49-F238E27FC236}">
                  <a16:creationId xmlns:a16="http://schemas.microsoft.com/office/drawing/2014/main" id="{AAE8CED5-32B5-1848-97C7-F209E999F96A}"/>
                </a:ext>
              </a:extLst>
            </p:cNvPr>
            <p:cNvGrpSpPr/>
            <p:nvPr/>
          </p:nvGrpSpPr>
          <p:grpSpPr>
            <a:xfrm>
              <a:off x="7590786" y="26514475"/>
              <a:ext cx="6434554" cy="3600000"/>
              <a:chOff x="7590786" y="26514475"/>
              <a:chExt cx="6434554" cy="3600000"/>
            </a:xfrm>
          </p:grpSpPr>
          <p:pic>
            <p:nvPicPr>
              <p:cNvPr id="114" name="Picture 113" descr="Chart, waterfall chart&#10;&#10;Description automatically generated">
                <a:extLst>
                  <a:ext uri="{FF2B5EF4-FFF2-40B4-BE49-F238E27FC236}">
                    <a16:creationId xmlns:a16="http://schemas.microsoft.com/office/drawing/2014/main" id="{61EA3CA7-A75D-EC48-A9E9-73A66E90E86B}"/>
                  </a:ext>
                </a:extLst>
              </p:cNvPr>
              <p:cNvPicPr>
                <a:picLocks/>
              </p:cNvPicPr>
              <p:nvPr/>
            </p:nvPicPr>
            <p:blipFill>
              <a:blip r:embed="rId26"/>
              <a:stretch>
                <a:fillRect/>
              </a:stretch>
            </p:blipFill>
            <p:spPr>
              <a:xfrm>
                <a:off x="7590786" y="26514475"/>
                <a:ext cx="6434554" cy="3600000"/>
              </a:xfrm>
              <a:prstGeom prst="rect">
                <a:avLst/>
              </a:prstGeom>
            </p:spPr>
          </p:pic>
          <p:sp>
            <p:nvSpPr>
              <p:cNvPr id="98" name="Rectangle 97">
                <a:extLst>
                  <a:ext uri="{FF2B5EF4-FFF2-40B4-BE49-F238E27FC236}">
                    <a16:creationId xmlns:a16="http://schemas.microsoft.com/office/drawing/2014/main" id="{3BF41F45-E93A-0645-B53D-20946E9E7884}"/>
                  </a:ext>
                </a:extLst>
              </p:cNvPr>
              <p:cNvSpPr/>
              <p:nvPr/>
            </p:nvSpPr>
            <p:spPr>
              <a:xfrm>
                <a:off x="10549719" y="26914510"/>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3" name="Rectangle 132">
              <a:extLst>
                <a:ext uri="{FF2B5EF4-FFF2-40B4-BE49-F238E27FC236}">
                  <a16:creationId xmlns:a16="http://schemas.microsoft.com/office/drawing/2014/main" id="{25F01AF5-55A5-BF49-A372-B5172F17D8C3}"/>
                </a:ext>
              </a:extLst>
            </p:cNvPr>
            <p:cNvSpPr/>
            <p:nvPr/>
          </p:nvSpPr>
          <p:spPr>
            <a:xfrm>
              <a:off x="7647327" y="27668603"/>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9" name="Group 58">
            <a:extLst>
              <a:ext uri="{FF2B5EF4-FFF2-40B4-BE49-F238E27FC236}">
                <a16:creationId xmlns:a16="http://schemas.microsoft.com/office/drawing/2014/main" id="{5BBC52FD-F382-2742-8FE3-599789BE5981}"/>
              </a:ext>
            </a:extLst>
          </p:cNvPr>
          <p:cNvGrpSpPr/>
          <p:nvPr/>
        </p:nvGrpSpPr>
        <p:grpSpPr>
          <a:xfrm>
            <a:off x="14652926" y="14997012"/>
            <a:ext cx="6364800" cy="3420000"/>
            <a:chOff x="14652926" y="14997012"/>
            <a:chExt cx="6364800" cy="3420000"/>
          </a:xfrm>
        </p:grpSpPr>
        <p:grpSp>
          <p:nvGrpSpPr>
            <p:cNvPr id="21" name="Group 20">
              <a:extLst>
                <a:ext uri="{FF2B5EF4-FFF2-40B4-BE49-F238E27FC236}">
                  <a16:creationId xmlns:a16="http://schemas.microsoft.com/office/drawing/2014/main" id="{F009C62F-03D8-1148-A697-98D843447C46}"/>
                </a:ext>
              </a:extLst>
            </p:cNvPr>
            <p:cNvGrpSpPr/>
            <p:nvPr/>
          </p:nvGrpSpPr>
          <p:grpSpPr>
            <a:xfrm>
              <a:off x="14652926" y="14997012"/>
              <a:ext cx="6364800" cy="3420000"/>
              <a:chOff x="14652926" y="14997012"/>
              <a:chExt cx="6364800" cy="3420000"/>
            </a:xfrm>
          </p:grpSpPr>
          <p:pic>
            <p:nvPicPr>
              <p:cNvPr id="130" name="Picture 129" descr="Chart, waterfall chart&#10;&#10;Description automatically generated">
                <a:extLst>
                  <a:ext uri="{FF2B5EF4-FFF2-40B4-BE49-F238E27FC236}">
                    <a16:creationId xmlns:a16="http://schemas.microsoft.com/office/drawing/2014/main" id="{BC4EBD83-17FC-0540-9F38-F789C76E1D02}"/>
                  </a:ext>
                </a:extLst>
              </p:cNvPr>
              <p:cNvPicPr>
                <a:picLocks/>
              </p:cNvPicPr>
              <p:nvPr/>
            </p:nvPicPr>
            <p:blipFill>
              <a:blip r:embed="rId27"/>
              <a:stretch>
                <a:fillRect/>
              </a:stretch>
            </p:blipFill>
            <p:spPr>
              <a:xfrm>
                <a:off x="14652926" y="14997012"/>
                <a:ext cx="6364800" cy="3420000"/>
              </a:xfrm>
              <a:prstGeom prst="rect">
                <a:avLst/>
              </a:prstGeom>
            </p:spPr>
          </p:pic>
          <p:sp>
            <p:nvSpPr>
              <p:cNvPr id="84" name="Rectangle 83">
                <a:extLst>
                  <a:ext uri="{FF2B5EF4-FFF2-40B4-BE49-F238E27FC236}">
                    <a16:creationId xmlns:a16="http://schemas.microsoft.com/office/drawing/2014/main" id="{67FBE4B5-3A33-4746-94BE-EFE464C5910E}"/>
                  </a:ext>
                </a:extLst>
              </p:cNvPr>
              <p:cNvSpPr/>
              <p:nvPr/>
            </p:nvSpPr>
            <p:spPr>
              <a:xfrm>
                <a:off x="17436694" y="15472664"/>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4" name="Rectangle 133">
              <a:extLst>
                <a:ext uri="{FF2B5EF4-FFF2-40B4-BE49-F238E27FC236}">
                  <a16:creationId xmlns:a16="http://schemas.microsoft.com/office/drawing/2014/main" id="{F145A7E8-946A-1244-BAD6-4387F4E9D78D}"/>
                </a:ext>
              </a:extLst>
            </p:cNvPr>
            <p:cNvSpPr/>
            <p:nvPr/>
          </p:nvSpPr>
          <p:spPr>
            <a:xfrm>
              <a:off x="14709425" y="16486363"/>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0" name="Group 59">
            <a:extLst>
              <a:ext uri="{FF2B5EF4-FFF2-40B4-BE49-F238E27FC236}">
                <a16:creationId xmlns:a16="http://schemas.microsoft.com/office/drawing/2014/main" id="{59A4C7DE-4C05-CB4C-A600-112452BDFB79}"/>
              </a:ext>
            </a:extLst>
          </p:cNvPr>
          <p:cNvGrpSpPr/>
          <p:nvPr/>
        </p:nvGrpSpPr>
        <p:grpSpPr>
          <a:xfrm>
            <a:off x="14659207" y="18840411"/>
            <a:ext cx="6432898" cy="3416300"/>
            <a:chOff x="14727305" y="18840411"/>
            <a:chExt cx="6364800" cy="3416300"/>
          </a:xfrm>
        </p:grpSpPr>
        <p:grpSp>
          <p:nvGrpSpPr>
            <p:cNvPr id="31" name="Group 30">
              <a:extLst>
                <a:ext uri="{FF2B5EF4-FFF2-40B4-BE49-F238E27FC236}">
                  <a16:creationId xmlns:a16="http://schemas.microsoft.com/office/drawing/2014/main" id="{5389B677-F82B-8D49-9551-C898EFA7F1A8}"/>
                </a:ext>
              </a:extLst>
            </p:cNvPr>
            <p:cNvGrpSpPr/>
            <p:nvPr/>
          </p:nvGrpSpPr>
          <p:grpSpPr>
            <a:xfrm>
              <a:off x="14727305" y="18840411"/>
              <a:ext cx="6364800" cy="3416300"/>
              <a:chOff x="14727305" y="18840411"/>
              <a:chExt cx="6364800" cy="3416300"/>
            </a:xfrm>
          </p:grpSpPr>
          <p:pic>
            <p:nvPicPr>
              <p:cNvPr id="17" name="Picture 16" descr="Chart, waterfall chart&#10;&#10;Description automatically generated">
                <a:extLst>
                  <a:ext uri="{FF2B5EF4-FFF2-40B4-BE49-F238E27FC236}">
                    <a16:creationId xmlns:a16="http://schemas.microsoft.com/office/drawing/2014/main" id="{26DA52B2-6B4E-E647-922D-5BE62D2A9B85}"/>
                  </a:ext>
                </a:extLst>
              </p:cNvPr>
              <p:cNvPicPr>
                <a:picLocks/>
              </p:cNvPicPr>
              <p:nvPr/>
            </p:nvPicPr>
            <p:blipFill>
              <a:blip r:embed="rId28"/>
              <a:stretch>
                <a:fillRect/>
              </a:stretch>
            </p:blipFill>
            <p:spPr>
              <a:xfrm>
                <a:off x="14727305" y="18840411"/>
                <a:ext cx="6364800" cy="3416300"/>
              </a:xfrm>
              <a:prstGeom prst="rect">
                <a:avLst/>
              </a:prstGeom>
            </p:spPr>
          </p:pic>
          <p:sp>
            <p:nvSpPr>
              <p:cNvPr id="100" name="Rectangle 99">
                <a:extLst>
                  <a:ext uri="{FF2B5EF4-FFF2-40B4-BE49-F238E27FC236}">
                    <a16:creationId xmlns:a16="http://schemas.microsoft.com/office/drawing/2014/main" id="{6CB4E7E4-747B-0240-9FDA-5B5549FF8A0C}"/>
                  </a:ext>
                </a:extLst>
              </p:cNvPr>
              <p:cNvSpPr/>
              <p:nvPr/>
            </p:nvSpPr>
            <p:spPr>
              <a:xfrm>
                <a:off x="17632482" y="19260593"/>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5" name="Rectangle 134">
              <a:extLst>
                <a:ext uri="{FF2B5EF4-FFF2-40B4-BE49-F238E27FC236}">
                  <a16:creationId xmlns:a16="http://schemas.microsoft.com/office/drawing/2014/main" id="{F1932CFC-3A4E-674F-92BD-735D3B87D8A6}"/>
                </a:ext>
              </a:extLst>
            </p:cNvPr>
            <p:cNvSpPr/>
            <p:nvPr/>
          </p:nvSpPr>
          <p:spPr>
            <a:xfrm>
              <a:off x="14760771" y="20291941"/>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1" name="Group 60">
            <a:extLst>
              <a:ext uri="{FF2B5EF4-FFF2-40B4-BE49-F238E27FC236}">
                <a16:creationId xmlns:a16="http://schemas.microsoft.com/office/drawing/2014/main" id="{0AB034C5-63E7-CD42-8A8E-3C1B28213026}"/>
              </a:ext>
            </a:extLst>
          </p:cNvPr>
          <p:cNvGrpSpPr/>
          <p:nvPr/>
        </p:nvGrpSpPr>
        <p:grpSpPr>
          <a:xfrm>
            <a:off x="14779104" y="22674933"/>
            <a:ext cx="6364800" cy="3420000"/>
            <a:chOff x="14779104" y="22674933"/>
            <a:chExt cx="6364800" cy="3420000"/>
          </a:xfrm>
        </p:grpSpPr>
        <p:grpSp>
          <p:nvGrpSpPr>
            <p:cNvPr id="35" name="Group 34">
              <a:extLst>
                <a:ext uri="{FF2B5EF4-FFF2-40B4-BE49-F238E27FC236}">
                  <a16:creationId xmlns:a16="http://schemas.microsoft.com/office/drawing/2014/main" id="{E1AC16ED-089F-014F-8802-AE4162C80752}"/>
                </a:ext>
              </a:extLst>
            </p:cNvPr>
            <p:cNvGrpSpPr/>
            <p:nvPr/>
          </p:nvGrpSpPr>
          <p:grpSpPr>
            <a:xfrm>
              <a:off x="14779104" y="22674933"/>
              <a:ext cx="6364800" cy="3420000"/>
              <a:chOff x="14779104" y="22674933"/>
              <a:chExt cx="6364800" cy="3420000"/>
            </a:xfrm>
          </p:grpSpPr>
          <p:pic>
            <p:nvPicPr>
              <p:cNvPr id="81" name="Picture 80" descr="Chart, waterfall chart&#10;&#10;Description automatically generated">
                <a:extLst>
                  <a:ext uri="{FF2B5EF4-FFF2-40B4-BE49-F238E27FC236}">
                    <a16:creationId xmlns:a16="http://schemas.microsoft.com/office/drawing/2014/main" id="{E0E30830-7C2A-7B48-8C9E-7E265BF00771}"/>
                  </a:ext>
                </a:extLst>
              </p:cNvPr>
              <p:cNvPicPr>
                <a:picLocks/>
              </p:cNvPicPr>
              <p:nvPr/>
            </p:nvPicPr>
            <p:blipFill>
              <a:blip r:embed="rId29"/>
              <a:stretch>
                <a:fillRect/>
              </a:stretch>
            </p:blipFill>
            <p:spPr>
              <a:xfrm>
                <a:off x="14779104" y="22674933"/>
                <a:ext cx="6364800" cy="3420000"/>
              </a:xfrm>
              <a:prstGeom prst="rect">
                <a:avLst/>
              </a:prstGeom>
            </p:spPr>
          </p:pic>
          <p:sp>
            <p:nvSpPr>
              <p:cNvPr id="105" name="Rectangle 104">
                <a:extLst>
                  <a:ext uri="{FF2B5EF4-FFF2-40B4-BE49-F238E27FC236}">
                    <a16:creationId xmlns:a16="http://schemas.microsoft.com/office/drawing/2014/main" id="{ED40BD8C-8D49-9642-9039-41410073E790}"/>
                  </a:ext>
                </a:extLst>
              </p:cNvPr>
              <p:cNvSpPr/>
              <p:nvPr/>
            </p:nvSpPr>
            <p:spPr>
              <a:xfrm>
                <a:off x="17682685" y="23043669"/>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6" name="Rectangle 135">
              <a:extLst>
                <a:ext uri="{FF2B5EF4-FFF2-40B4-BE49-F238E27FC236}">
                  <a16:creationId xmlns:a16="http://schemas.microsoft.com/office/drawing/2014/main" id="{EABDDF4F-A28A-3E4F-AF7B-41225FB61ADE}"/>
                </a:ext>
              </a:extLst>
            </p:cNvPr>
            <p:cNvSpPr/>
            <p:nvPr/>
          </p:nvSpPr>
          <p:spPr>
            <a:xfrm>
              <a:off x="14848202" y="24131640"/>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2" name="Group 61">
            <a:extLst>
              <a:ext uri="{FF2B5EF4-FFF2-40B4-BE49-F238E27FC236}">
                <a16:creationId xmlns:a16="http://schemas.microsoft.com/office/drawing/2014/main" id="{EFDC3D1E-BE02-E649-B16D-0F3ECCC46BDE}"/>
              </a:ext>
            </a:extLst>
          </p:cNvPr>
          <p:cNvGrpSpPr/>
          <p:nvPr/>
        </p:nvGrpSpPr>
        <p:grpSpPr>
          <a:xfrm>
            <a:off x="14620529" y="26510798"/>
            <a:ext cx="6365122" cy="3600000"/>
            <a:chOff x="14620529" y="26510798"/>
            <a:chExt cx="6365122" cy="3600000"/>
          </a:xfrm>
        </p:grpSpPr>
        <p:grpSp>
          <p:nvGrpSpPr>
            <p:cNvPr id="30" name="Group 29">
              <a:extLst>
                <a:ext uri="{FF2B5EF4-FFF2-40B4-BE49-F238E27FC236}">
                  <a16:creationId xmlns:a16="http://schemas.microsoft.com/office/drawing/2014/main" id="{651245FE-847F-234C-8F28-425258A96078}"/>
                </a:ext>
              </a:extLst>
            </p:cNvPr>
            <p:cNvGrpSpPr/>
            <p:nvPr/>
          </p:nvGrpSpPr>
          <p:grpSpPr>
            <a:xfrm>
              <a:off x="14620851" y="26510798"/>
              <a:ext cx="6364800" cy="3600000"/>
              <a:chOff x="14620851" y="26510798"/>
              <a:chExt cx="6364800" cy="3600000"/>
            </a:xfrm>
          </p:grpSpPr>
          <p:pic>
            <p:nvPicPr>
              <p:cNvPr id="120" name="Picture 119" descr="Chart, waterfall chart&#10;&#10;Description automatically generated">
                <a:extLst>
                  <a:ext uri="{FF2B5EF4-FFF2-40B4-BE49-F238E27FC236}">
                    <a16:creationId xmlns:a16="http://schemas.microsoft.com/office/drawing/2014/main" id="{31FE9496-01DB-9249-9851-FED75FC24954}"/>
                  </a:ext>
                </a:extLst>
              </p:cNvPr>
              <p:cNvPicPr>
                <a:picLocks/>
              </p:cNvPicPr>
              <p:nvPr/>
            </p:nvPicPr>
            <p:blipFill>
              <a:blip r:embed="rId30"/>
              <a:stretch>
                <a:fillRect/>
              </a:stretch>
            </p:blipFill>
            <p:spPr>
              <a:xfrm>
                <a:off x="14620851" y="26510798"/>
                <a:ext cx="6364800" cy="3600000"/>
              </a:xfrm>
              <a:prstGeom prst="rect">
                <a:avLst/>
              </a:prstGeom>
            </p:spPr>
          </p:pic>
          <p:sp>
            <p:nvSpPr>
              <p:cNvPr id="99" name="Rectangle 98">
                <a:extLst>
                  <a:ext uri="{FF2B5EF4-FFF2-40B4-BE49-F238E27FC236}">
                    <a16:creationId xmlns:a16="http://schemas.microsoft.com/office/drawing/2014/main" id="{4730E167-EEAD-3246-8F71-EA98B1928CC4}"/>
                  </a:ext>
                </a:extLst>
              </p:cNvPr>
              <p:cNvSpPr/>
              <p:nvPr/>
            </p:nvSpPr>
            <p:spPr>
              <a:xfrm>
                <a:off x="17356056" y="26878718"/>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7" name="Rectangle 136">
              <a:extLst>
                <a:ext uri="{FF2B5EF4-FFF2-40B4-BE49-F238E27FC236}">
                  <a16:creationId xmlns:a16="http://schemas.microsoft.com/office/drawing/2014/main" id="{B01B5CC6-B178-F84F-976E-5C80F3C10839}"/>
                </a:ext>
              </a:extLst>
            </p:cNvPr>
            <p:cNvSpPr/>
            <p:nvPr/>
          </p:nvSpPr>
          <p:spPr>
            <a:xfrm>
              <a:off x="14620529" y="27868840"/>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3" name="Group 62">
            <a:extLst>
              <a:ext uri="{FF2B5EF4-FFF2-40B4-BE49-F238E27FC236}">
                <a16:creationId xmlns:a16="http://schemas.microsoft.com/office/drawing/2014/main" id="{61A465F5-C922-5344-B133-D4CF82CA988A}"/>
              </a:ext>
            </a:extLst>
          </p:cNvPr>
          <p:cNvGrpSpPr/>
          <p:nvPr/>
        </p:nvGrpSpPr>
        <p:grpSpPr>
          <a:xfrm>
            <a:off x="21136006" y="26510798"/>
            <a:ext cx="6522881" cy="3600000"/>
            <a:chOff x="21136006" y="26510798"/>
            <a:chExt cx="6522881" cy="3600000"/>
          </a:xfrm>
        </p:grpSpPr>
        <p:grpSp>
          <p:nvGrpSpPr>
            <p:cNvPr id="41" name="Group 40">
              <a:extLst>
                <a:ext uri="{FF2B5EF4-FFF2-40B4-BE49-F238E27FC236}">
                  <a16:creationId xmlns:a16="http://schemas.microsoft.com/office/drawing/2014/main" id="{FFCE4ED5-587F-2947-9637-5805A2C576DE}"/>
                </a:ext>
              </a:extLst>
            </p:cNvPr>
            <p:cNvGrpSpPr/>
            <p:nvPr/>
          </p:nvGrpSpPr>
          <p:grpSpPr>
            <a:xfrm>
              <a:off x="21136006" y="26510798"/>
              <a:ext cx="6522881" cy="3600000"/>
              <a:chOff x="21136006" y="26510798"/>
              <a:chExt cx="6522881" cy="3600000"/>
            </a:xfrm>
          </p:grpSpPr>
          <p:pic>
            <p:nvPicPr>
              <p:cNvPr id="124" name="Picture 123" descr="Chart, waterfall chart&#10;&#10;Description automatically generated">
                <a:extLst>
                  <a:ext uri="{FF2B5EF4-FFF2-40B4-BE49-F238E27FC236}">
                    <a16:creationId xmlns:a16="http://schemas.microsoft.com/office/drawing/2014/main" id="{E0D349FC-2892-F94F-9A2F-D61E6FF74155}"/>
                  </a:ext>
                </a:extLst>
              </p:cNvPr>
              <p:cNvPicPr>
                <a:picLocks/>
              </p:cNvPicPr>
              <p:nvPr/>
            </p:nvPicPr>
            <p:blipFill>
              <a:blip r:embed="rId31"/>
              <a:stretch>
                <a:fillRect/>
              </a:stretch>
            </p:blipFill>
            <p:spPr>
              <a:xfrm>
                <a:off x="21136006" y="26510798"/>
                <a:ext cx="6522881" cy="3600000"/>
              </a:xfrm>
              <a:prstGeom prst="rect">
                <a:avLst/>
              </a:prstGeom>
            </p:spPr>
          </p:pic>
          <p:sp>
            <p:nvSpPr>
              <p:cNvPr id="106" name="Rectangle 105">
                <a:extLst>
                  <a:ext uri="{FF2B5EF4-FFF2-40B4-BE49-F238E27FC236}">
                    <a16:creationId xmlns:a16="http://schemas.microsoft.com/office/drawing/2014/main" id="{43303764-5E2F-9048-848A-088921477177}"/>
                  </a:ext>
                </a:extLst>
              </p:cNvPr>
              <p:cNvSpPr/>
              <p:nvPr/>
            </p:nvSpPr>
            <p:spPr>
              <a:xfrm>
                <a:off x="24210791" y="26908005"/>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8" name="Rectangle 137">
              <a:extLst>
                <a:ext uri="{FF2B5EF4-FFF2-40B4-BE49-F238E27FC236}">
                  <a16:creationId xmlns:a16="http://schemas.microsoft.com/office/drawing/2014/main" id="{F94E5D28-8B18-E541-A889-3B6258D7A9BF}"/>
                </a:ext>
              </a:extLst>
            </p:cNvPr>
            <p:cNvSpPr/>
            <p:nvPr/>
          </p:nvSpPr>
          <p:spPr>
            <a:xfrm>
              <a:off x="21228109" y="27901589"/>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5" name="Group 64">
            <a:extLst>
              <a:ext uri="{FF2B5EF4-FFF2-40B4-BE49-F238E27FC236}">
                <a16:creationId xmlns:a16="http://schemas.microsoft.com/office/drawing/2014/main" id="{67D5E157-5E68-F544-9FCB-CC24DDBAD5FF}"/>
              </a:ext>
            </a:extLst>
          </p:cNvPr>
          <p:cNvGrpSpPr/>
          <p:nvPr/>
        </p:nvGrpSpPr>
        <p:grpSpPr>
          <a:xfrm>
            <a:off x="21118094" y="22679845"/>
            <a:ext cx="6518052" cy="3420000"/>
            <a:chOff x="21118094" y="22679845"/>
            <a:chExt cx="6518052" cy="3420000"/>
          </a:xfrm>
        </p:grpSpPr>
        <p:grpSp>
          <p:nvGrpSpPr>
            <p:cNvPr id="44" name="Group 43">
              <a:extLst>
                <a:ext uri="{FF2B5EF4-FFF2-40B4-BE49-F238E27FC236}">
                  <a16:creationId xmlns:a16="http://schemas.microsoft.com/office/drawing/2014/main" id="{F98C9100-BC4E-414E-94FF-D215737438ED}"/>
                </a:ext>
              </a:extLst>
            </p:cNvPr>
            <p:cNvGrpSpPr/>
            <p:nvPr/>
          </p:nvGrpSpPr>
          <p:grpSpPr>
            <a:xfrm>
              <a:off x="21118094" y="22679845"/>
              <a:ext cx="6518052" cy="3420000"/>
              <a:chOff x="21118094" y="22679845"/>
              <a:chExt cx="6518052" cy="3420000"/>
            </a:xfrm>
          </p:grpSpPr>
          <p:pic>
            <p:nvPicPr>
              <p:cNvPr id="89" name="Picture 88" descr="Chart, waterfall chart&#10;&#10;Description automatically generated">
                <a:extLst>
                  <a:ext uri="{FF2B5EF4-FFF2-40B4-BE49-F238E27FC236}">
                    <a16:creationId xmlns:a16="http://schemas.microsoft.com/office/drawing/2014/main" id="{30174F58-FFFC-6443-917A-D5A7DB7E473B}"/>
                  </a:ext>
                </a:extLst>
              </p:cNvPr>
              <p:cNvPicPr>
                <a:picLocks/>
              </p:cNvPicPr>
              <p:nvPr/>
            </p:nvPicPr>
            <p:blipFill>
              <a:blip r:embed="rId32"/>
              <a:stretch>
                <a:fillRect/>
              </a:stretch>
            </p:blipFill>
            <p:spPr>
              <a:xfrm>
                <a:off x="21118094" y="22679845"/>
                <a:ext cx="6518052" cy="3420000"/>
              </a:xfrm>
              <a:prstGeom prst="rect">
                <a:avLst/>
              </a:prstGeom>
            </p:spPr>
          </p:pic>
          <p:sp>
            <p:nvSpPr>
              <p:cNvPr id="110" name="Rectangle 109">
                <a:extLst>
                  <a:ext uri="{FF2B5EF4-FFF2-40B4-BE49-F238E27FC236}">
                    <a16:creationId xmlns:a16="http://schemas.microsoft.com/office/drawing/2014/main" id="{BC857669-D91A-F647-A3F7-FA6E05AFC092}"/>
                  </a:ext>
                </a:extLst>
              </p:cNvPr>
              <p:cNvSpPr/>
              <p:nvPr/>
            </p:nvSpPr>
            <p:spPr>
              <a:xfrm>
                <a:off x="23959624" y="23104663"/>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9" name="Rectangle 138">
              <a:extLst>
                <a:ext uri="{FF2B5EF4-FFF2-40B4-BE49-F238E27FC236}">
                  <a16:creationId xmlns:a16="http://schemas.microsoft.com/office/drawing/2014/main" id="{14040101-1342-B341-9795-4482959EC9A7}"/>
                </a:ext>
              </a:extLst>
            </p:cNvPr>
            <p:cNvSpPr/>
            <p:nvPr/>
          </p:nvSpPr>
          <p:spPr>
            <a:xfrm>
              <a:off x="21241245" y="24068755"/>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0" name="Group 69">
            <a:extLst>
              <a:ext uri="{FF2B5EF4-FFF2-40B4-BE49-F238E27FC236}">
                <a16:creationId xmlns:a16="http://schemas.microsoft.com/office/drawing/2014/main" id="{BC7B6E70-1EF2-4A47-9CBB-9ECD4DADEE4E}"/>
              </a:ext>
            </a:extLst>
          </p:cNvPr>
          <p:cNvGrpSpPr/>
          <p:nvPr/>
        </p:nvGrpSpPr>
        <p:grpSpPr>
          <a:xfrm>
            <a:off x="21136006" y="18843980"/>
            <a:ext cx="6499100" cy="3420000"/>
            <a:chOff x="21270306" y="18843980"/>
            <a:chExt cx="6364800" cy="3420000"/>
          </a:xfrm>
        </p:grpSpPr>
        <p:grpSp>
          <p:nvGrpSpPr>
            <p:cNvPr id="42" name="Group 41">
              <a:extLst>
                <a:ext uri="{FF2B5EF4-FFF2-40B4-BE49-F238E27FC236}">
                  <a16:creationId xmlns:a16="http://schemas.microsoft.com/office/drawing/2014/main" id="{233ED299-C8C0-9E4B-8D9A-A03E09D2A5BC}"/>
                </a:ext>
              </a:extLst>
            </p:cNvPr>
            <p:cNvGrpSpPr/>
            <p:nvPr/>
          </p:nvGrpSpPr>
          <p:grpSpPr>
            <a:xfrm>
              <a:off x="21270306" y="18843980"/>
              <a:ext cx="6364800" cy="3420000"/>
              <a:chOff x="21270306" y="18843980"/>
              <a:chExt cx="6364800" cy="3420000"/>
            </a:xfrm>
          </p:grpSpPr>
          <p:pic>
            <p:nvPicPr>
              <p:cNvPr id="20" name="Picture 19" descr="Chart, waterfall chart&#10;&#10;Description automatically generated">
                <a:extLst>
                  <a:ext uri="{FF2B5EF4-FFF2-40B4-BE49-F238E27FC236}">
                    <a16:creationId xmlns:a16="http://schemas.microsoft.com/office/drawing/2014/main" id="{DADAAD84-7DE9-A743-BE7E-144A51AAE148}"/>
                  </a:ext>
                </a:extLst>
              </p:cNvPr>
              <p:cNvPicPr>
                <a:picLocks/>
              </p:cNvPicPr>
              <p:nvPr/>
            </p:nvPicPr>
            <p:blipFill>
              <a:blip r:embed="rId33"/>
              <a:stretch>
                <a:fillRect/>
              </a:stretch>
            </p:blipFill>
            <p:spPr>
              <a:xfrm>
                <a:off x="21270306" y="18843980"/>
                <a:ext cx="6364800" cy="3420000"/>
              </a:xfrm>
              <a:prstGeom prst="rect">
                <a:avLst/>
              </a:prstGeom>
            </p:spPr>
          </p:pic>
          <p:sp>
            <p:nvSpPr>
              <p:cNvPr id="107" name="Rectangle 106">
                <a:extLst>
                  <a:ext uri="{FF2B5EF4-FFF2-40B4-BE49-F238E27FC236}">
                    <a16:creationId xmlns:a16="http://schemas.microsoft.com/office/drawing/2014/main" id="{B6D11810-56ED-B848-9BF7-A08508781377}"/>
                  </a:ext>
                </a:extLst>
              </p:cNvPr>
              <p:cNvSpPr/>
              <p:nvPr/>
            </p:nvSpPr>
            <p:spPr>
              <a:xfrm>
                <a:off x="24219389" y="19309190"/>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40" name="Rectangle 139">
              <a:extLst>
                <a:ext uri="{FF2B5EF4-FFF2-40B4-BE49-F238E27FC236}">
                  <a16:creationId xmlns:a16="http://schemas.microsoft.com/office/drawing/2014/main" id="{FED3E8F4-D764-A842-913B-201DE9091B9C}"/>
                </a:ext>
              </a:extLst>
            </p:cNvPr>
            <p:cNvSpPr/>
            <p:nvPr/>
          </p:nvSpPr>
          <p:spPr>
            <a:xfrm>
              <a:off x="21322048" y="20220403"/>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3" name="Group 72">
            <a:extLst>
              <a:ext uri="{FF2B5EF4-FFF2-40B4-BE49-F238E27FC236}">
                <a16:creationId xmlns:a16="http://schemas.microsoft.com/office/drawing/2014/main" id="{DF30CB58-59F1-AB42-8864-009B64A0C523}"/>
              </a:ext>
            </a:extLst>
          </p:cNvPr>
          <p:cNvGrpSpPr/>
          <p:nvPr/>
        </p:nvGrpSpPr>
        <p:grpSpPr>
          <a:xfrm>
            <a:off x="21163457" y="15005895"/>
            <a:ext cx="6364800" cy="3420000"/>
            <a:chOff x="21163457" y="15005895"/>
            <a:chExt cx="6364800" cy="3420000"/>
          </a:xfrm>
        </p:grpSpPr>
        <p:grpSp>
          <p:nvGrpSpPr>
            <p:cNvPr id="22" name="Group 21">
              <a:extLst>
                <a:ext uri="{FF2B5EF4-FFF2-40B4-BE49-F238E27FC236}">
                  <a16:creationId xmlns:a16="http://schemas.microsoft.com/office/drawing/2014/main" id="{D101698C-71DC-3647-BF96-8B226A2F3209}"/>
                </a:ext>
              </a:extLst>
            </p:cNvPr>
            <p:cNvGrpSpPr/>
            <p:nvPr/>
          </p:nvGrpSpPr>
          <p:grpSpPr>
            <a:xfrm>
              <a:off x="21163457" y="15005895"/>
              <a:ext cx="6364800" cy="3420000"/>
              <a:chOff x="21163457" y="15005895"/>
              <a:chExt cx="6364800" cy="3420000"/>
            </a:xfrm>
          </p:grpSpPr>
          <p:pic>
            <p:nvPicPr>
              <p:cNvPr id="132" name="Picture 131" descr="Chart, waterfall chart&#10;&#10;Description automatically generated">
                <a:extLst>
                  <a:ext uri="{FF2B5EF4-FFF2-40B4-BE49-F238E27FC236}">
                    <a16:creationId xmlns:a16="http://schemas.microsoft.com/office/drawing/2014/main" id="{8FBD5D92-229E-A848-8640-8264ABA8949C}"/>
                  </a:ext>
                </a:extLst>
              </p:cNvPr>
              <p:cNvPicPr>
                <a:picLocks/>
              </p:cNvPicPr>
              <p:nvPr/>
            </p:nvPicPr>
            <p:blipFill rotWithShape="1">
              <a:blip r:embed="rId34"/>
              <a:srcRect b="2388"/>
              <a:stretch/>
            </p:blipFill>
            <p:spPr>
              <a:xfrm>
                <a:off x="21163457" y="15005895"/>
                <a:ext cx="6364800" cy="3420000"/>
              </a:xfrm>
              <a:prstGeom prst="rect">
                <a:avLst/>
              </a:prstGeom>
            </p:spPr>
          </p:pic>
          <p:sp>
            <p:nvSpPr>
              <p:cNvPr id="85" name="Rectangle 84">
                <a:extLst>
                  <a:ext uri="{FF2B5EF4-FFF2-40B4-BE49-F238E27FC236}">
                    <a16:creationId xmlns:a16="http://schemas.microsoft.com/office/drawing/2014/main" id="{F1B0E138-D255-0747-ACC2-E76108AC4640}"/>
                  </a:ext>
                </a:extLst>
              </p:cNvPr>
              <p:cNvSpPr/>
              <p:nvPr/>
            </p:nvSpPr>
            <p:spPr>
              <a:xfrm>
                <a:off x="24162619" y="15446470"/>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41" name="Rectangle 140">
              <a:extLst>
                <a:ext uri="{FF2B5EF4-FFF2-40B4-BE49-F238E27FC236}">
                  <a16:creationId xmlns:a16="http://schemas.microsoft.com/office/drawing/2014/main" id="{6AD83B9D-54F0-B34F-B636-6EBBBF3DAC4B}"/>
                </a:ext>
              </a:extLst>
            </p:cNvPr>
            <p:cNvSpPr/>
            <p:nvPr/>
          </p:nvSpPr>
          <p:spPr>
            <a:xfrm>
              <a:off x="21316857" y="16397010"/>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1" name="Rectangle 110">
            <a:extLst>
              <a:ext uri="{FF2B5EF4-FFF2-40B4-BE49-F238E27FC236}">
                <a16:creationId xmlns:a16="http://schemas.microsoft.com/office/drawing/2014/main" id="{B46E0F9A-D1FB-3B4D-BD71-AE72E087BA7C}"/>
              </a:ext>
            </a:extLst>
          </p:cNvPr>
          <p:cNvSpPr/>
          <p:nvPr/>
        </p:nvSpPr>
        <p:spPr>
          <a:xfrm>
            <a:off x="844811" y="10083026"/>
            <a:ext cx="473593" cy="437348"/>
          </a:xfrm>
          <a:prstGeom prst="rect">
            <a:avLst/>
          </a:prstGeom>
          <a:solidFill>
            <a:srgbClr val="F4C8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TextBox 145">
            <a:extLst>
              <a:ext uri="{FF2B5EF4-FFF2-40B4-BE49-F238E27FC236}">
                <a16:creationId xmlns:a16="http://schemas.microsoft.com/office/drawing/2014/main" id="{E2688E4C-1615-B04A-BD06-0431A26472FC}"/>
              </a:ext>
            </a:extLst>
          </p:cNvPr>
          <p:cNvSpPr txBox="1"/>
          <p:nvPr/>
        </p:nvSpPr>
        <p:spPr>
          <a:xfrm>
            <a:off x="30723022" y="5324592"/>
            <a:ext cx="895007" cy="369332"/>
          </a:xfrm>
          <a:prstGeom prst="rect">
            <a:avLst/>
          </a:prstGeom>
          <a:noFill/>
        </p:spPr>
        <p:txBody>
          <a:bodyPr wrap="square" rtlCol="0">
            <a:spAutoFit/>
          </a:bodyPr>
          <a:lstStyle/>
          <a:p>
            <a:r>
              <a:rPr lang="en-GB" dirty="0"/>
              <a:t>Highest</a:t>
            </a:r>
          </a:p>
        </p:txBody>
      </p:sp>
      <p:sp>
        <p:nvSpPr>
          <p:cNvPr id="147" name="TextBox 146">
            <a:extLst>
              <a:ext uri="{FF2B5EF4-FFF2-40B4-BE49-F238E27FC236}">
                <a16:creationId xmlns:a16="http://schemas.microsoft.com/office/drawing/2014/main" id="{CB8623AD-17B3-9542-9C19-C38A9C2B7736}"/>
              </a:ext>
            </a:extLst>
          </p:cNvPr>
          <p:cNvSpPr txBox="1"/>
          <p:nvPr/>
        </p:nvSpPr>
        <p:spPr>
          <a:xfrm>
            <a:off x="30729964" y="12957198"/>
            <a:ext cx="888065" cy="369332"/>
          </a:xfrm>
          <a:prstGeom prst="rect">
            <a:avLst/>
          </a:prstGeom>
          <a:noFill/>
        </p:spPr>
        <p:txBody>
          <a:bodyPr wrap="square" rtlCol="0">
            <a:spAutoFit/>
          </a:bodyPr>
          <a:lstStyle/>
          <a:p>
            <a:r>
              <a:rPr lang="en-GB" dirty="0"/>
              <a:t>Lowest</a:t>
            </a:r>
          </a:p>
        </p:txBody>
      </p:sp>
      <p:pic>
        <p:nvPicPr>
          <p:cNvPr id="145" name="Picture 144">
            <a:extLst>
              <a:ext uri="{FF2B5EF4-FFF2-40B4-BE49-F238E27FC236}">
                <a16:creationId xmlns:a16="http://schemas.microsoft.com/office/drawing/2014/main" id="{FBEB62DF-B403-B341-BBCB-8B4CAE67C103}"/>
              </a:ext>
            </a:extLst>
          </p:cNvPr>
          <p:cNvPicPr>
            <a:picLocks noChangeAspect="1"/>
          </p:cNvPicPr>
          <p:nvPr/>
        </p:nvPicPr>
        <p:blipFill>
          <a:blip r:embed="rId35"/>
          <a:stretch>
            <a:fillRect/>
          </a:stretch>
        </p:blipFill>
        <p:spPr>
          <a:xfrm rot="5400000">
            <a:off x="27600060" y="9220326"/>
            <a:ext cx="7140000" cy="151200"/>
          </a:xfrm>
          <a:prstGeom prst="rect">
            <a:avLst/>
          </a:prstGeom>
        </p:spPr>
      </p:pic>
    </p:spTree>
    <p:extLst>
      <p:ext uri="{BB962C8B-B14F-4D97-AF65-F5344CB8AC3E}">
        <p14:creationId xmlns:p14="http://schemas.microsoft.com/office/powerpoint/2010/main" val="3479132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962BA1E-9791-5B48-858F-E40036CD8EF6}"/>
              </a:ext>
            </a:extLst>
          </p:cNvPr>
          <p:cNvGrpSpPr/>
          <p:nvPr/>
        </p:nvGrpSpPr>
        <p:grpSpPr>
          <a:xfrm>
            <a:off x="38976887" y="10520374"/>
            <a:ext cx="3340108" cy="4651806"/>
            <a:chOff x="28029184" y="4572001"/>
            <a:chExt cx="5502475" cy="7603958"/>
          </a:xfrm>
        </p:grpSpPr>
        <p:pic>
          <p:nvPicPr>
            <p:cNvPr id="3" name="Picture 2" descr="Icon&#10;&#10;Description automatically generated with medium confidence">
              <a:extLst>
                <a:ext uri="{FF2B5EF4-FFF2-40B4-BE49-F238E27FC236}">
                  <a16:creationId xmlns:a16="http://schemas.microsoft.com/office/drawing/2014/main" id="{6DDB6B8B-1255-C74A-8D22-D7C662768239}"/>
                </a:ext>
              </a:extLst>
            </p:cNvPr>
            <p:cNvPicPr>
              <a:picLocks noChangeAspect="1"/>
            </p:cNvPicPr>
            <p:nvPr/>
          </p:nvPicPr>
          <p:blipFill rotWithShape="1">
            <a:blip r:embed="rId3"/>
            <a:srcRect l="21409" r="31818"/>
            <a:stretch/>
          </p:blipFill>
          <p:spPr>
            <a:xfrm>
              <a:off x="28029184" y="4572001"/>
              <a:ext cx="5502475" cy="7603958"/>
            </a:xfrm>
            <a:prstGeom prst="rect">
              <a:avLst/>
            </a:prstGeom>
          </p:spPr>
        </p:pic>
        <p:sp>
          <p:nvSpPr>
            <p:cNvPr id="4" name="Oval 3">
              <a:extLst>
                <a:ext uri="{FF2B5EF4-FFF2-40B4-BE49-F238E27FC236}">
                  <a16:creationId xmlns:a16="http://schemas.microsoft.com/office/drawing/2014/main" id="{C203F0B9-632E-C544-AD89-9BCAE184CFCF}"/>
                </a:ext>
              </a:extLst>
            </p:cNvPr>
            <p:cNvSpPr/>
            <p:nvPr/>
          </p:nvSpPr>
          <p:spPr>
            <a:xfrm>
              <a:off x="30319579" y="8855242"/>
              <a:ext cx="1251284" cy="1732547"/>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87" name="Picture 86" descr="Chart, bar chart&#10;&#10;Description automatically generated">
            <a:extLst>
              <a:ext uri="{FF2B5EF4-FFF2-40B4-BE49-F238E27FC236}">
                <a16:creationId xmlns:a16="http://schemas.microsoft.com/office/drawing/2014/main" id="{733FAEEF-071B-7140-AF11-3C9D9242B629}"/>
              </a:ext>
            </a:extLst>
          </p:cNvPr>
          <p:cNvPicPr>
            <a:picLocks noChangeAspect="1"/>
          </p:cNvPicPr>
          <p:nvPr/>
        </p:nvPicPr>
        <p:blipFill>
          <a:blip r:embed="rId4"/>
          <a:stretch>
            <a:fillRect/>
          </a:stretch>
        </p:blipFill>
        <p:spPr>
          <a:xfrm>
            <a:off x="27898442" y="17503938"/>
            <a:ext cx="14656827" cy="12606860"/>
          </a:xfrm>
          <a:prstGeom prst="rect">
            <a:avLst/>
          </a:prstGeom>
        </p:spPr>
      </p:pic>
      <p:pic>
        <p:nvPicPr>
          <p:cNvPr id="119" name="Picture 118" descr="Chart, waterfall chart&#10;&#10;Description automatically generated">
            <a:extLst>
              <a:ext uri="{FF2B5EF4-FFF2-40B4-BE49-F238E27FC236}">
                <a16:creationId xmlns:a16="http://schemas.microsoft.com/office/drawing/2014/main" id="{9E56EFFD-8EF7-2742-BDC9-0F7B491D82FD}"/>
              </a:ext>
            </a:extLst>
          </p:cNvPr>
          <p:cNvPicPr>
            <a:picLocks/>
          </p:cNvPicPr>
          <p:nvPr/>
        </p:nvPicPr>
        <p:blipFill>
          <a:blip r:embed="rId5"/>
          <a:stretch>
            <a:fillRect/>
          </a:stretch>
        </p:blipFill>
        <p:spPr>
          <a:xfrm>
            <a:off x="790530" y="11289057"/>
            <a:ext cx="6481610" cy="3420000"/>
          </a:xfrm>
          <a:prstGeom prst="rect">
            <a:avLst/>
          </a:prstGeom>
        </p:spPr>
      </p:pic>
      <p:sp>
        <p:nvSpPr>
          <p:cNvPr id="8" name="TextBox 7">
            <a:extLst>
              <a:ext uri="{FF2B5EF4-FFF2-40B4-BE49-F238E27FC236}">
                <a16:creationId xmlns:a16="http://schemas.microsoft.com/office/drawing/2014/main" id="{AB538B17-6B2A-5A47-BDAA-1089B5B8AF14}"/>
              </a:ext>
            </a:extLst>
          </p:cNvPr>
          <p:cNvSpPr txBox="1"/>
          <p:nvPr/>
        </p:nvSpPr>
        <p:spPr>
          <a:xfrm>
            <a:off x="805128" y="1439095"/>
            <a:ext cx="40321625" cy="2492990"/>
          </a:xfrm>
          <a:prstGeom prst="rect">
            <a:avLst/>
          </a:prstGeom>
          <a:noFill/>
        </p:spPr>
        <p:txBody>
          <a:bodyPr wrap="square" rtlCol="0">
            <a:spAutoFit/>
          </a:bodyPr>
          <a:lstStyle/>
          <a:p>
            <a:pPr algn="ctr"/>
            <a:r>
              <a:rPr lang="en-GB" sz="15600" u="sng" dirty="0">
                <a:latin typeface="Adobe Naskh Medium" pitchFamily="2" charset="-78"/>
                <a:cs typeface="Adobe Naskh Medium" pitchFamily="2" charset="-78"/>
              </a:rPr>
              <a:t>Total Crashes by Light Conditions in each Local Authority in Wales</a:t>
            </a:r>
          </a:p>
        </p:txBody>
      </p:sp>
      <p:sp>
        <p:nvSpPr>
          <p:cNvPr id="2" name="TextBox 1">
            <a:extLst>
              <a:ext uri="{FF2B5EF4-FFF2-40B4-BE49-F238E27FC236}">
                <a16:creationId xmlns:a16="http://schemas.microsoft.com/office/drawing/2014/main" id="{13E79CAA-2257-424A-85D0-43EF377ECEAC}"/>
              </a:ext>
            </a:extLst>
          </p:cNvPr>
          <p:cNvSpPr txBox="1"/>
          <p:nvPr/>
        </p:nvSpPr>
        <p:spPr>
          <a:xfrm>
            <a:off x="663776" y="4377162"/>
            <a:ext cx="26723128" cy="2669962"/>
          </a:xfrm>
          <a:prstGeom prst="rect">
            <a:avLst/>
          </a:prstGeom>
          <a:solidFill>
            <a:schemeClr val="bg1">
              <a:lumMod val="95000"/>
            </a:schemeClr>
          </a:solidFill>
        </p:spPr>
        <p:txBody>
          <a:bodyPr wrap="square" rtlCol="0">
            <a:spAutoFit/>
          </a:bodyPr>
          <a:lstStyle/>
          <a:p>
            <a:r>
              <a:rPr lang="en-GB" sz="4400" u="sng" dirty="0"/>
              <a:t>Overview</a:t>
            </a:r>
            <a:endParaRPr lang="en-GB" sz="4400" dirty="0"/>
          </a:p>
          <a:p>
            <a:pPr algn="just"/>
            <a:endParaRPr lang="en-GB" sz="2400" dirty="0"/>
          </a:p>
          <a:p>
            <a:pPr algn="just"/>
            <a:r>
              <a:rPr lang="en-GB" sz="2650" dirty="0"/>
              <a:t>The </a:t>
            </a:r>
            <a:r>
              <a:rPr lang="en-GB" sz="2650" b="1" dirty="0"/>
              <a:t>“Reported road accidents, Great Britain” </a:t>
            </a:r>
            <a:r>
              <a:rPr lang="en-GB" sz="2650" dirty="0"/>
              <a:t>dataset, is provided by the UK Government, licenced by Open Government Licence. The dataset contains road accidents in GB by severity, geography, year, local authority, road class and weather conditions in 2019. The different types of roads tracked are motorways, A, B, C and unclassified roads. A total of 4,317 observations. All observations get used while </a:t>
            </a:r>
            <a:r>
              <a:rPr lang="en-GB" sz="2650" b="1" dirty="0"/>
              <a:t>the light conditions </a:t>
            </a:r>
            <a:r>
              <a:rPr lang="en-GB" sz="2650" dirty="0"/>
              <a:t>and</a:t>
            </a:r>
            <a:r>
              <a:rPr lang="en-GB" sz="2650" b="1" dirty="0"/>
              <a:t> local authority</a:t>
            </a:r>
            <a:r>
              <a:rPr lang="en-GB" sz="2650" dirty="0"/>
              <a:t> categorised the data. The total sum of each accident got used.</a:t>
            </a:r>
          </a:p>
          <a:p>
            <a:pPr algn="just"/>
            <a:endParaRPr lang="en-GB" sz="2000" u="sng" dirty="0"/>
          </a:p>
        </p:txBody>
      </p:sp>
      <p:pic>
        <p:nvPicPr>
          <p:cNvPr id="33" name="slide22" descr="Swansea">
            <a:extLst>
              <a:ext uri="{FF2B5EF4-FFF2-40B4-BE49-F238E27FC236}">
                <a16:creationId xmlns:a16="http://schemas.microsoft.com/office/drawing/2014/main" id="{10ED9F54-A959-574A-A76D-4B9AA9D4B1DE}"/>
              </a:ext>
            </a:extLst>
          </p:cNvPr>
          <p:cNvPicPr>
            <a:picLocks noChangeAspect="1"/>
          </p:cNvPicPr>
          <p:nvPr/>
        </p:nvPicPr>
        <p:blipFill rotWithShape="1">
          <a:blip r:embed="rId6">
            <a:extLst>
              <a:ext uri="{28A0092B-C50C-407E-A947-70E740481C1C}">
                <a14:useLocalDpi xmlns:a14="http://schemas.microsoft.com/office/drawing/2010/main" val="0"/>
              </a:ext>
            </a:extLst>
          </a:blip>
          <a:srcRect l="75394" t="13618" b="52926"/>
          <a:stretch/>
        </p:blipFill>
        <p:spPr>
          <a:xfrm>
            <a:off x="663776" y="7422612"/>
            <a:ext cx="6364799" cy="3242085"/>
          </a:xfrm>
          <a:prstGeom prst="rect">
            <a:avLst/>
          </a:prstGeom>
        </p:spPr>
      </p:pic>
      <p:grpSp>
        <p:nvGrpSpPr>
          <p:cNvPr id="101" name="Group 100">
            <a:extLst>
              <a:ext uri="{FF2B5EF4-FFF2-40B4-BE49-F238E27FC236}">
                <a16:creationId xmlns:a16="http://schemas.microsoft.com/office/drawing/2014/main" id="{2F009C52-D920-344F-A17F-B5D9A1E6A6B7}"/>
              </a:ext>
            </a:extLst>
          </p:cNvPr>
          <p:cNvGrpSpPr/>
          <p:nvPr/>
        </p:nvGrpSpPr>
        <p:grpSpPr>
          <a:xfrm>
            <a:off x="7904351" y="7715744"/>
            <a:ext cx="6039111" cy="3298963"/>
            <a:chOff x="8350917" y="4653585"/>
            <a:chExt cx="5487760" cy="3060000"/>
          </a:xfrm>
        </p:grpSpPr>
        <p:pic>
          <p:nvPicPr>
            <p:cNvPr id="34" name="slide3" descr="All 2">
              <a:extLst>
                <a:ext uri="{FF2B5EF4-FFF2-40B4-BE49-F238E27FC236}">
                  <a16:creationId xmlns:a16="http://schemas.microsoft.com/office/drawing/2014/main" id="{002B22AE-507D-784D-B8CF-35392884D576}"/>
                </a:ext>
              </a:extLst>
            </p:cNvPr>
            <p:cNvPicPr>
              <a:picLocks noChangeAspect="1"/>
            </p:cNvPicPr>
            <p:nvPr/>
          </p:nvPicPr>
          <p:blipFill rotWithShape="1">
            <a:blip r:embed="rId7">
              <a:extLst>
                <a:ext uri="{28A0092B-C50C-407E-A947-70E740481C1C}">
                  <a14:useLocalDpi xmlns:a14="http://schemas.microsoft.com/office/drawing/2010/main" val="0"/>
                </a:ext>
              </a:extLst>
            </a:blip>
            <a:srcRect r="25254" b="10971"/>
            <a:stretch/>
          </p:blipFill>
          <p:spPr>
            <a:xfrm>
              <a:off x="8350917" y="4653585"/>
              <a:ext cx="5487760" cy="3060000"/>
            </a:xfrm>
            <a:prstGeom prst="rect">
              <a:avLst/>
            </a:prstGeom>
          </p:spPr>
        </p:pic>
        <p:sp>
          <p:nvSpPr>
            <p:cNvPr id="9" name="Rectangle 8">
              <a:extLst>
                <a:ext uri="{FF2B5EF4-FFF2-40B4-BE49-F238E27FC236}">
                  <a16:creationId xmlns:a16="http://schemas.microsoft.com/office/drawing/2014/main" id="{0AE37BB5-910A-8948-943C-0C7241BC3322}"/>
                </a:ext>
              </a:extLst>
            </p:cNvPr>
            <p:cNvSpPr/>
            <p:nvPr/>
          </p:nvSpPr>
          <p:spPr>
            <a:xfrm>
              <a:off x="8944360" y="7315605"/>
              <a:ext cx="4721488" cy="337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9" name="Group 108">
            <a:extLst>
              <a:ext uri="{FF2B5EF4-FFF2-40B4-BE49-F238E27FC236}">
                <a16:creationId xmlns:a16="http://schemas.microsoft.com/office/drawing/2014/main" id="{6D13B639-3A7C-514A-B269-93E49C53D679}"/>
              </a:ext>
            </a:extLst>
          </p:cNvPr>
          <p:cNvGrpSpPr/>
          <p:nvPr/>
        </p:nvGrpSpPr>
        <p:grpSpPr>
          <a:xfrm>
            <a:off x="14620851" y="11451355"/>
            <a:ext cx="6237325" cy="3176825"/>
            <a:chOff x="14620851" y="8112750"/>
            <a:chExt cx="6237325" cy="3176825"/>
          </a:xfrm>
        </p:grpSpPr>
        <p:pic>
          <p:nvPicPr>
            <p:cNvPr id="16" name="slide8" descr="Carmarthenshire">
              <a:extLst>
                <a:ext uri="{FF2B5EF4-FFF2-40B4-BE49-F238E27FC236}">
                  <a16:creationId xmlns:a16="http://schemas.microsoft.com/office/drawing/2014/main" id="{50CF8BC6-67DC-D244-8E74-FC0DFA7A87D1}"/>
                </a:ext>
              </a:extLst>
            </p:cNvPr>
            <p:cNvPicPr>
              <a:picLocks noChangeAspect="1"/>
            </p:cNvPicPr>
            <p:nvPr/>
          </p:nvPicPr>
          <p:blipFill rotWithShape="1">
            <a:blip r:embed="rId8">
              <a:extLst>
                <a:ext uri="{28A0092B-C50C-407E-A947-70E740481C1C}">
                  <a14:useLocalDpi xmlns:a14="http://schemas.microsoft.com/office/drawing/2010/main" val="0"/>
                </a:ext>
              </a:extLst>
            </a:blip>
            <a:srcRect r="25273" b="14777"/>
            <a:stretch/>
          </p:blipFill>
          <p:spPr>
            <a:xfrm>
              <a:off x="14620851" y="8112750"/>
              <a:ext cx="6237325" cy="3176825"/>
            </a:xfrm>
            <a:prstGeom prst="rect">
              <a:avLst/>
            </a:prstGeom>
          </p:spPr>
        </p:pic>
        <p:sp>
          <p:nvSpPr>
            <p:cNvPr id="5" name="Rectangle 4">
              <a:extLst>
                <a:ext uri="{FF2B5EF4-FFF2-40B4-BE49-F238E27FC236}">
                  <a16:creationId xmlns:a16="http://schemas.microsoft.com/office/drawing/2014/main" id="{7BBE4DC6-B34E-5A44-9F77-CFD82C986982}"/>
                </a:ext>
              </a:extLst>
            </p:cNvPr>
            <p:cNvSpPr/>
            <p:nvPr/>
          </p:nvSpPr>
          <p:spPr>
            <a:xfrm>
              <a:off x="15989300" y="8458199"/>
              <a:ext cx="3543300" cy="361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6CB47680-DC61-2145-AAE5-C41D87589CD0}"/>
                </a:ext>
              </a:extLst>
            </p:cNvPr>
            <p:cNvSpPr/>
            <p:nvPr/>
          </p:nvSpPr>
          <p:spPr>
            <a:xfrm>
              <a:off x="15224355" y="10918205"/>
              <a:ext cx="5310230" cy="365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9" name="Rectangle 38">
            <a:extLst>
              <a:ext uri="{FF2B5EF4-FFF2-40B4-BE49-F238E27FC236}">
                <a16:creationId xmlns:a16="http://schemas.microsoft.com/office/drawing/2014/main" id="{FE514B7F-09EB-5443-B13D-9749E0EC032C}"/>
              </a:ext>
            </a:extLst>
          </p:cNvPr>
          <p:cNvSpPr/>
          <p:nvPr/>
        </p:nvSpPr>
        <p:spPr>
          <a:xfrm>
            <a:off x="22355811" y="10833100"/>
            <a:ext cx="5310230" cy="365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7CC16CFC-76C3-4543-8989-AB66F2A86B70}"/>
              </a:ext>
            </a:extLst>
          </p:cNvPr>
          <p:cNvSpPr/>
          <p:nvPr/>
        </p:nvSpPr>
        <p:spPr>
          <a:xfrm>
            <a:off x="22355811" y="14362429"/>
            <a:ext cx="5310230" cy="365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BF147F7B-B13A-D04C-A212-466827974637}"/>
              </a:ext>
            </a:extLst>
          </p:cNvPr>
          <p:cNvSpPr/>
          <p:nvPr/>
        </p:nvSpPr>
        <p:spPr>
          <a:xfrm>
            <a:off x="21952633" y="21625018"/>
            <a:ext cx="5542632" cy="365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DF3C9C17-B09B-CC43-B0E2-DB57201982AF}"/>
              </a:ext>
            </a:extLst>
          </p:cNvPr>
          <p:cNvSpPr/>
          <p:nvPr/>
        </p:nvSpPr>
        <p:spPr>
          <a:xfrm>
            <a:off x="15046879" y="21488258"/>
            <a:ext cx="5542632" cy="365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a:extLst>
              <a:ext uri="{FF2B5EF4-FFF2-40B4-BE49-F238E27FC236}">
                <a16:creationId xmlns:a16="http://schemas.microsoft.com/office/drawing/2014/main" id="{FD3ED10D-D5E3-4E41-86A9-3E9F1E29E8E8}"/>
              </a:ext>
            </a:extLst>
          </p:cNvPr>
          <p:cNvSpPr/>
          <p:nvPr/>
        </p:nvSpPr>
        <p:spPr>
          <a:xfrm>
            <a:off x="17373600" y="19206821"/>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a:extLst>
              <a:ext uri="{FF2B5EF4-FFF2-40B4-BE49-F238E27FC236}">
                <a16:creationId xmlns:a16="http://schemas.microsoft.com/office/drawing/2014/main" id="{997EF1B3-ABE6-3D44-9A76-633B03307B29}"/>
              </a:ext>
            </a:extLst>
          </p:cNvPr>
          <p:cNvSpPr/>
          <p:nvPr/>
        </p:nvSpPr>
        <p:spPr>
          <a:xfrm>
            <a:off x="24452652" y="19194120"/>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a:extLst>
              <a:ext uri="{FF2B5EF4-FFF2-40B4-BE49-F238E27FC236}">
                <a16:creationId xmlns:a16="http://schemas.microsoft.com/office/drawing/2014/main" id="{57CE4F64-73B3-6144-A9CF-65A0DA4182A5}"/>
              </a:ext>
            </a:extLst>
          </p:cNvPr>
          <p:cNvSpPr/>
          <p:nvPr/>
        </p:nvSpPr>
        <p:spPr>
          <a:xfrm>
            <a:off x="24376463" y="22806843"/>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282499FA-AF71-D344-B935-FD6A5811F982}"/>
              </a:ext>
            </a:extLst>
          </p:cNvPr>
          <p:cNvSpPr/>
          <p:nvPr/>
        </p:nvSpPr>
        <p:spPr>
          <a:xfrm>
            <a:off x="17274843" y="22750400"/>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a:extLst>
              <a:ext uri="{FF2B5EF4-FFF2-40B4-BE49-F238E27FC236}">
                <a16:creationId xmlns:a16="http://schemas.microsoft.com/office/drawing/2014/main" id="{8C0E2F0D-0125-FF49-9E05-4C9600CC4A56}"/>
              </a:ext>
            </a:extLst>
          </p:cNvPr>
          <p:cNvSpPr/>
          <p:nvPr/>
        </p:nvSpPr>
        <p:spPr>
          <a:xfrm>
            <a:off x="24549360" y="12123103"/>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0" name="Group 89">
            <a:extLst>
              <a:ext uri="{FF2B5EF4-FFF2-40B4-BE49-F238E27FC236}">
                <a16:creationId xmlns:a16="http://schemas.microsoft.com/office/drawing/2014/main" id="{D3A438D0-6182-0742-9AAC-51C10AA9A5A8}"/>
              </a:ext>
            </a:extLst>
          </p:cNvPr>
          <p:cNvGrpSpPr/>
          <p:nvPr/>
        </p:nvGrpSpPr>
        <p:grpSpPr>
          <a:xfrm>
            <a:off x="805132" y="15028505"/>
            <a:ext cx="6237325" cy="3596501"/>
            <a:chOff x="805132" y="11689901"/>
            <a:chExt cx="5636743" cy="3060000"/>
          </a:xfrm>
        </p:grpSpPr>
        <p:pic>
          <p:nvPicPr>
            <p:cNvPr id="18" name="slide10" descr="Conwy">
              <a:extLst>
                <a:ext uri="{FF2B5EF4-FFF2-40B4-BE49-F238E27FC236}">
                  <a16:creationId xmlns:a16="http://schemas.microsoft.com/office/drawing/2014/main" id="{2026BBE7-4919-9C4E-AB62-3C6004A5539E}"/>
                </a:ext>
              </a:extLst>
            </p:cNvPr>
            <p:cNvPicPr>
              <a:picLocks noChangeAspect="1"/>
            </p:cNvPicPr>
            <p:nvPr/>
          </p:nvPicPr>
          <p:blipFill rotWithShape="1">
            <a:blip r:embed="rId9">
              <a:extLst>
                <a:ext uri="{28A0092B-C50C-407E-A947-70E740481C1C}">
                  <a14:useLocalDpi xmlns:a14="http://schemas.microsoft.com/office/drawing/2010/main" val="0"/>
                </a:ext>
              </a:extLst>
            </a:blip>
            <a:srcRect r="28422" b="15245"/>
            <a:stretch/>
          </p:blipFill>
          <p:spPr>
            <a:xfrm>
              <a:off x="805132" y="11689901"/>
              <a:ext cx="5636743" cy="3060000"/>
            </a:xfrm>
            <a:prstGeom prst="rect">
              <a:avLst/>
            </a:prstGeom>
          </p:spPr>
        </p:pic>
        <p:sp>
          <p:nvSpPr>
            <p:cNvPr id="43" name="Rectangle 42">
              <a:extLst>
                <a:ext uri="{FF2B5EF4-FFF2-40B4-BE49-F238E27FC236}">
                  <a16:creationId xmlns:a16="http://schemas.microsoft.com/office/drawing/2014/main" id="{89C1CC81-5B3B-8148-9CEC-FFFC9E7DA914}"/>
                </a:ext>
              </a:extLst>
            </p:cNvPr>
            <p:cNvSpPr/>
            <p:nvPr/>
          </p:nvSpPr>
          <p:spPr>
            <a:xfrm>
              <a:off x="1001670" y="14377143"/>
              <a:ext cx="5310230" cy="365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a:extLst>
                <a:ext uri="{FF2B5EF4-FFF2-40B4-BE49-F238E27FC236}">
                  <a16:creationId xmlns:a16="http://schemas.microsoft.com/office/drawing/2014/main" id="{742C3C61-6EFE-A245-A639-877326B94AD2}"/>
                </a:ext>
              </a:extLst>
            </p:cNvPr>
            <p:cNvSpPr/>
            <p:nvPr/>
          </p:nvSpPr>
          <p:spPr>
            <a:xfrm>
              <a:off x="3254453" y="12046445"/>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8" name="Rectangle 67">
            <a:extLst>
              <a:ext uri="{FF2B5EF4-FFF2-40B4-BE49-F238E27FC236}">
                <a16:creationId xmlns:a16="http://schemas.microsoft.com/office/drawing/2014/main" id="{2D72C927-93AD-D44A-9FC3-5EEFE1AE2082}"/>
              </a:ext>
            </a:extLst>
          </p:cNvPr>
          <p:cNvSpPr/>
          <p:nvPr/>
        </p:nvSpPr>
        <p:spPr>
          <a:xfrm>
            <a:off x="3406853" y="12198845"/>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a:extLst>
              <a:ext uri="{FF2B5EF4-FFF2-40B4-BE49-F238E27FC236}">
                <a16:creationId xmlns:a16="http://schemas.microsoft.com/office/drawing/2014/main" id="{B03E16A8-A2D6-2F43-BEC5-254295216926}"/>
              </a:ext>
            </a:extLst>
          </p:cNvPr>
          <p:cNvSpPr/>
          <p:nvPr/>
        </p:nvSpPr>
        <p:spPr>
          <a:xfrm rot="16200000">
            <a:off x="7847782" y="23800424"/>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Rectangle 70">
            <a:extLst>
              <a:ext uri="{FF2B5EF4-FFF2-40B4-BE49-F238E27FC236}">
                <a16:creationId xmlns:a16="http://schemas.microsoft.com/office/drawing/2014/main" id="{76C0BDA4-F56E-CF4A-848B-399AF86849EC}"/>
              </a:ext>
            </a:extLst>
          </p:cNvPr>
          <p:cNvSpPr/>
          <p:nvPr/>
        </p:nvSpPr>
        <p:spPr>
          <a:xfrm rot="16200000">
            <a:off x="21351889" y="23961417"/>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a:extLst>
              <a:ext uri="{FF2B5EF4-FFF2-40B4-BE49-F238E27FC236}">
                <a16:creationId xmlns:a16="http://schemas.microsoft.com/office/drawing/2014/main" id="{7C461BCC-AD6C-7047-8848-5CFE6B7EEF05}"/>
              </a:ext>
            </a:extLst>
          </p:cNvPr>
          <p:cNvSpPr/>
          <p:nvPr/>
        </p:nvSpPr>
        <p:spPr>
          <a:xfrm rot="16200000">
            <a:off x="21318171" y="20473235"/>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a:extLst>
              <a:ext uri="{FF2B5EF4-FFF2-40B4-BE49-F238E27FC236}">
                <a16:creationId xmlns:a16="http://schemas.microsoft.com/office/drawing/2014/main" id="{51330153-4AB7-BB44-AC07-404775629EF8}"/>
              </a:ext>
            </a:extLst>
          </p:cNvPr>
          <p:cNvSpPr/>
          <p:nvPr/>
        </p:nvSpPr>
        <p:spPr>
          <a:xfrm rot="16200000">
            <a:off x="7831524" y="20303444"/>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74">
            <a:extLst>
              <a:ext uri="{FF2B5EF4-FFF2-40B4-BE49-F238E27FC236}">
                <a16:creationId xmlns:a16="http://schemas.microsoft.com/office/drawing/2014/main" id="{A1D1FFC2-F36B-FF4C-9701-BBA39A7C59D5}"/>
              </a:ext>
            </a:extLst>
          </p:cNvPr>
          <p:cNvSpPr/>
          <p:nvPr/>
        </p:nvSpPr>
        <p:spPr>
          <a:xfrm rot="16200000">
            <a:off x="7919006" y="16794629"/>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Rectangle 77">
            <a:extLst>
              <a:ext uri="{FF2B5EF4-FFF2-40B4-BE49-F238E27FC236}">
                <a16:creationId xmlns:a16="http://schemas.microsoft.com/office/drawing/2014/main" id="{DC79B0F5-9712-564B-987B-9B8CD6DFC34B}"/>
              </a:ext>
            </a:extLst>
          </p:cNvPr>
          <p:cNvSpPr/>
          <p:nvPr/>
        </p:nvSpPr>
        <p:spPr>
          <a:xfrm rot="16200000">
            <a:off x="21351890" y="13209071"/>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2" name="Group 111">
            <a:extLst>
              <a:ext uri="{FF2B5EF4-FFF2-40B4-BE49-F238E27FC236}">
                <a16:creationId xmlns:a16="http://schemas.microsoft.com/office/drawing/2014/main" id="{4BB7A92E-1DFE-7D45-9375-7BC7102BDB1D}"/>
              </a:ext>
            </a:extLst>
          </p:cNvPr>
          <p:cNvGrpSpPr>
            <a:grpSpLocks/>
          </p:cNvGrpSpPr>
          <p:nvPr/>
        </p:nvGrpSpPr>
        <p:grpSpPr>
          <a:xfrm>
            <a:off x="21152445" y="7485808"/>
            <a:ext cx="6364800" cy="3347291"/>
            <a:chOff x="21745732" y="7835225"/>
            <a:chExt cx="5749534" cy="2994945"/>
          </a:xfrm>
        </p:grpSpPr>
        <p:pic>
          <p:nvPicPr>
            <p:cNvPr id="117" name="Picture 116" descr="Chart, waterfall chart&#10;&#10;Description automatically generated">
              <a:extLst>
                <a:ext uri="{FF2B5EF4-FFF2-40B4-BE49-F238E27FC236}">
                  <a16:creationId xmlns:a16="http://schemas.microsoft.com/office/drawing/2014/main" id="{E48665C5-1CB6-5949-A8D8-AB8F30BEB8D1}"/>
                </a:ext>
              </a:extLst>
            </p:cNvPr>
            <p:cNvPicPr>
              <a:picLocks noChangeAspect="1"/>
            </p:cNvPicPr>
            <p:nvPr/>
          </p:nvPicPr>
          <p:blipFill rotWithShape="1">
            <a:blip r:embed="rId10"/>
            <a:srcRect b="2126"/>
            <a:stretch/>
          </p:blipFill>
          <p:spPr>
            <a:xfrm>
              <a:off x="21745732" y="7835225"/>
              <a:ext cx="5749534" cy="2994945"/>
            </a:xfrm>
            <a:prstGeom prst="rect">
              <a:avLst/>
            </a:prstGeom>
          </p:spPr>
        </p:pic>
        <p:sp>
          <p:nvSpPr>
            <p:cNvPr id="79" name="Rectangle 78">
              <a:extLst>
                <a:ext uri="{FF2B5EF4-FFF2-40B4-BE49-F238E27FC236}">
                  <a16:creationId xmlns:a16="http://schemas.microsoft.com/office/drawing/2014/main" id="{58A994FC-DFFC-EA44-9FF9-E23E6FA9F37D}"/>
                </a:ext>
              </a:extLst>
            </p:cNvPr>
            <p:cNvSpPr/>
            <p:nvPr/>
          </p:nvSpPr>
          <p:spPr>
            <a:xfrm rot="16200000">
              <a:off x="21318171" y="9622437"/>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6" name="Group 125">
            <a:extLst>
              <a:ext uri="{FF2B5EF4-FFF2-40B4-BE49-F238E27FC236}">
                <a16:creationId xmlns:a16="http://schemas.microsoft.com/office/drawing/2014/main" id="{2A416599-9E06-294D-A8D9-D3B9AE022312}"/>
              </a:ext>
            </a:extLst>
          </p:cNvPr>
          <p:cNvGrpSpPr/>
          <p:nvPr/>
        </p:nvGrpSpPr>
        <p:grpSpPr>
          <a:xfrm>
            <a:off x="14653588" y="7428812"/>
            <a:ext cx="6365633" cy="3418179"/>
            <a:chOff x="14492541" y="7778821"/>
            <a:chExt cx="6365633" cy="3418179"/>
          </a:xfrm>
        </p:grpSpPr>
        <p:pic>
          <p:nvPicPr>
            <p:cNvPr id="103" name="Picture 102" descr="Chart, waterfall chart&#10;&#10;Description automatically generated">
              <a:extLst>
                <a:ext uri="{FF2B5EF4-FFF2-40B4-BE49-F238E27FC236}">
                  <a16:creationId xmlns:a16="http://schemas.microsoft.com/office/drawing/2014/main" id="{11C11F1B-FFAE-9549-A4E2-5775884E74B5}"/>
                </a:ext>
              </a:extLst>
            </p:cNvPr>
            <p:cNvPicPr>
              <a:picLocks noChangeAspect="1"/>
            </p:cNvPicPr>
            <p:nvPr/>
          </p:nvPicPr>
          <p:blipFill>
            <a:blip r:embed="rId11"/>
            <a:stretch>
              <a:fillRect/>
            </a:stretch>
          </p:blipFill>
          <p:spPr>
            <a:xfrm>
              <a:off x="14492541" y="7778821"/>
              <a:ext cx="6365633" cy="3418179"/>
            </a:xfrm>
            <a:prstGeom prst="rect">
              <a:avLst/>
            </a:prstGeom>
          </p:spPr>
        </p:pic>
        <p:sp>
          <p:nvSpPr>
            <p:cNvPr id="82" name="Rectangle 81">
              <a:extLst>
                <a:ext uri="{FF2B5EF4-FFF2-40B4-BE49-F238E27FC236}">
                  <a16:creationId xmlns:a16="http://schemas.microsoft.com/office/drawing/2014/main" id="{CBFA3001-CCDF-3941-816F-51286A9CD10F}"/>
                </a:ext>
              </a:extLst>
            </p:cNvPr>
            <p:cNvSpPr/>
            <p:nvPr/>
          </p:nvSpPr>
          <p:spPr>
            <a:xfrm rot="16200000">
              <a:off x="13946445" y="9866831"/>
              <a:ext cx="1417131"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8" name="Rectangle 87">
            <a:extLst>
              <a:ext uri="{FF2B5EF4-FFF2-40B4-BE49-F238E27FC236}">
                <a16:creationId xmlns:a16="http://schemas.microsoft.com/office/drawing/2014/main" id="{C3750B00-0063-C345-A29C-04E6D7D5D34A}"/>
              </a:ext>
            </a:extLst>
          </p:cNvPr>
          <p:cNvSpPr/>
          <p:nvPr/>
        </p:nvSpPr>
        <p:spPr>
          <a:xfrm>
            <a:off x="24461961" y="8820057"/>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4" name="Group 103">
            <a:extLst>
              <a:ext uri="{FF2B5EF4-FFF2-40B4-BE49-F238E27FC236}">
                <a16:creationId xmlns:a16="http://schemas.microsoft.com/office/drawing/2014/main" id="{2A636707-7741-924C-BCEB-8E79402679EF}"/>
              </a:ext>
            </a:extLst>
          </p:cNvPr>
          <p:cNvGrpSpPr/>
          <p:nvPr/>
        </p:nvGrpSpPr>
        <p:grpSpPr>
          <a:xfrm>
            <a:off x="7904351" y="11174910"/>
            <a:ext cx="6039111" cy="3298963"/>
            <a:chOff x="8350917" y="8112751"/>
            <a:chExt cx="5487760" cy="3060000"/>
          </a:xfrm>
        </p:grpSpPr>
        <p:grpSp>
          <p:nvGrpSpPr>
            <p:cNvPr id="96" name="Group 95">
              <a:extLst>
                <a:ext uri="{FF2B5EF4-FFF2-40B4-BE49-F238E27FC236}">
                  <a16:creationId xmlns:a16="http://schemas.microsoft.com/office/drawing/2014/main" id="{D6B806D3-187F-5241-AD0A-B2AB2388F347}"/>
                </a:ext>
              </a:extLst>
            </p:cNvPr>
            <p:cNvGrpSpPr/>
            <p:nvPr/>
          </p:nvGrpSpPr>
          <p:grpSpPr>
            <a:xfrm>
              <a:off x="8350917" y="8112751"/>
              <a:ext cx="5487760" cy="3060000"/>
              <a:chOff x="8350917" y="8112751"/>
              <a:chExt cx="5487760" cy="3060000"/>
            </a:xfrm>
          </p:grpSpPr>
          <p:grpSp>
            <p:nvGrpSpPr>
              <p:cNvPr id="95" name="Group 94">
                <a:extLst>
                  <a:ext uri="{FF2B5EF4-FFF2-40B4-BE49-F238E27FC236}">
                    <a16:creationId xmlns:a16="http://schemas.microsoft.com/office/drawing/2014/main" id="{32A2C53A-20B9-E740-957F-D947CA957520}"/>
                  </a:ext>
                </a:extLst>
              </p:cNvPr>
              <p:cNvGrpSpPr/>
              <p:nvPr/>
            </p:nvGrpSpPr>
            <p:grpSpPr>
              <a:xfrm>
                <a:off x="8350917" y="8112751"/>
                <a:ext cx="5487760" cy="3060000"/>
                <a:chOff x="8350917" y="8112751"/>
                <a:chExt cx="5487760" cy="3060000"/>
              </a:xfrm>
            </p:grpSpPr>
            <p:pic>
              <p:nvPicPr>
                <p:cNvPr id="15" name="slide7" descr="Cardiff">
                  <a:extLst>
                    <a:ext uri="{FF2B5EF4-FFF2-40B4-BE49-F238E27FC236}">
                      <a16:creationId xmlns:a16="http://schemas.microsoft.com/office/drawing/2014/main" id="{A2EE8F0A-B4B1-3A47-8861-5D2CA7BC2294}"/>
                    </a:ext>
                  </a:extLst>
                </p:cNvPr>
                <p:cNvPicPr>
                  <a:picLocks noChangeAspect="1"/>
                </p:cNvPicPr>
                <p:nvPr/>
              </p:nvPicPr>
              <p:blipFill rotWithShape="1">
                <a:blip r:embed="rId12">
                  <a:extLst>
                    <a:ext uri="{28A0092B-C50C-407E-A947-70E740481C1C}">
                      <a14:useLocalDpi xmlns:a14="http://schemas.microsoft.com/office/drawing/2010/main" val="0"/>
                    </a:ext>
                  </a:extLst>
                </a:blip>
                <a:srcRect r="30039" b="14777"/>
                <a:stretch/>
              </p:blipFill>
              <p:spPr>
                <a:xfrm>
                  <a:off x="8350917" y="8112751"/>
                  <a:ext cx="5487760" cy="3060000"/>
                </a:xfrm>
                <a:prstGeom prst="rect">
                  <a:avLst/>
                </a:prstGeom>
              </p:spPr>
            </p:pic>
            <p:sp>
              <p:nvSpPr>
                <p:cNvPr id="37" name="Rectangle 36">
                  <a:extLst>
                    <a:ext uri="{FF2B5EF4-FFF2-40B4-BE49-F238E27FC236}">
                      <a16:creationId xmlns:a16="http://schemas.microsoft.com/office/drawing/2014/main" id="{6766F428-B9ED-CB46-B8F6-312A2337D7AF}"/>
                    </a:ext>
                  </a:extLst>
                </p:cNvPr>
                <p:cNvSpPr/>
                <p:nvPr/>
              </p:nvSpPr>
              <p:spPr>
                <a:xfrm>
                  <a:off x="8553468" y="10770354"/>
                  <a:ext cx="5194300" cy="365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3" name="Rectangle 82">
                <a:extLst>
                  <a:ext uri="{FF2B5EF4-FFF2-40B4-BE49-F238E27FC236}">
                    <a16:creationId xmlns:a16="http://schemas.microsoft.com/office/drawing/2014/main" id="{45F5B8FC-4F20-F441-88CF-8656D4965F60}"/>
                  </a:ext>
                </a:extLst>
              </p:cNvPr>
              <p:cNvSpPr/>
              <p:nvPr/>
            </p:nvSpPr>
            <p:spPr>
              <a:xfrm rot="16200000">
                <a:off x="7905820" y="9682768"/>
                <a:ext cx="1268925" cy="23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2" name="Rectangle 101">
              <a:extLst>
                <a:ext uri="{FF2B5EF4-FFF2-40B4-BE49-F238E27FC236}">
                  <a16:creationId xmlns:a16="http://schemas.microsoft.com/office/drawing/2014/main" id="{81B65282-8C3A-BA4A-9EC5-EBF413D36517}"/>
                </a:ext>
              </a:extLst>
            </p:cNvPr>
            <p:cNvSpPr/>
            <p:nvPr/>
          </p:nvSpPr>
          <p:spPr>
            <a:xfrm>
              <a:off x="10249675" y="8394624"/>
              <a:ext cx="2487286" cy="3416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16" name="Picture 115" descr="Chart, waterfall chart&#10;&#10;Description automatically generated">
            <a:extLst>
              <a:ext uri="{FF2B5EF4-FFF2-40B4-BE49-F238E27FC236}">
                <a16:creationId xmlns:a16="http://schemas.microsoft.com/office/drawing/2014/main" id="{E532034F-83FD-B842-B35A-0C2E321D3153}"/>
              </a:ext>
            </a:extLst>
          </p:cNvPr>
          <p:cNvPicPr>
            <a:picLocks/>
          </p:cNvPicPr>
          <p:nvPr/>
        </p:nvPicPr>
        <p:blipFill>
          <a:blip r:embed="rId13"/>
          <a:stretch>
            <a:fillRect/>
          </a:stretch>
        </p:blipFill>
        <p:spPr>
          <a:xfrm>
            <a:off x="7584297" y="7427168"/>
            <a:ext cx="6364800" cy="3420000"/>
          </a:xfrm>
          <a:prstGeom prst="rect">
            <a:avLst/>
          </a:prstGeom>
        </p:spPr>
      </p:pic>
      <p:grpSp>
        <p:nvGrpSpPr>
          <p:cNvPr id="23" name="Group 22">
            <a:extLst>
              <a:ext uri="{FF2B5EF4-FFF2-40B4-BE49-F238E27FC236}">
                <a16:creationId xmlns:a16="http://schemas.microsoft.com/office/drawing/2014/main" id="{4E7D61AC-E168-144C-8F1C-B1F02972A048}"/>
              </a:ext>
            </a:extLst>
          </p:cNvPr>
          <p:cNvGrpSpPr/>
          <p:nvPr/>
        </p:nvGrpSpPr>
        <p:grpSpPr>
          <a:xfrm>
            <a:off x="785366" y="15002189"/>
            <a:ext cx="6557091" cy="3420000"/>
            <a:chOff x="785366" y="15002189"/>
            <a:chExt cx="6557091" cy="3420000"/>
          </a:xfrm>
        </p:grpSpPr>
        <p:pic>
          <p:nvPicPr>
            <p:cNvPr id="125" name="Picture 124" descr="Chart, waterfall chart&#10;&#10;Description automatically generated">
              <a:extLst>
                <a:ext uri="{FF2B5EF4-FFF2-40B4-BE49-F238E27FC236}">
                  <a16:creationId xmlns:a16="http://schemas.microsoft.com/office/drawing/2014/main" id="{ABF360EC-CF02-E946-974D-659A7148AE12}"/>
                </a:ext>
              </a:extLst>
            </p:cNvPr>
            <p:cNvPicPr>
              <a:picLocks/>
            </p:cNvPicPr>
            <p:nvPr/>
          </p:nvPicPr>
          <p:blipFill>
            <a:blip r:embed="rId14"/>
            <a:stretch>
              <a:fillRect/>
            </a:stretch>
          </p:blipFill>
          <p:spPr>
            <a:xfrm>
              <a:off x="785366" y="15002189"/>
              <a:ext cx="6557091" cy="3420000"/>
            </a:xfrm>
            <a:prstGeom prst="rect">
              <a:avLst/>
            </a:prstGeom>
          </p:spPr>
        </p:pic>
        <p:sp>
          <p:nvSpPr>
            <p:cNvPr id="86" name="Rectangle 85">
              <a:extLst>
                <a:ext uri="{FF2B5EF4-FFF2-40B4-BE49-F238E27FC236}">
                  <a16:creationId xmlns:a16="http://schemas.microsoft.com/office/drawing/2014/main" id="{94A8E531-C5E1-F744-95F5-F43CF48EFD36}"/>
                </a:ext>
              </a:extLst>
            </p:cNvPr>
            <p:cNvSpPr/>
            <p:nvPr/>
          </p:nvSpPr>
          <p:spPr>
            <a:xfrm>
              <a:off x="3748132" y="15406438"/>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4" name="Group 23">
            <a:extLst>
              <a:ext uri="{FF2B5EF4-FFF2-40B4-BE49-F238E27FC236}">
                <a16:creationId xmlns:a16="http://schemas.microsoft.com/office/drawing/2014/main" id="{F33600F4-F4DD-F04A-A3A6-3B925331E63F}"/>
              </a:ext>
            </a:extLst>
          </p:cNvPr>
          <p:cNvGrpSpPr/>
          <p:nvPr/>
        </p:nvGrpSpPr>
        <p:grpSpPr>
          <a:xfrm>
            <a:off x="817441" y="18838561"/>
            <a:ext cx="6498174" cy="3420000"/>
            <a:chOff x="817441" y="18838561"/>
            <a:chExt cx="6498174" cy="3420000"/>
          </a:xfrm>
        </p:grpSpPr>
        <p:pic>
          <p:nvPicPr>
            <p:cNvPr id="10" name="Picture 9" descr="Chart, waterfall chart&#10;&#10;Description automatically generated">
              <a:extLst>
                <a:ext uri="{FF2B5EF4-FFF2-40B4-BE49-F238E27FC236}">
                  <a16:creationId xmlns:a16="http://schemas.microsoft.com/office/drawing/2014/main" id="{4A1B4D00-02C0-B340-818B-AC9077DAD910}"/>
                </a:ext>
              </a:extLst>
            </p:cNvPr>
            <p:cNvPicPr>
              <a:picLocks/>
            </p:cNvPicPr>
            <p:nvPr/>
          </p:nvPicPr>
          <p:blipFill>
            <a:blip r:embed="rId15"/>
            <a:stretch>
              <a:fillRect/>
            </a:stretch>
          </p:blipFill>
          <p:spPr>
            <a:xfrm>
              <a:off x="817441" y="18838561"/>
              <a:ext cx="6498174" cy="3420000"/>
            </a:xfrm>
            <a:prstGeom prst="rect">
              <a:avLst/>
            </a:prstGeom>
          </p:spPr>
        </p:pic>
        <p:sp>
          <p:nvSpPr>
            <p:cNvPr id="91" name="Rectangle 90">
              <a:extLst>
                <a:ext uri="{FF2B5EF4-FFF2-40B4-BE49-F238E27FC236}">
                  <a16:creationId xmlns:a16="http://schemas.microsoft.com/office/drawing/2014/main" id="{37548822-9A02-2443-A542-E95CB2F7A4E6}"/>
                </a:ext>
              </a:extLst>
            </p:cNvPr>
            <p:cNvSpPr/>
            <p:nvPr/>
          </p:nvSpPr>
          <p:spPr>
            <a:xfrm>
              <a:off x="3733618" y="19283312"/>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5" name="Group 24">
            <a:extLst>
              <a:ext uri="{FF2B5EF4-FFF2-40B4-BE49-F238E27FC236}">
                <a16:creationId xmlns:a16="http://schemas.microsoft.com/office/drawing/2014/main" id="{60E117CE-B540-114B-A5A3-F8B69AE3A340}"/>
              </a:ext>
            </a:extLst>
          </p:cNvPr>
          <p:cNvGrpSpPr/>
          <p:nvPr/>
        </p:nvGrpSpPr>
        <p:grpSpPr>
          <a:xfrm>
            <a:off x="817441" y="22674933"/>
            <a:ext cx="6403160" cy="3420000"/>
            <a:chOff x="817441" y="22674933"/>
            <a:chExt cx="6403160" cy="3420000"/>
          </a:xfrm>
        </p:grpSpPr>
        <p:pic>
          <p:nvPicPr>
            <p:cNvPr id="36" name="Picture 35" descr="Chart, waterfall chart&#10;&#10;Description automatically generated">
              <a:extLst>
                <a:ext uri="{FF2B5EF4-FFF2-40B4-BE49-F238E27FC236}">
                  <a16:creationId xmlns:a16="http://schemas.microsoft.com/office/drawing/2014/main" id="{54E701A2-3F5E-1446-B0F5-FE18AFFDE4AF}"/>
                </a:ext>
              </a:extLst>
            </p:cNvPr>
            <p:cNvPicPr>
              <a:picLocks/>
            </p:cNvPicPr>
            <p:nvPr/>
          </p:nvPicPr>
          <p:blipFill>
            <a:blip r:embed="rId16"/>
            <a:stretch>
              <a:fillRect/>
            </a:stretch>
          </p:blipFill>
          <p:spPr>
            <a:xfrm>
              <a:off x="817441" y="22674933"/>
              <a:ext cx="6403160" cy="3420000"/>
            </a:xfrm>
            <a:prstGeom prst="rect">
              <a:avLst/>
            </a:prstGeom>
          </p:spPr>
        </p:pic>
        <p:sp>
          <p:nvSpPr>
            <p:cNvPr id="92" name="Rectangle 91">
              <a:extLst>
                <a:ext uri="{FF2B5EF4-FFF2-40B4-BE49-F238E27FC236}">
                  <a16:creationId xmlns:a16="http://schemas.microsoft.com/office/drawing/2014/main" id="{99BE7E84-3F32-2C4A-8AEE-A573506AE9CA}"/>
                </a:ext>
              </a:extLst>
            </p:cNvPr>
            <p:cNvSpPr/>
            <p:nvPr/>
          </p:nvSpPr>
          <p:spPr>
            <a:xfrm>
              <a:off x="3842103" y="23089288"/>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6" name="Group 25">
            <a:extLst>
              <a:ext uri="{FF2B5EF4-FFF2-40B4-BE49-F238E27FC236}">
                <a16:creationId xmlns:a16="http://schemas.microsoft.com/office/drawing/2014/main" id="{2279F55E-0E88-4848-87AF-211FD1CBD137}"/>
              </a:ext>
            </a:extLst>
          </p:cNvPr>
          <p:cNvGrpSpPr/>
          <p:nvPr/>
        </p:nvGrpSpPr>
        <p:grpSpPr>
          <a:xfrm>
            <a:off x="755739" y="26511305"/>
            <a:ext cx="6498174" cy="3600000"/>
            <a:chOff x="755739" y="26511305"/>
            <a:chExt cx="6498174" cy="3600000"/>
          </a:xfrm>
        </p:grpSpPr>
        <p:pic>
          <p:nvPicPr>
            <p:cNvPr id="108" name="Picture 107" descr="Chart&#10;&#10;Description automatically generated">
              <a:extLst>
                <a:ext uri="{FF2B5EF4-FFF2-40B4-BE49-F238E27FC236}">
                  <a16:creationId xmlns:a16="http://schemas.microsoft.com/office/drawing/2014/main" id="{CA74A119-6132-714B-9AA5-4EC908EBFBFC}"/>
                </a:ext>
              </a:extLst>
            </p:cNvPr>
            <p:cNvPicPr>
              <a:picLocks/>
            </p:cNvPicPr>
            <p:nvPr/>
          </p:nvPicPr>
          <p:blipFill>
            <a:blip r:embed="rId17"/>
            <a:stretch>
              <a:fillRect/>
            </a:stretch>
          </p:blipFill>
          <p:spPr>
            <a:xfrm>
              <a:off x="755739" y="26511305"/>
              <a:ext cx="6498174" cy="3600000"/>
            </a:xfrm>
            <a:prstGeom prst="rect">
              <a:avLst/>
            </a:prstGeom>
          </p:spPr>
        </p:pic>
        <p:sp>
          <p:nvSpPr>
            <p:cNvPr id="93" name="Rectangle 92">
              <a:extLst>
                <a:ext uri="{FF2B5EF4-FFF2-40B4-BE49-F238E27FC236}">
                  <a16:creationId xmlns:a16="http://schemas.microsoft.com/office/drawing/2014/main" id="{94B3010D-C5F6-FA45-B272-E0914F12594B}"/>
                </a:ext>
              </a:extLst>
            </p:cNvPr>
            <p:cNvSpPr/>
            <p:nvPr/>
          </p:nvSpPr>
          <p:spPr>
            <a:xfrm>
              <a:off x="3698194" y="26914510"/>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6" name="Group 45">
            <a:extLst>
              <a:ext uri="{FF2B5EF4-FFF2-40B4-BE49-F238E27FC236}">
                <a16:creationId xmlns:a16="http://schemas.microsoft.com/office/drawing/2014/main" id="{ACB17539-77CA-E54D-BCBC-CDC9C4AE0694}"/>
              </a:ext>
            </a:extLst>
          </p:cNvPr>
          <p:cNvGrpSpPr/>
          <p:nvPr/>
        </p:nvGrpSpPr>
        <p:grpSpPr>
          <a:xfrm>
            <a:off x="7595731" y="11289057"/>
            <a:ext cx="6364800" cy="3341864"/>
            <a:chOff x="7595731" y="11289057"/>
            <a:chExt cx="6364800" cy="3341864"/>
          </a:xfrm>
        </p:grpSpPr>
        <p:grpSp>
          <p:nvGrpSpPr>
            <p:cNvPr id="11" name="Group 10">
              <a:extLst>
                <a:ext uri="{FF2B5EF4-FFF2-40B4-BE49-F238E27FC236}">
                  <a16:creationId xmlns:a16="http://schemas.microsoft.com/office/drawing/2014/main" id="{C7807192-1E27-6C4D-9364-3F0E76E3C098}"/>
                </a:ext>
              </a:extLst>
            </p:cNvPr>
            <p:cNvGrpSpPr/>
            <p:nvPr/>
          </p:nvGrpSpPr>
          <p:grpSpPr>
            <a:xfrm>
              <a:off x="7595731" y="11289057"/>
              <a:ext cx="6364800" cy="3341864"/>
              <a:chOff x="7595731" y="11289057"/>
              <a:chExt cx="6364800" cy="3341864"/>
            </a:xfrm>
          </p:grpSpPr>
          <p:pic>
            <p:nvPicPr>
              <p:cNvPr id="121" name="Picture 120" descr="Chart, bar chart&#10;&#10;Description automatically generated">
                <a:extLst>
                  <a:ext uri="{FF2B5EF4-FFF2-40B4-BE49-F238E27FC236}">
                    <a16:creationId xmlns:a16="http://schemas.microsoft.com/office/drawing/2014/main" id="{485DC43D-CC60-9D4C-9549-886FD36BB80A}"/>
                  </a:ext>
                </a:extLst>
              </p:cNvPr>
              <p:cNvPicPr>
                <a:picLocks/>
              </p:cNvPicPr>
              <p:nvPr/>
            </p:nvPicPr>
            <p:blipFill rotWithShape="1">
              <a:blip r:embed="rId18"/>
              <a:srcRect b="2285"/>
              <a:stretch/>
            </p:blipFill>
            <p:spPr>
              <a:xfrm>
                <a:off x="7595731" y="11289057"/>
                <a:ext cx="6364800" cy="3341864"/>
              </a:xfrm>
              <a:prstGeom prst="rect">
                <a:avLst/>
              </a:prstGeom>
            </p:spPr>
          </p:pic>
          <p:sp>
            <p:nvSpPr>
              <p:cNvPr id="6" name="Rectangle 5">
                <a:extLst>
                  <a:ext uri="{FF2B5EF4-FFF2-40B4-BE49-F238E27FC236}">
                    <a16:creationId xmlns:a16="http://schemas.microsoft.com/office/drawing/2014/main" id="{5B0C8A63-AA40-724F-B29B-E2EF0335430F}"/>
                  </a:ext>
                </a:extLst>
              </p:cNvPr>
              <p:cNvSpPr/>
              <p:nvPr/>
            </p:nvSpPr>
            <p:spPr>
              <a:xfrm>
                <a:off x="10449101" y="11662935"/>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5" name="Rectangle 44">
              <a:extLst>
                <a:ext uri="{FF2B5EF4-FFF2-40B4-BE49-F238E27FC236}">
                  <a16:creationId xmlns:a16="http://schemas.microsoft.com/office/drawing/2014/main" id="{851C26EB-1520-A044-A204-C8D54F7B4F9D}"/>
                </a:ext>
              </a:extLst>
            </p:cNvPr>
            <p:cNvSpPr/>
            <p:nvPr/>
          </p:nvSpPr>
          <p:spPr>
            <a:xfrm>
              <a:off x="7623868" y="12654240"/>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7" name="Group 46">
            <a:extLst>
              <a:ext uri="{FF2B5EF4-FFF2-40B4-BE49-F238E27FC236}">
                <a16:creationId xmlns:a16="http://schemas.microsoft.com/office/drawing/2014/main" id="{33C3B4AC-1FFD-D04C-A034-6D86610A8860}"/>
              </a:ext>
            </a:extLst>
          </p:cNvPr>
          <p:cNvGrpSpPr/>
          <p:nvPr/>
        </p:nvGrpSpPr>
        <p:grpSpPr>
          <a:xfrm>
            <a:off x="14655010" y="11289057"/>
            <a:ext cx="6364800" cy="3420000"/>
            <a:chOff x="14655010" y="11289057"/>
            <a:chExt cx="6364800" cy="3420000"/>
          </a:xfrm>
        </p:grpSpPr>
        <p:grpSp>
          <p:nvGrpSpPr>
            <p:cNvPr id="12" name="Group 11">
              <a:extLst>
                <a:ext uri="{FF2B5EF4-FFF2-40B4-BE49-F238E27FC236}">
                  <a16:creationId xmlns:a16="http://schemas.microsoft.com/office/drawing/2014/main" id="{A9A93CE7-5D15-BA4C-BCF3-BCEF69A54B69}"/>
                </a:ext>
              </a:extLst>
            </p:cNvPr>
            <p:cNvGrpSpPr/>
            <p:nvPr/>
          </p:nvGrpSpPr>
          <p:grpSpPr>
            <a:xfrm>
              <a:off x="14655010" y="11289057"/>
              <a:ext cx="6364800" cy="3420000"/>
              <a:chOff x="14655010" y="11289057"/>
              <a:chExt cx="6364800" cy="3420000"/>
            </a:xfrm>
          </p:grpSpPr>
          <p:pic>
            <p:nvPicPr>
              <p:cNvPr id="123" name="Picture 122" descr="Chart, waterfall chart&#10;&#10;Description automatically generated">
                <a:extLst>
                  <a:ext uri="{FF2B5EF4-FFF2-40B4-BE49-F238E27FC236}">
                    <a16:creationId xmlns:a16="http://schemas.microsoft.com/office/drawing/2014/main" id="{CA85FD09-AF02-9544-A118-79EDBBA7ACBE}"/>
                  </a:ext>
                </a:extLst>
              </p:cNvPr>
              <p:cNvPicPr>
                <a:picLocks/>
              </p:cNvPicPr>
              <p:nvPr/>
            </p:nvPicPr>
            <p:blipFill>
              <a:blip r:embed="rId19"/>
              <a:stretch>
                <a:fillRect/>
              </a:stretch>
            </p:blipFill>
            <p:spPr>
              <a:xfrm>
                <a:off x="14655010" y="11289057"/>
                <a:ext cx="6364800" cy="3420000"/>
              </a:xfrm>
              <a:prstGeom prst="rect">
                <a:avLst/>
              </a:prstGeom>
            </p:spPr>
          </p:pic>
          <p:sp>
            <p:nvSpPr>
              <p:cNvPr id="76" name="Rectangle 75">
                <a:extLst>
                  <a:ext uri="{FF2B5EF4-FFF2-40B4-BE49-F238E27FC236}">
                    <a16:creationId xmlns:a16="http://schemas.microsoft.com/office/drawing/2014/main" id="{87951D24-D574-2541-82EF-DA228C76BA8B}"/>
                  </a:ext>
                </a:extLst>
              </p:cNvPr>
              <p:cNvSpPr/>
              <p:nvPr/>
            </p:nvSpPr>
            <p:spPr>
              <a:xfrm>
                <a:off x="17509453" y="11771653"/>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8" name="Rectangle 117">
              <a:extLst>
                <a:ext uri="{FF2B5EF4-FFF2-40B4-BE49-F238E27FC236}">
                  <a16:creationId xmlns:a16="http://schemas.microsoft.com/office/drawing/2014/main" id="{8D1096EB-55F1-E24A-8483-6EFF8EE5C01E}"/>
                </a:ext>
              </a:extLst>
            </p:cNvPr>
            <p:cNvSpPr/>
            <p:nvPr/>
          </p:nvSpPr>
          <p:spPr>
            <a:xfrm>
              <a:off x="14661011" y="12764557"/>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0" name="Group 49">
            <a:extLst>
              <a:ext uri="{FF2B5EF4-FFF2-40B4-BE49-F238E27FC236}">
                <a16:creationId xmlns:a16="http://schemas.microsoft.com/office/drawing/2014/main" id="{18AE49AA-8FCE-FF4A-BF84-B74AA24CC5F8}"/>
              </a:ext>
            </a:extLst>
          </p:cNvPr>
          <p:cNvGrpSpPr/>
          <p:nvPr/>
        </p:nvGrpSpPr>
        <p:grpSpPr>
          <a:xfrm>
            <a:off x="21136006" y="11284898"/>
            <a:ext cx="6298824" cy="3420000"/>
            <a:chOff x="21207000" y="11284898"/>
            <a:chExt cx="6227829" cy="3420000"/>
          </a:xfrm>
        </p:grpSpPr>
        <p:grpSp>
          <p:nvGrpSpPr>
            <p:cNvPr id="14" name="Group 13">
              <a:extLst>
                <a:ext uri="{FF2B5EF4-FFF2-40B4-BE49-F238E27FC236}">
                  <a16:creationId xmlns:a16="http://schemas.microsoft.com/office/drawing/2014/main" id="{B0E604B4-771B-2247-8B0B-DDA44C773A30}"/>
                </a:ext>
              </a:extLst>
            </p:cNvPr>
            <p:cNvGrpSpPr/>
            <p:nvPr/>
          </p:nvGrpSpPr>
          <p:grpSpPr>
            <a:xfrm>
              <a:off x="21207000" y="11284898"/>
              <a:ext cx="6227829" cy="3420000"/>
              <a:chOff x="21207000" y="11284898"/>
              <a:chExt cx="6227829" cy="3420000"/>
            </a:xfrm>
          </p:grpSpPr>
          <p:pic>
            <p:nvPicPr>
              <p:cNvPr id="115" name="Picture 114" descr="Chart, waterfall chart&#10;&#10;Description automatically generated">
                <a:extLst>
                  <a:ext uri="{FF2B5EF4-FFF2-40B4-BE49-F238E27FC236}">
                    <a16:creationId xmlns:a16="http://schemas.microsoft.com/office/drawing/2014/main" id="{6EB367D9-5739-3441-BE74-B25D2EE78CA1}"/>
                  </a:ext>
                </a:extLst>
              </p:cNvPr>
              <p:cNvPicPr>
                <a:picLocks/>
              </p:cNvPicPr>
              <p:nvPr/>
            </p:nvPicPr>
            <p:blipFill rotWithShape="1">
              <a:blip r:embed="rId20"/>
              <a:srcRect r="4293"/>
              <a:stretch/>
            </p:blipFill>
            <p:spPr>
              <a:xfrm>
                <a:off x="21207000" y="11284898"/>
                <a:ext cx="6227829" cy="3420000"/>
              </a:xfrm>
              <a:prstGeom prst="rect">
                <a:avLst/>
              </a:prstGeom>
            </p:spPr>
          </p:pic>
          <p:sp>
            <p:nvSpPr>
              <p:cNvPr id="77" name="Rectangle 76">
                <a:extLst>
                  <a:ext uri="{FF2B5EF4-FFF2-40B4-BE49-F238E27FC236}">
                    <a16:creationId xmlns:a16="http://schemas.microsoft.com/office/drawing/2014/main" id="{42FC84CB-E256-554C-BC1B-59EC6B008A71}"/>
                  </a:ext>
                </a:extLst>
              </p:cNvPr>
              <p:cNvSpPr/>
              <p:nvPr/>
            </p:nvSpPr>
            <p:spPr>
              <a:xfrm>
                <a:off x="24162619" y="11786045"/>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2" name="Rectangle 121">
              <a:extLst>
                <a:ext uri="{FF2B5EF4-FFF2-40B4-BE49-F238E27FC236}">
                  <a16:creationId xmlns:a16="http://schemas.microsoft.com/office/drawing/2014/main" id="{7B29ADFA-3BD3-984F-9235-DE783D7852A8}"/>
                </a:ext>
              </a:extLst>
            </p:cNvPr>
            <p:cNvSpPr/>
            <p:nvPr/>
          </p:nvSpPr>
          <p:spPr>
            <a:xfrm>
              <a:off x="21290512" y="12654240"/>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1" name="Group 50">
            <a:extLst>
              <a:ext uri="{FF2B5EF4-FFF2-40B4-BE49-F238E27FC236}">
                <a16:creationId xmlns:a16="http://schemas.microsoft.com/office/drawing/2014/main" id="{1E3F4190-8877-0545-A52A-CB12BD291DA6}"/>
              </a:ext>
            </a:extLst>
          </p:cNvPr>
          <p:cNvGrpSpPr/>
          <p:nvPr/>
        </p:nvGrpSpPr>
        <p:grpSpPr>
          <a:xfrm>
            <a:off x="7560676" y="15026591"/>
            <a:ext cx="6450242" cy="3341864"/>
            <a:chOff x="7560676" y="15026591"/>
            <a:chExt cx="6450242" cy="3341864"/>
          </a:xfrm>
        </p:grpSpPr>
        <p:grpSp>
          <p:nvGrpSpPr>
            <p:cNvPr id="19" name="Group 18">
              <a:extLst>
                <a:ext uri="{FF2B5EF4-FFF2-40B4-BE49-F238E27FC236}">
                  <a16:creationId xmlns:a16="http://schemas.microsoft.com/office/drawing/2014/main" id="{A4A9B43E-D974-C54B-BFE0-12058DEF69BA}"/>
                </a:ext>
              </a:extLst>
            </p:cNvPr>
            <p:cNvGrpSpPr/>
            <p:nvPr/>
          </p:nvGrpSpPr>
          <p:grpSpPr>
            <a:xfrm>
              <a:off x="7560676" y="15026591"/>
              <a:ext cx="6450242" cy="3341864"/>
              <a:chOff x="7560676" y="15026591"/>
              <a:chExt cx="6450242" cy="3341864"/>
            </a:xfrm>
          </p:grpSpPr>
          <p:pic>
            <p:nvPicPr>
              <p:cNvPr id="128" name="Picture 127" descr="Chart, waterfall chart&#10;&#10;Description automatically generated">
                <a:extLst>
                  <a:ext uri="{FF2B5EF4-FFF2-40B4-BE49-F238E27FC236}">
                    <a16:creationId xmlns:a16="http://schemas.microsoft.com/office/drawing/2014/main" id="{3325FD95-81E0-A545-8F5A-07D509EAEC7E}"/>
                  </a:ext>
                </a:extLst>
              </p:cNvPr>
              <p:cNvPicPr>
                <a:picLocks/>
              </p:cNvPicPr>
              <p:nvPr/>
            </p:nvPicPr>
            <p:blipFill rotWithShape="1">
              <a:blip r:embed="rId21"/>
              <a:srcRect b="2179"/>
              <a:stretch/>
            </p:blipFill>
            <p:spPr>
              <a:xfrm>
                <a:off x="7560676" y="15026591"/>
                <a:ext cx="6450242" cy="3341864"/>
              </a:xfrm>
              <a:prstGeom prst="rect">
                <a:avLst/>
              </a:prstGeom>
            </p:spPr>
          </p:pic>
          <p:sp>
            <p:nvSpPr>
              <p:cNvPr id="80" name="Rectangle 79">
                <a:extLst>
                  <a:ext uri="{FF2B5EF4-FFF2-40B4-BE49-F238E27FC236}">
                    <a16:creationId xmlns:a16="http://schemas.microsoft.com/office/drawing/2014/main" id="{94F62E45-78F6-DD45-B7B9-C2240CA6EB69}"/>
                  </a:ext>
                </a:extLst>
              </p:cNvPr>
              <p:cNvSpPr/>
              <p:nvPr/>
            </p:nvSpPr>
            <p:spPr>
              <a:xfrm>
                <a:off x="10512689" y="15396756"/>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7" name="Rectangle 126">
              <a:extLst>
                <a:ext uri="{FF2B5EF4-FFF2-40B4-BE49-F238E27FC236}">
                  <a16:creationId xmlns:a16="http://schemas.microsoft.com/office/drawing/2014/main" id="{28C5F1AA-E149-0240-9353-148827A824DF}"/>
                </a:ext>
              </a:extLst>
            </p:cNvPr>
            <p:cNvSpPr/>
            <p:nvPr/>
          </p:nvSpPr>
          <p:spPr>
            <a:xfrm>
              <a:off x="7680521" y="16486364"/>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2" name="Group 51">
            <a:extLst>
              <a:ext uri="{FF2B5EF4-FFF2-40B4-BE49-F238E27FC236}">
                <a16:creationId xmlns:a16="http://schemas.microsoft.com/office/drawing/2014/main" id="{832191DB-9B21-6546-99B2-31A4816AC207}"/>
              </a:ext>
            </a:extLst>
          </p:cNvPr>
          <p:cNvGrpSpPr/>
          <p:nvPr/>
        </p:nvGrpSpPr>
        <p:grpSpPr>
          <a:xfrm>
            <a:off x="7562166" y="18838561"/>
            <a:ext cx="6426502" cy="3420000"/>
            <a:chOff x="7562166" y="18838561"/>
            <a:chExt cx="6426502" cy="3420000"/>
          </a:xfrm>
        </p:grpSpPr>
        <p:grpSp>
          <p:nvGrpSpPr>
            <p:cNvPr id="27" name="Group 26">
              <a:extLst>
                <a:ext uri="{FF2B5EF4-FFF2-40B4-BE49-F238E27FC236}">
                  <a16:creationId xmlns:a16="http://schemas.microsoft.com/office/drawing/2014/main" id="{1D0DBFBB-70CD-4E40-94B3-7B06E714F70D}"/>
                </a:ext>
              </a:extLst>
            </p:cNvPr>
            <p:cNvGrpSpPr/>
            <p:nvPr/>
          </p:nvGrpSpPr>
          <p:grpSpPr>
            <a:xfrm>
              <a:off x="7562166" y="18838561"/>
              <a:ext cx="6426502" cy="3420000"/>
              <a:chOff x="7562166" y="18838561"/>
              <a:chExt cx="6426502" cy="3420000"/>
            </a:xfrm>
          </p:grpSpPr>
          <p:pic>
            <p:nvPicPr>
              <p:cNvPr id="13" name="Picture 12" descr="Chart, waterfall chart&#10;&#10;Description automatically generated">
                <a:extLst>
                  <a:ext uri="{FF2B5EF4-FFF2-40B4-BE49-F238E27FC236}">
                    <a16:creationId xmlns:a16="http://schemas.microsoft.com/office/drawing/2014/main" id="{2E8AD20C-5DA1-4F47-B521-BEFF9B10F954}"/>
                  </a:ext>
                </a:extLst>
              </p:cNvPr>
              <p:cNvPicPr>
                <a:picLocks/>
              </p:cNvPicPr>
              <p:nvPr/>
            </p:nvPicPr>
            <p:blipFill>
              <a:blip r:embed="rId22"/>
              <a:stretch>
                <a:fillRect/>
              </a:stretch>
            </p:blipFill>
            <p:spPr>
              <a:xfrm>
                <a:off x="7562166" y="18838561"/>
                <a:ext cx="6426502" cy="3420000"/>
              </a:xfrm>
              <a:prstGeom prst="rect">
                <a:avLst/>
              </a:prstGeom>
            </p:spPr>
          </p:pic>
          <p:sp>
            <p:nvSpPr>
              <p:cNvPr id="94" name="Rectangle 93">
                <a:extLst>
                  <a:ext uri="{FF2B5EF4-FFF2-40B4-BE49-F238E27FC236}">
                    <a16:creationId xmlns:a16="http://schemas.microsoft.com/office/drawing/2014/main" id="{82714AB1-37ED-B54B-B3F7-EE40C8BC6153}"/>
                  </a:ext>
                </a:extLst>
              </p:cNvPr>
              <p:cNvSpPr/>
              <p:nvPr/>
            </p:nvSpPr>
            <p:spPr>
              <a:xfrm>
                <a:off x="10496413" y="19206821"/>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9" name="Rectangle 128">
              <a:extLst>
                <a:ext uri="{FF2B5EF4-FFF2-40B4-BE49-F238E27FC236}">
                  <a16:creationId xmlns:a16="http://schemas.microsoft.com/office/drawing/2014/main" id="{3F7EBEA6-68C4-1649-ACCC-6F999F82E976}"/>
                </a:ext>
              </a:extLst>
            </p:cNvPr>
            <p:cNvSpPr/>
            <p:nvPr/>
          </p:nvSpPr>
          <p:spPr>
            <a:xfrm>
              <a:off x="7729269" y="20338176"/>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3" name="Group 52">
            <a:extLst>
              <a:ext uri="{FF2B5EF4-FFF2-40B4-BE49-F238E27FC236}">
                <a16:creationId xmlns:a16="http://schemas.microsoft.com/office/drawing/2014/main" id="{BA2DAE5A-1C7B-6B45-BF07-200425BE15D5}"/>
              </a:ext>
            </a:extLst>
          </p:cNvPr>
          <p:cNvGrpSpPr/>
          <p:nvPr/>
        </p:nvGrpSpPr>
        <p:grpSpPr>
          <a:xfrm>
            <a:off x="7590786" y="22674933"/>
            <a:ext cx="6437984" cy="3420000"/>
            <a:chOff x="7590786" y="22674933"/>
            <a:chExt cx="6437984" cy="3420000"/>
          </a:xfrm>
        </p:grpSpPr>
        <p:grpSp>
          <p:nvGrpSpPr>
            <p:cNvPr id="28" name="Group 27">
              <a:extLst>
                <a:ext uri="{FF2B5EF4-FFF2-40B4-BE49-F238E27FC236}">
                  <a16:creationId xmlns:a16="http://schemas.microsoft.com/office/drawing/2014/main" id="{5D8F207C-6BB0-DC43-B76F-33B6ED0A27CC}"/>
                </a:ext>
              </a:extLst>
            </p:cNvPr>
            <p:cNvGrpSpPr/>
            <p:nvPr/>
          </p:nvGrpSpPr>
          <p:grpSpPr>
            <a:xfrm>
              <a:off x="7590786" y="22674933"/>
              <a:ext cx="6437984" cy="3420000"/>
              <a:chOff x="7590786" y="22674933"/>
              <a:chExt cx="6437984" cy="3420000"/>
            </a:xfrm>
          </p:grpSpPr>
          <p:pic>
            <p:nvPicPr>
              <p:cNvPr id="66" name="Picture 65" descr="Chart, waterfall chart&#10;&#10;Description automatically generated">
                <a:extLst>
                  <a:ext uri="{FF2B5EF4-FFF2-40B4-BE49-F238E27FC236}">
                    <a16:creationId xmlns:a16="http://schemas.microsoft.com/office/drawing/2014/main" id="{8C5E15E0-D143-3F42-83CC-C34BE14693BA}"/>
                  </a:ext>
                </a:extLst>
              </p:cNvPr>
              <p:cNvPicPr>
                <a:picLocks/>
              </p:cNvPicPr>
              <p:nvPr/>
            </p:nvPicPr>
            <p:blipFill>
              <a:blip r:embed="rId23"/>
              <a:stretch>
                <a:fillRect/>
              </a:stretch>
            </p:blipFill>
            <p:spPr>
              <a:xfrm>
                <a:off x="7590786" y="22674933"/>
                <a:ext cx="6437984" cy="3420000"/>
              </a:xfrm>
              <a:prstGeom prst="rect">
                <a:avLst/>
              </a:prstGeom>
            </p:spPr>
          </p:pic>
          <p:sp>
            <p:nvSpPr>
              <p:cNvPr id="97" name="Rectangle 96">
                <a:extLst>
                  <a:ext uri="{FF2B5EF4-FFF2-40B4-BE49-F238E27FC236}">
                    <a16:creationId xmlns:a16="http://schemas.microsoft.com/office/drawing/2014/main" id="{E2A1AB11-7149-F345-83C1-D214741B8E67}"/>
                  </a:ext>
                </a:extLst>
              </p:cNvPr>
              <p:cNvSpPr/>
              <p:nvPr/>
            </p:nvSpPr>
            <p:spPr>
              <a:xfrm>
                <a:off x="10552926" y="23104663"/>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1" name="Rectangle 130">
              <a:extLst>
                <a:ext uri="{FF2B5EF4-FFF2-40B4-BE49-F238E27FC236}">
                  <a16:creationId xmlns:a16="http://schemas.microsoft.com/office/drawing/2014/main" id="{D4313CB7-3F21-A348-8AFA-B42AE14ABEB0}"/>
                </a:ext>
              </a:extLst>
            </p:cNvPr>
            <p:cNvSpPr/>
            <p:nvPr/>
          </p:nvSpPr>
          <p:spPr>
            <a:xfrm>
              <a:off x="7724779" y="23915707"/>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8" name="Group 57">
            <a:extLst>
              <a:ext uri="{FF2B5EF4-FFF2-40B4-BE49-F238E27FC236}">
                <a16:creationId xmlns:a16="http://schemas.microsoft.com/office/drawing/2014/main" id="{74BB373F-DEB4-9E43-BCFD-A2CFCB0D416E}"/>
              </a:ext>
            </a:extLst>
          </p:cNvPr>
          <p:cNvGrpSpPr/>
          <p:nvPr/>
        </p:nvGrpSpPr>
        <p:grpSpPr>
          <a:xfrm>
            <a:off x="7590786" y="26514475"/>
            <a:ext cx="6434554" cy="3600000"/>
            <a:chOff x="7590786" y="26514475"/>
            <a:chExt cx="6434554" cy="3600000"/>
          </a:xfrm>
        </p:grpSpPr>
        <p:grpSp>
          <p:nvGrpSpPr>
            <p:cNvPr id="29" name="Group 28">
              <a:extLst>
                <a:ext uri="{FF2B5EF4-FFF2-40B4-BE49-F238E27FC236}">
                  <a16:creationId xmlns:a16="http://schemas.microsoft.com/office/drawing/2014/main" id="{AAE8CED5-32B5-1848-97C7-F209E999F96A}"/>
                </a:ext>
              </a:extLst>
            </p:cNvPr>
            <p:cNvGrpSpPr/>
            <p:nvPr/>
          </p:nvGrpSpPr>
          <p:grpSpPr>
            <a:xfrm>
              <a:off x="7590786" y="26514475"/>
              <a:ext cx="6434554" cy="3600000"/>
              <a:chOff x="7590786" y="26514475"/>
              <a:chExt cx="6434554" cy="3600000"/>
            </a:xfrm>
          </p:grpSpPr>
          <p:pic>
            <p:nvPicPr>
              <p:cNvPr id="114" name="Picture 113" descr="Chart, waterfall chart&#10;&#10;Description automatically generated">
                <a:extLst>
                  <a:ext uri="{FF2B5EF4-FFF2-40B4-BE49-F238E27FC236}">
                    <a16:creationId xmlns:a16="http://schemas.microsoft.com/office/drawing/2014/main" id="{61EA3CA7-A75D-EC48-A9E9-73A66E90E86B}"/>
                  </a:ext>
                </a:extLst>
              </p:cNvPr>
              <p:cNvPicPr>
                <a:picLocks/>
              </p:cNvPicPr>
              <p:nvPr/>
            </p:nvPicPr>
            <p:blipFill>
              <a:blip r:embed="rId24"/>
              <a:stretch>
                <a:fillRect/>
              </a:stretch>
            </p:blipFill>
            <p:spPr>
              <a:xfrm>
                <a:off x="7590786" y="26514475"/>
                <a:ext cx="6434554" cy="3600000"/>
              </a:xfrm>
              <a:prstGeom prst="rect">
                <a:avLst/>
              </a:prstGeom>
            </p:spPr>
          </p:pic>
          <p:sp>
            <p:nvSpPr>
              <p:cNvPr id="98" name="Rectangle 97">
                <a:extLst>
                  <a:ext uri="{FF2B5EF4-FFF2-40B4-BE49-F238E27FC236}">
                    <a16:creationId xmlns:a16="http://schemas.microsoft.com/office/drawing/2014/main" id="{3BF41F45-E93A-0645-B53D-20946E9E7884}"/>
                  </a:ext>
                </a:extLst>
              </p:cNvPr>
              <p:cNvSpPr/>
              <p:nvPr/>
            </p:nvSpPr>
            <p:spPr>
              <a:xfrm>
                <a:off x="10549719" y="26914510"/>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3" name="Rectangle 132">
              <a:extLst>
                <a:ext uri="{FF2B5EF4-FFF2-40B4-BE49-F238E27FC236}">
                  <a16:creationId xmlns:a16="http://schemas.microsoft.com/office/drawing/2014/main" id="{25F01AF5-55A5-BF49-A372-B5172F17D8C3}"/>
                </a:ext>
              </a:extLst>
            </p:cNvPr>
            <p:cNvSpPr/>
            <p:nvPr/>
          </p:nvSpPr>
          <p:spPr>
            <a:xfrm>
              <a:off x="7647327" y="27668603"/>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9" name="Group 58">
            <a:extLst>
              <a:ext uri="{FF2B5EF4-FFF2-40B4-BE49-F238E27FC236}">
                <a16:creationId xmlns:a16="http://schemas.microsoft.com/office/drawing/2014/main" id="{5BBC52FD-F382-2742-8FE3-599789BE5981}"/>
              </a:ext>
            </a:extLst>
          </p:cNvPr>
          <p:cNvGrpSpPr/>
          <p:nvPr/>
        </p:nvGrpSpPr>
        <p:grpSpPr>
          <a:xfrm>
            <a:off x="14652926" y="14997012"/>
            <a:ext cx="6364800" cy="3420000"/>
            <a:chOff x="14652926" y="14997012"/>
            <a:chExt cx="6364800" cy="3420000"/>
          </a:xfrm>
        </p:grpSpPr>
        <p:grpSp>
          <p:nvGrpSpPr>
            <p:cNvPr id="21" name="Group 20">
              <a:extLst>
                <a:ext uri="{FF2B5EF4-FFF2-40B4-BE49-F238E27FC236}">
                  <a16:creationId xmlns:a16="http://schemas.microsoft.com/office/drawing/2014/main" id="{F009C62F-03D8-1148-A697-98D843447C46}"/>
                </a:ext>
              </a:extLst>
            </p:cNvPr>
            <p:cNvGrpSpPr/>
            <p:nvPr/>
          </p:nvGrpSpPr>
          <p:grpSpPr>
            <a:xfrm>
              <a:off x="14652926" y="14997012"/>
              <a:ext cx="6364800" cy="3420000"/>
              <a:chOff x="14652926" y="14997012"/>
              <a:chExt cx="6364800" cy="3420000"/>
            </a:xfrm>
          </p:grpSpPr>
          <p:pic>
            <p:nvPicPr>
              <p:cNvPr id="130" name="Picture 129" descr="Chart, waterfall chart&#10;&#10;Description automatically generated">
                <a:extLst>
                  <a:ext uri="{FF2B5EF4-FFF2-40B4-BE49-F238E27FC236}">
                    <a16:creationId xmlns:a16="http://schemas.microsoft.com/office/drawing/2014/main" id="{BC4EBD83-17FC-0540-9F38-F789C76E1D02}"/>
                  </a:ext>
                </a:extLst>
              </p:cNvPr>
              <p:cNvPicPr>
                <a:picLocks/>
              </p:cNvPicPr>
              <p:nvPr/>
            </p:nvPicPr>
            <p:blipFill>
              <a:blip r:embed="rId25"/>
              <a:stretch>
                <a:fillRect/>
              </a:stretch>
            </p:blipFill>
            <p:spPr>
              <a:xfrm>
                <a:off x="14652926" y="14997012"/>
                <a:ext cx="6364800" cy="3420000"/>
              </a:xfrm>
              <a:prstGeom prst="rect">
                <a:avLst/>
              </a:prstGeom>
            </p:spPr>
          </p:pic>
          <p:sp>
            <p:nvSpPr>
              <p:cNvPr id="84" name="Rectangle 83">
                <a:extLst>
                  <a:ext uri="{FF2B5EF4-FFF2-40B4-BE49-F238E27FC236}">
                    <a16:creationId xmlns:a16="http://schemas.microsoft.com/office/drawing/2014/main" id="{67FBE4B5-3A33-4746-94BE-EFE464C5910E}"/>
                  </a:ext>
                </a:extLst>
              </p:cNvPr>
              <p:cNvSpPr/>
              <p:nvPr/>
            </p:nvSpPr>
            <p:spPr>
              <a:xfrm>
                <a:off x="17436694" y="15472664"/>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4" name="Rectangle 133">
              <a:extLst>
                <a:ext uri="{FF2B5EF4-FFF2-40B4-BE49-F238E27FC236}">
                  <a16:creationId xmlns:a16="http://schemas.microsoft.com/office/drawing/2014/main" id="{F145A7E8-946A-1244-BAD6-4387F4E9D78D}"/>
                </a:ext>
              </a:extLst>
            </p:cNvPr>
            <p:cNvSpPr/>
            <p:nvPr/>
          </p:nvSpPr>
          <p:spPr>
            <a:xfrm>
              <a:off x="14709425" y="16486363"/>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0" name="Group 59">
            <a:extLst>
              <a:ext uri="{FF2B5EF4-FFF2-40B4-BE49-F238E27FC236}">
                <a16:creationId xmlns:a16="http://schemas.microsoft.com/office/drawing/2014/main" id="{59A4C7DE-4C05-CB4C-A600-112452BDFB79}"/>
              </a:ext>
            </a:extLst>
          </p:cNvPr>
          <p:cNvGrpSpPr/>
          <p:nvPr/>
        </p:nvGrpSpPr>
        <p:grpSpPr>
          <a:xfrm>
            <a:off x="14659207" y="18840411"/>
            <a:ext cx="6432898" cy="3416300"/>
            <a:chOff x="14727305" y="18840411"/>
            <a:chExt cx="6364800" cy="3416300"/>
          </a:xfrm>
        </p:grpSpPr>
        <p:grpSp>
          <p:nvGrpSpPr>
            <p:cNvPr id="31" name="Group 30">
              <a:extLst>
                <a:ext uri="{FF2B5EF4-FFF2-40B4-BE49-F238E27FC236}">
                  <a16:creationId xmlns:a16="http://schemas.microsoft.com/office/drawing/2014/main" id="{5389B677-F82B-8D49-9551-C898EFA7F1A8}"/>
                </a:ext>
              </a:extLst>
            </p:cNvPr>
            <p:cNvGrpSpPr/>
            <p:nvPr/>
          </p:nvGrpSpPr>
          <p:grpSpPr>
            <a:xfrm>
              <a:off x="14727305" y="18840411"/>
              <a:ext cx="6364800" cy="3416300"/>
              <a:chOff x="14727305" y="18840411"/>
              <a:chExt cx="6364800" cy="3416300"/>
            </a:xfrm>
          </p:grpSpPr>
          <p:pic>
            <p:nvPicPr>
              <p:cNvPr id="17" name="Picture 16" descr="Chart, waterfall chart&#10;&#10;Description automatically generated">
                <a:extLst>
                  <a:ext uri="{FF2B5EF4-FFF2-40B4-BE49-F238E27FC236}">
                    <a16:creationId xmlns:a16="http://schemas.microsoft.com/office/drawing/2014/main" id="{26DA52B2-6B4E-E647-922D-5BE62D2A9B85}"/>
                  </a:ext>
                </a:extLst>
              </p:cNvPr>
              <p:cNvPicPr>
                <a:picLocks/>
              </p:cNvPicPr>
              <p:nvPr/>
            </p:nvPicPr>
            <p:blipFill>
              <a:blip r:embed="rId26"/>
              <a:stretch>
                <a:fillRect/>
              </a:stretch>
            </p:blipFill>
            <p:spPr>
              <a:xfrm>
                <a:off x="14727305" y="18840411"/>
                <a:ext cx="6364800" cy="3416300"/>
              </a:xfrm>
              <a:prstGeom prst="rect">
                <a:avLst/>
              </a:prstGeom>
            </p:spPr>
          </p:pic>
          <p:sp>
            <p:nvSpPr>
              <p:cNvPr id="100" name="Rectangle 99">
                <a:extLst>
                  <a:ext uri="{FF2B5EF4-FFF2-40B4-BE49-F238E27FC236}">
                    <a16:creationId xmlns:a16="http://schemas.microsoft.com/office/drawing/2014/main" id="{6CB4E7E4-747B-0240-9FDA-5B5549FF8A0C}"/>
                  </a:ext>
                </a:extLst>
              </p:cNvPr>
              <p:cNvSpPr/>
              <p:nvPr/>
            </p:nvSpPr>
            <p:spPr>
              <a:xfrm>
                <a:off x="17632482" y="19260593"/>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5" name="Rectangle 134">
              <a:extLst>
                <a:ext uri="{FF2B5EF4-FFF2-40B4-BE49-F238E27FC236}">
                  <a16:creationId xmlns:a16="http://schemas.microsoft.com/office/drawing/2014/main" id="{F1932CFC-3A4E-674F-92BD-735D3B87D8A6}"/>
                </a:ext>
              </a:extLst>
            </p:cNvPr>
            <p:cNvSpPr/>
            <p:nvPr/>
          </p:nvSpPr>
          <p:spPr>
            <a:xfrm>
              <a:off x="14760771" y="20291941"/>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1" name="Group 60">
            <a:extLst>
              <a:ext uri="{FF2B5EF4-FFF2-40B4-BE49-F238E27FC236}">
                <a16:creationId xmlns:a16="http://schemas.microsoft.com/office/drawing/2014/main" id="{0AB034C5-63E7-CD42-8A8E-3C1B28213026}"/>
              </a:ext>
            </a:extLst>
          </p:cNvPr>
          <p:cNvGrpSpPr/>
          <p:nvPr/>
        </p:nvGrpSpPr>
        <p:grpSpPr>
          <a:xfrm>
            <a:off x="14779104" y="22674933"/>
            <a:ext cx="6364800" cy="3420000"/>
            <a:chOff x="14779104" y="22674933"/>
            <a:chExt cx="6364800" cy="3420000"/>
          </a:xfrm>
        </p:grpSpPr>
        <p:grpSp>
          <p:nvGrpSpPr>
            <p:cNvPr id="35" name="Group 34">
              <a:extLst>
                <a:ext uri="{FF2B5EF4-FFF2-40B4-BE49-F238E27FC236}">
                  <a16:creationId xmlns:a16="http://schemas.microsoft.com/office/drawing/2014/main" id="{E1AC16ED-089F-014F-8802-AE4162C80752}"/>
                </a:ext>
              </a:extLst>
            </p:cNvPr>
            <p:cNvGrpSpPr/>
            <p:nvPr/>
          </p:nvGrpSpPr>
          <p:grpSpPr>
            <a:xfrm>
              <a:off x="14779104" y="22674933"/>
              <a:ext cx="6364800" cy="3420000"/>
              <a:chOff x="14779104" y="22674933"/>
              <a:chExt cx="6364800" cy="3420000"/>
            </a:xfrm>
          </p:grpSpPr>
          <p:pic>
            <p:nvPicPr>
              <p:cNvPr id="81" name="Picture 80" descr="Chart, waterfall chart&#10;&#10;Description automatically generated">
                <a:extLst>
                  <a:ext uri="{FF2B5EF4-FFF2-40B4-BE49-F238E27FC236}">
                    <a16:creationId xmlns:a16="http://schemas.microsoft.com/office/drawing/2014/main" id="{E0E30830-7C2A-7B48-8C9E-7E265BF00771}"/>
                  </a:ext>
                </a:extLst>
              </p:cNvPr>
              <p:cNvPicPr>
                <a:picLocks/>
              </p:cNvPicPr>
              <p:nvPr/>
            </p:nvPicPr>
            <p:blipFill>
              <a:blip r:embed="rId27"/>
              <a:stretch>
                <a:fillRect/>
              </a:stretch>
            </p:blipFill>
            <p:spPr>
              <a:xfrm>
                <a:off x="14779104" y="22674933"/>
                <a:ext cx="6364800" cy="3420000"/>
              </a:xfrm>
              <a:prstGeom prst="rect">
                <a:avLst/>
              </a:prstGeom>
            </p:spPr>
          </p:pic>
          <p:sp>
            <p:nvSpPr>
              <p:cNvPr id="105" name="Rectangle 104">
                <a:extLst>
                  <a:ext uri="{FF2B5EF4-FFF2-40B4-BE49-F238E27FC236}">
                    <a16:creationId xmlns:a16="http://schemas.microsoft.com/office/drawing/2014/main" id="{ED40BD8C-8D49-9642-9039-41410073E790}"/>
                  </a:ext>
                </a:extLst>
              </p:cNvPr>
              <p:cNvSpPr/>
              <p:nvPr/>
            </p:nvSpPr>
            <p:spPr>
              <a:xfrm>
                <a:off x="17682685" y="23043669"/>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6" name="Rectangle 135">
              <a:extLst>
                <a:ext uri="{FF2B5EF4-FFF2-40B4-BE49-F238E27FC236}">
                  <a16:creationId xmlns:a16="http://schemas.microsoft.com/office/drawing/2014/main" id="{EABDDF4F-A28A-3E4F-AF7B-41225FB61ADE}"/>
                </a:ext>
              </a:extLst>
            </p:cNvPr>
            <p:cNvSpPr/>
            <p:nvPr/>
          </p:nvSpPr>
          <p:spPr>
            <a:xfrm>
              <a:off x="14848202" y="24131640"/>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2" name="Group 61">
            <a:extLst>
              <a:ext uri="{FF2B5EF4-FFF2-40B4-BE49-F238E27FC236}">
                <a16:creationId xmlns:a16="http://schemas.microsoft.com/office/drawing/2014/main" id="{EFDC3D1E-BE02-E649-B16D-0F3ECCC46BDE}"/>
              </a:ext>
            </a:extLst>
          </p:cNvPr>
          <p:cNvGrpSpPr/>
          <p:nvPr/>
        </p:nvGrpSpPr>
        <p:grpSpPr>
          <a:xfrm>
            <a:off x="14620529" y="26510798"/>
            <a:ext cx="6365122" cy="3600000"/>
            <a:chOff x="14620529" y="26510798"/>
            <a:chExt cx="6365122" cy="3600000"/>
          </a:xfrm>
        </p:grpSpPr>
        <p:grpSp>
          <p:nvGrpSpPr>
            <p:cNvPr id="30" name="Group 29">
              <a:extLst>
                <a:ext uri="{FF2B5EF4-FFF2-40B4-BE49-F238E27FC236}">
                  <a16:creationId xmlns:a16="http://schemas.microsoft.com/office/drawing/2014/main" id="{651245FE-847F-234C-8F28-425258A96078}"/>
                </a:ext>
              </a:extLst>
            </p:cNvPr>
            <p:cNvGrpSpPr/>
            <p:nvPr/>
          </p:nvGrpSpPr>
          <p:grpSpPr>
            <a:xfrm>
              <a:off x="14620851" y="26510798"/>
              <a:ext cx="6364800" cy="3600000"/>
              <a:chOff x="14620851" y="26510798"/>
              <a:chExt cx="6364800" cy="3600000"/>
            </a:xfrm>
          </p:grpSpPr>
          <p:pic>
            <p:nvPicPr>
              <p:cNvPr id="120" name="Picture 119" descr="Chart, waterfall chart&#10;&#10;Description automatically generated">
                <a:extLst>
                  <a:ext uri="{FF2B5EF4-FFF2-40B4-BE49-F238E27FC236}">
                    <a16:creationId xmlns:a16="http://schemas.microsoft.com/office/drawing/2014/main" id="{31FE9496-01DB-9249-9851-FED75FC24954}"/>
                  </a:ext>
                </a:extLst>
              </p:cNvPr>
              <p:cNvPicPr>
                <a:picLocks/>
              </p:cNvPicPr>
              <p:nvPr/>
            </p:nvPicPr>
            <p:blipFill>
              <a:blip r:embed="rId28"/>
              <a:stretch>
                <a:fillRect/>
              </a:stretch>
            </p:blipFill>
            <p:spPr>
              <a:xfrm>
                <a:off x="14620851" y="26510798"/>
                <a:ext cx="6364800" cy="3600000"/>
              </a:xfrm>
              <a:prstGeom prst="rect">
                <a:avLst/>
              </a:prstGeom>
            </p:spPr>
          </p:pic>
          <p:sp>
            <p:nvSpPr>
              <p:cNvPr id="99" name="Rectangle 98">
                <a:extLst>
                  <a:ext uri="{FF2B5EF4-FFF2-40B4-BE49-F238E27FC236}">
                    <a16:creationId xmlns:a16="http://schemas.microsoft.com/office/drawing/2014/main" id="{4730E167-EEAD-3246-8F71-EA98B1928CC4}"/>
                  </a:ext>
                </a:extLst>
              </p:cNvPr>
              <p:cNvSpPr/>
              <p:nvPr/>
            </p:nvSpPr>
            <p:spPr>
              <a:xfrm>
                <a:off x="17356056" y="26878718"/>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7" name="Rectangle 136">
              <a:extLst>
                <a:ext uri="{FF2B5EF4-FFF2-40B4-BE49-F238E27FC236}">
                  <a16:creationId xmlns:a16="http://schemas.microsoft.com/office/drawing/2014/main" id="{B01B5CC6-B178-F84F-976E-5C80F3C10839}"/>
                </a:ext>
              </a:extLst>
            </p:cNvPr>
            <p:cNvSpPr/>
            <p:nvPr/>
          </p:nvSpPr>
          <p:spPr>
            <a:xfrm>
              <a:off x="14620529" y="27868840"/>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3" name="Group 62">
            <a:extLst>
              <a:ext uri="{FF2B5EF4-FFF2-40B4-BE49-F238E27FC236}">
                <a16:creationId xmlns:a16="http://schemas.microsoft.com/office/drawing/2014/main" id="{61A465F5-C922-5344-B133-D4CF82CA988A}"/>
              </a:ext>
            </a:extLst>
          </p:cNvPr>
          <p:cNvGrpSpPr/>
          <p:nvPr/>
        </p:nvGrpSpPr>
        <p:grpSpPr>
          <a:xfrm>
            <a:off x="21136006" y="26510798"/>
            <a:ext cx="6522881" cy="3600000"/>
            <a:chOff x="21136006" y="26510798"/>
            <a:chExt cx="6522881" cy="3600000"/>
          </a:xfrm>
        </p:grpSpPr>
        <p:grpSp>
          <p:nvGrpSpPr>
            <p:cNvPr id="41" name="Group 40">
              <a:extLst>
                <a:ext uri="{FF2B5EF4-FFF2-40B4-BE49-F238E27FC236}">
                  <a16:creationId xmlns:a16="http://schemas.microsoft.com/office/drawing/2014/main" id="{FFCE4ED5-587F-2947-9637-5805A2C576DE}"/>
                </a:ext>
              </a:extLst>
            </p:cNvPr>
            <p:cNvGrpSpPr/>
            <p:nvPr/>
          </p:nvGrpSpPr>
          <p:grpSpPr>
            <a:xfrm>
              <a:off x="21136006" y="26510798"/>
              <a:ext cx="6522881" cy="3600000"/>
              <a:chOff x="21136006" y="26510798"/>
              <a:chExt cx="6522881" cy="3600000"/>
            </a:xfrm>
          </p:grpSpPr>
          <p:pic>
            <p:nvPicPr>
              <p:cNvPr id="124" name="Picture 123" descr="Chart, waterfall chart&#10;&#10;Description automatically generated">
                <a:extLst>
                  <a:ext uri="{FF2B5EF4-FFF2-40B4-BE49-F238E27FC236}">
                    <a16:creationId xmlns:a16="http://schemas.microsoft.com/office/drawing/2014/main" id="{E0D349FC-2892-F94F-9A2F-D61E6FF74155}"/>
                  </a:ext>
                </a:extLst>
              </p:cNvPr>
              <p:cNvPicPr>
                <a:picLocks/>
              </p:cNvPicPr>
              <p:nvPr/>
            </p:nvPicPr>
            <p:blipFill>
              <a:blip r:embed="rId29"/>
              <a:stretch>
                <a:fillRect/>
              </a:stretch>
            </p:blipFill>
            <p:spPr>
              <a:xfrm>
                <a:off x="21136006" y="26510798"/>
                <a:ext cx="6522881" cy="3600000"/>
              </a:xfrm>
              <a:prstGeom prst="rect">
                <a:avLst/>
              </a:prstGeom>
            </p:spPr>
          </p:pic>
          <p:sp>
            <p:nvSpPr>
              <p:cNvPr id="106" name="Rectangle 105">
                <a:extLst>
                  <a:ext uri="{FF2B5EF4-FFF2-40B4-BE49-F238E27FC236}">
                    <a16:creationId xmlns:a16="http://schemas.microsoft.com/office/drawing/2014/main" id="{43303764-5E2F-9048-848A-088921477177}"/>
                  </a:ext>
                </a:extLst>
              </p:cNvPr>
              <p:cNvSpPr/>
              <p:nvPr/>
            </p:nvSpPr>
            <p:spPr>
              <a:xfrm>
                <a:off x="24210791" y="26908005"/>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8" name="Rectangle 137">
              <a:extLst>
                <a:ext uri="{FF2B5EF4-FFF2-40B4-BE49-F238E27FC236}">
                  <a16:creationId xmlns:a16="http://schemas.microsoft.com/office/drawing/2014/main" id="{F94E5D28-8B18-E541-A889-3B6258D7A9BF}"/>
                </a:ext>
              </a:extLst>
            </p:cNvPr>
            <p:cNvSpPr/>
            <p:nvPr/>
          </p:nvSpPr>
          <p:spPr>
            <a:xfrm>
              <a:off x="21228109" y="27901589"/>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5" name="Group 64">
            <a:extLst>
              <a:ext uri="{FF2B5EF4-FFF2-40B4-BE49-F238E27FC236}">
                <a16:creationId xmlns:a16="http://schemas.microsoft.com/office/drawing/2014/main" id="{67D5E157-5E68-F544-9FCB-CC24DDBAD5FF}"/>
              </a:ext>
            </a:extLst>
          </p:cNvPr>
          <p:cNvGrpSpPr/>
          <p:nvPr/>
        </p:nvGrpSpPr>
        <p:grpSpPr>
          <a:xfrm>
            <a:off x="21118094" y="22679845"/>
            <a:ext cx="6518052" cy="3420000"/>
            <a:chOff x="21118094" y="22679845"/>
            <a:chExt cx="6518052" cy="3420000"/>
          </a:xfrm>
        </p:grpSpPr>
        <p:grpSp>
          <p:nvGrpSpPr>
            <p:cNvPr id="44" name="Group 43">
              <a:extLst>
                <a:ext uri="{FF2B5EF4-FFF2-40B4-BE49-F238E27FC236}">
                  <a16:creationId xmlns:a16="http://schemas.microsoft.com/office/drawing/2014/main" id="{F98C9100-BC4E-414E-94FF-D215737438ED}"/>
                </a:ext>
              </a:extLst>
            </p:cNvPr>
            <p:cNvGrpSpPr/>
            <p:nvPr/>
          </p:nvGrpSpPr>
          <p:grpSpPr>
            <a:xfrm>
              <a:off x="21118094" y="22679845"/>
              <a:ext cx="6518052" cy="3420000"/>
              <a:chOff x="21118094" y="22679845"/>
              <a:chExt cx="6518052" cy="3420000"/>
            </a:xfrm>
          </p:grpSpPr>
          <p:pic>
            <p:nvPicPr>
              <p:cNvPr id="89" name="Picture 88" descr="Chart, waterfall chart&#10;&#10;Description automatically generated">
                <a:extLst>
                  <a:ext uri="{FF2B5EF4-FFF2-40B4-BE49-F238E27FC236}">
                    <a16:creationId xmlns:a16="http://schemas.microsoft.com/office/drawing/2014/main" id="{30174F58-FFFC-6443-917A-D5A7DB7E473B}"/>
                  </a:ext>
                </a:extLst>
              </p:cNvPr>
              <p:cNvPicPr>
                <a:picLocks/>
              </p:cNvPicPr>
              <p:nvPr/>
            </p:nvPicPr>
            <p:blipFill>
              <a:blip r:embed="rId30"/>
              <a:stretch>
                <a:fillRect/>
              </a:stretch>
            </p:blipFill>
            <p:spPr>
              <a:xfrm>
                <a:off x="21118094" y="22679845"/>
                <a:ext cx="6518052" cy="3420000"/>
              </a:xfrm>
              <a:prstGeom prst="rect">
                <a:avLst/>
              </a:prstGeom>
            </p:spPr>
          </p:pic>
          <p:sp>
            <p:nvSpPr>
              <p:cNvPr id="110" name="Rectangle 109">
                <a:extLst>
                  <a:ext uri="{FF2B5EF4-FFF2-40B4-BE49-F238E27FC236}">
                    <a16:creationId xmlns:a16="http://schemas.microsoft.com/office/drawing/2014/main" id="{BC857669-D91A-F647-A3F7-FA6E05AFC092}"/>
                  </a:ext>
                </a:extLst>
              </p:cNvPr>
              <p:cNvSpPr/>
              <p:nvPr/>
            </p:nvSpPr>
            <p:spPr>
              <a:xfrm>
                <a:off x="23959624" y="23104663"/>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9" name="Rectangle 138">
              <a:extLst>
                <a:ext uri="{FF2B5EF4-FFF2-40B4-BE49-F238E27FC236}">
                  <a16:creationId xmlns:a16="http://schemas.microsoft.com/office/drawing/2014/main" id="{14040101-1342-B341-9795-4482959EC9A7}"/>
                </a:ext>
              </a:extLst>
            </p:cNvPr>
            <p:cNvSpPr/>
            <p:nvPr/>
          </p:nvSpPr>
          <p:spPr>
            <a:xfrm>
              <a:off x="21241245" y="24068755"/>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0" name="Group 69">
            <a:extLst>
              <a:ext uri="{FF2B5EF4-FFF2-40B4-BE49-F238E27FC236}">
                <a16:creationId xmlns:a16="http://schemas.microsoft.com/office/drawing/2014/main" id="{BC7B6E70-1EF2-4A47-9CBB-9ECD4DADEE4E}"/>
              </a:ext>
            </a:extLst>
          </p:cNvPr>
          <p:cNvGrpSpPr/>
          <p:nvPr/>
        </p:nvGrpSpPr>
        <p:grpSpPr>
          <a:xfrm>
            <a:off x="21136006" y="18843980"/>
            <a:ext cx="6499100" cy="3420000"/>
            <a:chOff x="21270306" y="18843980"/>
            <a:chExt cx="6364800" cy="3420000"/>
          </a:xfrm>
        </p:grpSpPr>
        <p:grpSp>
          <p:nvGrpSpPr>
            <p:cNvPr id="42" name="Group 41">
              <a:extLst>
                <a:ext uri="{FF2B5EF4-FFF2-40B4-BE49-F238E27FC236}">
                  <a16:creationId xmlns:a16="http://schemas.microsoft.com/office/drawing/2014/main" id="{233ED299-C8C0-9E4B-8D9A-A03E09D2A5BC}"/>
                </a:ext>
              </a:extLst>
            </p:cNvPr>
            <p:cNvGrpSpPr/>
            <p:nvPr/>
          </p:nvGrpSpPr>
          <p:grpSpPr>
            <a:xfrm>
              <a:off x="21270306" y="18843980"/>
              <a:ext cx="6364800" cy="3420000"/>
              <a:chOff x="21270306" y="18843980"/>
              <a:chExt cx="6364800" cy="3420000"/>
            </a:xfrm>
          </p:grpSpPr>
          <p:pic>
            <p:nvPicPr>
              <p:cNvPr id="20" name="Picture 19" descr="Chart, waterfall chart&#10;&#10;Description automatically generated">
                <a:extLst>
                  <a:ext uri="{FF2B5EF4-FFF2-40B4-BE49-F238E27FC236}">
                    <a16:creationId xmlns:a16="http://schemas.microsoft.com/office/drawing/2014/main" id="{DADAAD84-7DE9-A743-BE7E-144A51AAE148}"/>
                  </a:ext>
                </a:extLst>
              </p:cNvPr>
              <p:cNvPicPr>
                <a:picLocks/>
              </p:cNvPicPr>
              <p:nvPr/>
            </p:nvPicPr>
            <p:blipFill>
              <a:blip r:embed="rId31"/>
              <a:stretch>
                <a:fillRect/>
              </a:stretch>
            </p:blipFill>
            <p:spPr>
              <a:xfrm>
                <a:off x="21270306" y="18843980"/>
                <a:ext cx="6364800" cy="3420000"/>
              </a:xfrm>
              <a:prstGeom prst="rect">
                <a:avLst/>
              </a:prstGeom>
            </p:spPr>
          </p:pic>
          <p:sp>
            <p:nvSpPr>
              <p:cNvPr id="107" name="Rectangle 106">
                <a:extLst>
                  <a:ext uri="{FF2B5EF4-FFF2-40B4-BE49-F238E27FC236}">
                    <a16:creationId xmlns:a16="http://schemas.microsoft.com/office/drawing/2014/main" id="{B6D11810-56ED-B848-9BF7-A08508781377}"/>
                  </a:ext>
                </a:extLst>
              </p:cNvPr>
              <p:cNvSpPr/>
              <p:nvPr/>
            </p:nvSpPr>
            <p:spPr>
              <a:xfrm>
                <a:off x="24219389" y="19309190"/>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40" name="Rectangle 139">
              <a:extLst>
                <a:ext uri="{FF2B5EF4-FFF2-40B4-BE49-F238E27FC236}">
                  <a16:creationId xmlns:a16="http://schemas.microsoft.com/office/drawing/2014/main" id="{FED3E8F4-D764-A842-913B-201DE9091B9C}"/>
                </a:ext>
              </a:extLst>
            </p:cNvPr>
            <p:cNvSpPr/>
            <p:nvPr/>
          </p:nvSpPr>
          <p:spPr>
            <a:xfrm>
              <a:off x="21322048" y="20220403"/>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3" name="Group 72">
            <a:extLst>
              <a:ext uri="{FF2B5EF4-FFF2-40B4-BE49-F238E27FC236}">
                <a16:creationId xmlns:a16="http://schemas.microsoft.com/office/drawing/2014/main" id="{DF30CB58-59F1-AB42-8864-009B64A0C523}"/>
              </a:ext>
            </a:extLst>
          </p:cNvPr>
          <p:cNvGrpSpPr/>
          <p:nvPr/>
        </p:nvGrpSpPr>
        <p:grpSpPr>
          <a:xfrm>
            <a:off x="21163457" y="15005895"/>
            <a:ext cx="6364800" cy="3420000"/>
            <a:chOff x="21163457" y="15005895"/>
            <a:chExt cx="6364800" cy="3420000"/>
          </a:xfrm>
        </p:grpSpPr>
        <p:grpSp>
          <p:nvGrpSpPr>
            <p:cNvPr id="22" name="Group 21">
              <a:extLst>
                <a:ext uri="{FF2B5EF4-FFF2-40B4-BE49-F238E27FC236}">
                  <a16:creationId xmlns:a16="http://schemas.microsoft.com/office/drawing/2014/main" id="{D101698C-71DC-3647-BF96-8B226A2F3209}"/>
                </a:ext>
              </a:extLst>
            </p:cNvPr>
            <p:cNvGrpSpPr/>
            <p:nvPr/>
          </p:nvGrpSpPr>
          <p:grpSpPr>
            <a:xfrm>
              <a:off x="21163457" y="15005895"/>
              <a:ext cx="6364800" cy="3420000"/>
              <a:chOff x="21163457" y="15005895"/>
              <a:chExt cx="6364800" cy="3420000"/>
            </a:xfrm>
          </p:grpSpPr>
          <p:pic>
            <p:nvPicPr>
              <p:cNvPr id="132" name="Picture 131" descr="Chart, waterfall chart&#10;&#10;Description automatically generated">
                <a:extLst>
                  <a:ext uri="{FF2B5EF4-FFF2-40B4-BE49-F238E27FC236}">
                    <a16:creationId xmlns:a16="http://schemas.microsoft.com/office/drawing/2014/main" id="{8FBD5D92-229E-A848-8640-8264ABA8949C}"/>
                  </a:ext>
                </a:extLst>
              </p:cNvPr>
              <p:cNvPicPr>
                <a:picLocks/>
              </p:cNvPicPr>
              <p:nvPr/>
            </p:nvPicPr>
            <p:blipFill rotWithShape="1">
              <a:blip r:embed="rId32"/>
              <a:srcRect b="2388"/>
              <a:stretch/>
            </p:blipFill>
            <p:spPr>
              <a:xfrm>
                <a:off x="21163457" y="15005895"/>
                <a:ext cx="6364800" cy="3420000"/>
              </a:xfrm>
              <a:prstGeom prst="rect">
                <a:avLst/>
              </a:prstGeom>
            </p:spPr>
          </p:pic>
          <p:sp>
            <p:nvSpPr>
              <p:cNvPr id="85" name="Rectangle 84">
                <a:extLst>
                  <a:ext uri="{FF2B5EF4-FFF2-40B4-BE49-F238E27FC236}">
                    <a16:creationId xmlns:a16="http://schemas.microsoft.com/office/drawing/2014/main" id="{F1B0E138-D255-0747-ACC2-E76108AC4640}"/>
                  </a:ext>
                </a:extLst>
              </p:cNvPr>
              <p:cNvSpPr/>
              <p:nvPr/>
            </p:nvSpPr>
            <p:spPr>
              <a:xfrm>
                <a:off x="24162619" y="15446470"/>
                <a:ext cx="1229473" cy="3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41" name="Rectangle 140">
              <a:extLst>
                <a:ext uri="{FF2B5EF4-FFF2-40B4-BE49-F238E27FC236}">
                  <a16:creationId xmlns:a16="http://schemas.microsoft.com/office/drawing/2014/main" id="{6AD83B9D-54F0-B34F-B636-6EBBBF3DAC4B}"/>
                </a:ext>
              </a:extLst>
            </p:cNvPr>
            <p:cNvSpPr/>
            <p:nvPr/>
          </p:nvSpPr>
          <p:spPr>
            <a:xfrm>
              <a:off x="21316857" y="16397010"/>
              <a:ext cx="280483" cy="1284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1" name="Rectangle 110">
            <a:extLst>
              <a:ext uri="{FF2B5EF4-FFF2-40B4-BE49-F238E27FC236}">
                <a16:creationId xmlns:a16="http://schemas.microsoft.com/office/drawing/2014/main" id="{B46E0F9A-D1FB-3B4D-BD71-AE72E087BA7C}"/>
              </a:ext>
            </a:extLst>
          </p:cNvPr>
          <p:cNvSpPr/>
          <p:nvPr/>
        </p:nvSpPr>
        <p:spPr>
          <a:xfrm>
            <a:off x="844811" y="10083026"/>
            <a:ext cx="473593" cy="437348"/>
          </a:xfrm>
          <a:prstGeom prst="rect">
            <a:avLst/>
          </a:prstGeom>
          <a:solidFill>
            <a:srgbClr val="F4C8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TextBox 145">
            <a:extLst>
              <a:ext uri="{FF2B5EF4-FFF2-40B4-BE49-F238E27FC236}">
                <a16:creationId xmlns:a16="http://schemas.microsoft.com/office/drawing/2014/main" id="{E2688E4C-1615-B04A-BD06-0431A26472FC}"/>
              </a:ext>
            </a:extLst>
          </p:cNvPr>
          <p:cNvSpPr txBox="1"/>
          <p:nvPr/>
        </p:nvSpPr>
        <p:spPr>
          <a:xfrm>
            <a:off x="30723022" y="5613348"/>
            <a:ext cx="895007" cy="369332"/>
          </a:xfrm>
          <a:prstGeom prst="rect">
            <a:avLst/>
          </a:prstGeom>
          <a:noFill/>
        </p:spPr>
        <p:txBody>
          <a:bodyPr wrap="square" rtlCol="0">
            <a:spAutoFit/>
          </a:bodyPr>
          <a:lstStyle/>
          <a:p>
            <a:r>
              <a:rPr lang="en-GB" dirty="0"/>
              <a:t>Highest</a:t>
            </a:r>
          </a:p>
        </p:txBody>
      </p:sp>
      <p:sp>
        <p:nvSpPr>
          <p:cNvPr id="147" name="TextBox 146">
            <a:extLst>
              <a:ext uri="{FF2B5EF4-FFF2-40B4-BE49-F238E27FC236}">
                <a16:creationId xmlns:a16="http://schemas.microsoft.com/office/drawing/2014/main" id="{CB8623AD-17B3-9542-9C19-C38A9C2B7736}"/>
              </a:ext>
            </a:extLst>
          </p:cNvPr>
          <p:cNvSpPr txBox="1"/>
          <p:nvPr/>
        </p:nvSpPr>
        <p:spPr>
          <a:xfrm>
            <a:off x="30729964" y="13245954"/>
            <a:ext cx="888065" cy="369332"/>
          </a:xfrm>
          <a:prstGeom prst="rect">
            <a:avLst/>
          </a:prstGeom>
          <a:noFill/>
        </p:spPr>
        <p:txBody>
          <a:bodyPr wrap="square" rtlCol="0">
            <a:spAutoFit/>
          </a:bodyPr>
          <a:lstStyle/>
          <a:p>
            <a:r>
              <a:rPr lang="en-GB" dirty="0"/>
              <a:t>Lowest</a:t>
            </a:r>
          </a:p>
        </p:txBody>
      </p:sp>
      <p:pic>
        <p:nvPicPr>
          <p:cNvPr id="145" name="Picture 144">
            <a:extLst>
              <a:ext uri="{FF2B5EF4-FFF2-40B4-BE49-F238E27FC236}">
                <a16:creationId xmlns:a16="http://schemas.microsoft.com/office/drawing/2014/main" id="{FBEB62DF-B403-B341-BBCB-8B4CAE67C103}"/>
              </a:ext>
            </a:extLst>
          </p:cNvPr>
          <p:cNvPicPr>
            <a:picLocks noChangeAspect="1"/>
          </p:cNvPicPr>
          <p:nvPr/>
        </p:nvPicPr>
        <p:blipFill>
          <a:blip r:embed="rId33"/>
          <a:stretch>
            <a:fillRect/>
          </a:stretch>
        </p:blipFill>
        <p:spPr>
          <a:xfrm rot="5400000">
            <a:off x="27600060" y="9509082"/>
            <a:ext cx="7140000" cy="151200"/>
          </a:xfrm>
          <a:prstGeom prst="rect">
            <a:avLst/>
          </a:prstGeom>
        </p:spPr>
      </p:pic>
      <p:pic>
        <p:nvPicPr>
          <p:cNvPr id="143" name="Picture 142" descr="Map&#10;&#10;Description automatically generated">
            <a:extLst>
              <a:ext uri="{FF2B5EF4-FFF2-40B4-BE49-F238E27FC236}">
                <a16:creationId xmlns:a16="http://schemas.microsoft.com/office/drawing/2014/main" id="{A3188ACB-C0A7-0146-B0C5-A65DE93E9ED1}"/>
              </a:ext>
            </a:extLst>
          </p:cNvPr>
          <p:cNvPicPr>
            <a:picLocks noChangeAspect="1"/>
          </p:cNvPicPr>
          <p:nvPr/>
        </p:nvPicPr>
        <p:blipFill rotWithShape="1">
          <a:blip r:embed="rId34">
            <a:extLst>
              <a:ext uri="{BEBA8EAE-BF5A-486C-A8C5-ECC9F3942E4B}">
                <a14:imgProps xmlns:a14="http://schemas.microsoft.com/office/drawing/2010/main">
                  <a14:imgLayer r:embed="rId35">
                    <a14:imgEffect>
                      <a14:backgroundRemoval t="4648" b="98141" l="28255" r="74624">
                        <a14:foregroundMark x1="48140" y1="17661" x2="44907" y2="16266"/>
                        <a14:foregroundMark x1="44907" y1="16266" x2="43313" y2="14175"/>
                        <a14:foregroundMark x1="43313" y1="14175" x2="41541" y2="7591"/>
                        <a14:foregroundMark x1="41541" y1="7591" x2="42294" y2="4415"/>
                        <a14:foregroundMark x1="42294" y1="4415" x2="43977" y2="2711"/>
                        <a14:foregroundMark x1="43977" y1="2711" x2="46103" y2="2324"/>
                        <a14:foregroundMark x1="46103" y1="2324" x2="50399" y2="3098"/>
                        <a14:foregroundMark x1="50399" y1="3098" x2="52790" y2="4802"/>
                        <a14:foregroundMark x1="52790" y1="4802" x2="60939" y2="4570"/>
                        <a14:foregroundMark x1="60939" y1="4570" x2="66608" y2="5190"/>
                        <a14:foregroundMark x1="66608" y1="5190" x2="70151" y2="8908"/>
                        <a14:foregroundMark x1="70151" y1="8908" x2="73295" y2="18590"/>
                        <a14:foregroundMark x1="73295" y1="18590" x2="73384" y2="29357"/>
                        <a14:foregroundMark x1="73384" y1="29357" x2="71169" y2="28737"/>
                        <a14:foregroundMark x1="71169" y1="28737" x2="69221" y2="25484"/>
                        <a14:foregroundMark x1="70771" y1="28273" x2="72719" y2="28428"/>
                        <a14:foregroundMark x1="72719" y1="28428" x2="74181" y2="26336"/>
                        <a14:foregroundMark x1="74181" y1="26336" x2="73561" y2="23005"/>
                        <a14:foregroundMark x1="73561" y1="23005" x2="72188" y2="23005"/>
                        <a14:foregroundMark x1="69132" y1="12161" x2="67405" y2="8985"/>
                        <a14:foregroundMark x1="67405" y1="8985" x2="65545" y2="7359"/>
                        <a14:foregroundMark x1="65545" y1="7359" x2="57130" y2="6894"/>
                        <a14:foregroundMark x1="57130" y1="6894" x2="54916" y2="7359"/>
                        <a14:foregroundMark x1="54916" y1="7359" x2="53012" y2="8985"/>
                        <a14:foregroundMark x1="53410" y1="7514" x2="48317" y2="2479"/>
                        <a14:foregroundMark x1="48317" y1="2479" x2="44287" y2="2324"/>
                        <a14:foregroundMark x1="44287" y1="2324" x2="42958" y2="4725"/>
                        <a14:foregroundMark x1="42958" y1="4725" x2="42560" y2="6429"/>
                        <a14:foregroundMark x1="54783" y1="88846" x2="57263" y2="95043"/>
                        <a14:foregroundMark x1="57263" y1="95043" x2="59167" y2="96902"/>
                        <a14:foregroundMark x1="59167" y1="96902" x2="65102" y2="98064"/>
                        <a14:foregroundMark x1="65102" y1="98064" x2="67538" y2="97444"/>
                        <a14:foregroundMark x1="67538" y1="97444" x2="71213" y2="94036"/>
                        <a14:foregroundMark x1="71213" y1="94036" x2="73162" y2="89930"/>
                        <a14:foregroundMark x1="73561" y1="90008" x2="74624" y2="86909"/>
                        <a14:foregroundMark x1="74624" y1="86909" x2="74624" y2="76143"/>
                        <a14:foregroundMark x1="74624" y1="76143" x2="70948" y2="71572"/>
                        <a14:foregroundMark x1="70948" y1="71572" x2="68069" y2="69636"/>
                        <a14:foregroundMark x1="65855" y1="96979" x2="64128" y2="98141"/>
                        <a14:foregroundMark x1="64128" y1="98141" x2="59743" y2="97444"/>
                        <a14:foregroundMark x1="61382" y1="82417" x2="67626" y2="78621"/>
                        <a14:foregroundMark x1="64748" y1="79551" x2="62489" y2="79396"/>
                        <a14:foregroundMark x1="62489" y1="79396" x2="61337" y2="78544"/>
                        <a14:foregroundMark x1="29362" y1="70333" x2="29982" y2="73586"/>
                        <a14:foregroundMark x1="29982" y1="73586" x2="29584" y2="70411"/>
                        <a14:foregroundMark x1="29495" y1="71418" x2="29761" y2="73974"/>
                        <a14:foregroundMark x1="28964" y1="78544" x2="28831" y2="80558"/>
                        <a14:foregroundMark x1="28255" y1="79628" x2="28255" y2="79628"/>
                        <a14:foregroundMark x1="28698" y1="79551" x2="28477" y2="80248"/>
                        <a14:foregroundMark x1="31399" y1="80945" x2="32019" y2="81642"/>
                        <a14:foregroundMark x1="52790" y1="6119" x2="43977" y2="7204"/>
                        <a14:foregroundMark x1="45394" y1="5809" x2="45438" y2="10380"/>
                        <a14:foregroundMark x1="45438" y1="10380" x2="47254" y2="12703"/>
                        <a14:foregroundMark x1="47254" y1="12703" x2="50399" y2="10767"/>
                      </a14:backgroundRemoval>
                    </a14:imgEffect>
                  </a14:imgLayer>
                </a14:imgProps>
              </a:ext>
            </a:extLst>
          </a:blip>
          <a:srcRect l="24293" t="1598" r="25100"/>
          <a:stretch/>
        </p:blipFill>
        <p:spPr>
          <a:xfrm>
            <a:off x="27658887" y="4067081"/>
            <a:ext cx="12984772" cy="14435634"/>
          </a:xfrm>
          <a:prstGeom prst="rect">
            <a:avLst/>
          </a:prstGeom>
        </p:spPr>
      </p:pic>
    </p:spTree>
    <p:extLst>
      <p:ext uri="{BB962C8B-B14F-4D97-AF65-F5344CB8AC3E}">
        <p14:creationId xmlns:p14="http://schemas.microsoft.com/office/powerpoint/2010/main" val="39061369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2020</TotalTime>
  <Words>348</Words>
  <Application>Microsoft Macintosh PowerPoint</Application>
  <PresentationFormat>Custom</PresentationFormat>
  <Paragraphs>27</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Adobe Naskh Medium</vt: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Gray</dc:creator>
  <cp:lastModifiedBy>Andy Gray</cp:lastModifiedBy>
  <cp:revision>68</cp:revision>
  <dcterms:created xsi:type="dcterms:W3CDTF">2020-12-22T15:14:00Z</dcterms:created>
  <dcterms:modified xsi:type="dcterms:W3CDTF">2021-01-03T21:02:20Z</dcterms:modified>
</cp:coreProperties>
</file>