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27" d="100"/>
          <a:sy n="27" d="100"/>
        </p:scale>
        <p:origin x="6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9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5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7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1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27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5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00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3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6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324-D911-9949-A81A-9C3505B102E7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5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962BA1E-9791-5B48-858F-E40036CD8EF6}"/>
              </a:ext>
            </a:extLst>
          </p:cNvPr>
          <p:cNvGrpSpPr/>
          <p:nvPr/>
        </p:nvGrpSpPr>
        <p:grpSpPr>
          <a:xfrm>
            <a:off x="35324718" y="3994485"/>
            <a:ext cx="4716380" cy="6882062"/>
            <a:chOff x="28029184" y="4572001"/>
            <a:chExt cx="5502475" cy="7603958"/>
          </a:xfrm>
        </p:grpSpPr>
        <p:pic>
          <p:nvPicPr>
            <p:cNvPr id="3" name="Picture 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6DDB6B8B-1255-C74A-8D22-D7C662768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409" r="31818"/>
            <a:stretch/>
          </p:blipFill>
          <p:spPr>
            <a:xfrm>
              <a:off x="28029184" y="4572001"/>
              <a:ext cx="5502475" cy="760395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03F0B9-632E-C544-AD89-9BCAE184CFCF}"/>
                </a:ext>
              </a:extLst>
            </p:cNvPr>
            <p:cNvSpPr/>
            <p:nvPr/>
          </p:nvSpPr>
          <p:spPr>
            <a:xfrm>
              <a:off x="30319579" y="8855242"/>
              <a:ext cx="1251284" cy="173254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CBB7A848-FD5E-0A44-A189-77260A24B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9" r="35785"/>
          <a:stretch/>
        </p:blipFill>
        <p:spPr>
          <a:xfrm>
            <a:off x="15519801" y="7117556"/>
            <a:ext cx="11764160" cy="160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5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Gray</dc:creator>
  <cp:lastModifiedBy>Andy Gray</cp:lastModifiedBy>
  <cp:revision>2</cp:revision>
  <dcterms:created xsi:type="dcterms:W3CDTF">2020-12-22T15:14:00Z</dcterms:created>
  <dcterms:modified xsi:type="dcterms:W3CDTF">2020-12-23T14:10:16Z</dcterms:modified>
</cp:coreProperties>
</file>