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27" d="100"/>
          <a:sy n="27" d="100"/>
        </p:scale>
        <p:origin x="18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324-D911-9949-A81A-9C3505B102E7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2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1</cp:revision>
  <dcterms:created xsi:type="dcterms:W3CDTF">2020-12-22T15:14:00Z</dcterms:created>
  <dcterms:modified xsi:type="dcterms:W3CDTF">2020-12-22T15:17:23Z</dcterms:modified>
</cp:coreProperties>
</file>