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9" r:id="rId4"/>
    <p:sldId id="260" r:id="rId5"/>
    <p:sldId id="257" r:id="rId6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9"/>
    <p:restoredTop sz="94681"/>
  </p:normalViewPr>
  <p:slideViewPr>
    <p:cSldViewPr snapToGrid="0" snapToObjects="1">
      <p:cViewPr>
        <p:scale>
          <a:sx n="60" d="100"/>
          <a:sy n="60" d="100"/>
        </p:scale>
        <p:origin x="344" y="-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1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9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05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75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1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27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5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00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63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33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63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C324-D911-9949-A81A-9C3505B102E7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95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B538B17-6B2A-5A47-BDAA-1089B5B8AF14}"/>
              </a:ext>
            </a:extLst>
          </p:cNvPr>
          <p:cNvSpPr txBox="1"/>
          <p:nvPr/>
        </p:nvSpPr>
        <p:spPr>
          <a:xfrm>
            <a:off x="1636295" y="1155032"/>
            <a:ext cx="13883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/>
              <a:t>Total Crashes to Light Conditions.</a:t>
            </a:r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405DA148-DA01-9E46-AF4F-804671AFF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96" r="13353"/>
          <a:stretch/>
        </p:blipFill>
        <p:spPr>
          <a:xfrm>
            <a:off x="14460128" y="7854364"/>
            <a:ext cx="13883506" cy="163957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962BA1E-9791-5B48-858F-E40036CD8EF6}"/>
              </a:ext>
            </a:extLst>
          </p:cNvPr>
          <p:cNvGrpSpPr/>
          <p:nvPr/>
        </p:nvGrpSpPr>
        <p:grpSpPr>
          <a:xfrm>
            <a:off x="39708109" y="0"/>
            <a:ext cx="2918718" cy="4744688"/>
            <a:chOff x="28029184" y="4572001"/>
            <a:chExt cx="5502475" cy="7603958"/>
          </a:xfrm>
        </p:grpSpPr>
        <p:pic>
          <p:nvPicPr>
            <p:cNvPr id="3" name="Picture 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6DDB6B8B-1255-C74A-8D22-D7C662768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409" r="31818"/>
            <a:stretch/>
          </p:blipFill>
          <p:spPr>
            <a:xfrm>
              <a:off x="28029184" y="4572001"/>
              <a:ext cx="5502475" cy="7603958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03F0B9-632E-C544-AD89-9BCAE184CFCF}"/>
                </a:ext>
              </a:extLst>
            </p:cNvPr>
            <p:cNvSpPr/>
            <p:nvPr/>
          </p:nvSpPr>
          <p:spPr>
            <a:xfrm>
              <a:off x="30319579" y="8855242"/>
              <a:ext cx="1251284" cy="173254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3E79CAA-2257-424A-85D0-43EF377ECEAC}"/>
              </a:ext>
            </a:extLst>
          </p:cNvPr>
          <p:cNvSpPr txBox="1"/>
          <p:nvPr/>
        </p:nvSpPr>
        <p:spPr>
          <a:xfrm>
            <a:off x="1636295" y="2935705"/>
            <a:ext cx="774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Give a brief </a:t>
            </a:r>
            <a:r>
              <a:rPr lang="en-GB" dirty="0" err="1"/>
              <a:t>ocverview</a:t>
            </a:r>
            <a:endParaRPr lang="en-GB" dirty="0"/>
          </a:p>
        </p:txBody>
      </p:sp>
      <p:pic>
        <p:nvPicPr>
          <p:cNvPr id="11" name="slide25" descr="Wrexham">
            <a:extLst>
              <a:ext uri="{FF2B5EF4-FFF2-40B4-BE49-F238E27FC236}">
                <a16:creationId xmlns:a16="http://schemas.microsoft.com/office/drawing/2014/main" id="{7ECAA9BB-13D2-5741-9691-7E6E0036B9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0638"/>
          <a:stretch/>
        </p:blipFill>
        <p:spPr>
          <a:xfrm>
            <a:off x="29774417" y="8588496"/>
            <a:ext cx="5487761" cy="2979124"/>
          </a:xfrm>
          <a:prstGeom prst="rect">
            <a:avLst/>
          </a:prstGeom>
        </p:spPr>
      </p:pic>
      <p:pic>
        <p:nvPicPr>
          <p:cNvPr id="12" name="slide4" descr="Blaenau Gwent">
            <a:extLst>
              <a:ext uri="{FF2B5EF4-FFF2-40B4-BE49-F238E27FC236}">
                <a16:creationId xmlns:a16="http://schemas.microsoft.com/office/drawing/2014/main" id="{86136565-5D92-D94D-B343-324A5EC9FC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63" b="17474"/>
          <a:stretch/>
        </p:blipFill>
        <p:spPr>
          <a:xfrm>
            <a:off x="29774418" y="17080367"/>
            <a:ext cx="5487760" cy="2696192"/>
          </a:xfrm>
          <a:prstGeom prst="rect">
            <a:avLst/>
          </a:prstGeom>
        </p:spPr>
      </p:pic>
      <p:pic>
        <p:nvPicPr>
          <p:cNvPr id="13" name="slide5" descr="Bridgend">
            <a:extLst>
              <a:ext uri="{FF2B5EF4-FFF2-40B4-BE49-F238E27FC236}">
                <a16:creationId xmlns:a16="http://schemas.microsoft.com/office/drawing/2014/main" id="{E7D374DC-16F9-914E-88A4-91C87F2A7D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86" b="12743"/>
          <a:stretch/>
        </p:blipFill>
        <p:spPr>
          <a:xfrm>
            <a:off x="19429640" y="24876579"/>
            <a:ext cx="5487760" cy="2692841"/>
          </a:xfrm>
          <a:prstGeom prst="rect">
            <a:avLst/>
          </a:prstGeom>
        </p:spPr>
      </p:pic>
      <p:pic>
        <p:nvPicPr>
          <p:cNvPr id="14" name="slide6" descr="Caerphilly">
            <a:extLst>
              <a:ext uri="{FF2B5EF4-FFF2-40B4-BE49-F238E27FC236}">
                <a16:creationId xmlns:a16="http://schemas.microsoft.com/office/drawing/2014/main" id="{AB6C43ED-8F7B-BD4D-BEEC-B8381A4592A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0638"/>
          <a:stretch/>
        </p:blipFill>
        <p:spPr>
          <a:xfrm>
            <a:off x="25414741" y="24965120"/>
            <a:ext cx="5487760" cy="2979122"/>
          </a:xfrm>
          <a:prstGeom prst="rect">
            <a:avLst/>
          </a:prstGeom>
        </p:spPr>
      </p:pic>
      <p:pic>
        <p:nvPicPr>
          <p:cNvPr id="15" name="slide7" descr="Cardiff">
            <a:extLst>
              <a:ext uri="{FF2B5EF4-FFF2-40B4-BE49-F238E27FC236}">
                <a16:creationId xmlns:a16="http://schemas.microsoft.com/office/drawing/2014/main" id="{A2EE8F0A-B4B1-3A47-8861-5D2CA7BC229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39" b="14777"/>
          <a:stretch/>
        </p:blipFill>
        <p:spPr>
          <a:xfrm>
            <a:off x="30890936" y="24965121"/>
            <a:ext cx="4558013" cy="2979122"/>
          </a:xfrm>
          <a:prstGeom prst="rect">
            <a:avLst/>
          </a:prstGeom>
        </p:spPr>
      </p:pic>
      <p:pic>
        <p:nvPicPr>
          <p:cNvPr id="16" name="slide8" descr="Carmarthenshire">
            <a:extLst>
              <a:ext uri="{FF2B5EF4-FFF2-40B4-BE49-F238E27FC236}">
                <a16:creationId xmlns:a16="http://schemas.microsoft.com/office/drawing/2014/main" id="{50CF8BC6-67DC-D244-8E74-FC0DFA7A87D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4777"/>
          <a:stretch/>
        </p:blipFill>
        <p:spPr>
          <a:xfrm>
            <a:off x="1627701" y="25492015"/>
            <a:ext cx="5487761" cy="2979122"/>
          </a:xfrm>
          <a:prstGeom prst="rect">
            <a:avLst/>
          </a:prstGeom>
        </p:spPr>
      </p:pic>
      <p:pic>
        <p:nvPicPr>
          <p:cNvPr id="17" name="slide9" descr="Ceredigion">
            <a:extLst>
              <a:ext uri="{FF2B5EF4-FFF2-40B4-BE49-F238E27FC236}">
                <a16:creationId xmlns:a16="http://schemas.microsoft.com/office/drawing/2014/main" id="{F656BC71-D6CD-EC43-AF63-D20C607FAB1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29" b="14022"/>
          <a:stretch/>
        </p:blipFill>
        <p:spPr>
          <a:xfrm>
            <a:off x="10563386" y="14156739"/>
            <a:ext cx="4471112" cy="3259391"/>
          </a:xfrm>
          <a:prstGeom prst="rect">
            <a:avLst/>
          </a:prstGeom>
        </p:spPr>
      </p:pic>
      <p:pic>
        <p:nvPicPr>
          <p:cNvPr id="18" name="slide10" descr="Conwy">
            <a:extLst>
              <a:ext uri="{FF2B5EF4-FFF2-40B4-BE49-F238E27FC236}">
                <a16:creationId xmlns:a16="http://schemas.microsoft.com/office/drawing/2014/main" id="{2026BBE7-4919-9C4E-AB62-3C6004A5539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22" b="15245"/>
          <a:stretch/>
        </p:blipFill>
        <p:spPr>
          <a:xfrm>
            <a:off x="20363090" y="4520111"/>
            <a:ext cx="4554310" cy="2962759"/>
          </a:xfrm>
          <a:prstGeom prst="rect">
            <a:avLst/>
          </a:prstGeom>
        </p:spPr>
      </p:pic>
      <p:pic>
        <p:nvPicPr>
          <p:cNvPr id="19" name="slide11" descr="Denbighshire">
            <a:extLst>
              <a:ext uri="{FF2B5EF4-FFF2-40B4-BE49-F238E27FC236}">
                <a16:creationId xmlns:a16="http://schemas.microsoft.com/office/drawing/2014/main" id="{6D7C69FE-BD87-7E4F-8E4D-7E48EDC05CF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22" b="14777"/>
          <a:stretch/>
        </p:blipFill>
        <p:spPr>
          <a:xfrm>
            <a:off x="25162284" y="4535009"/>
            <a:ext cx="4554310" cy="2979122"/>
          </a:xfrm>
          <a:prstGeom prst="rect">
            <a:avLst/>
          </a:prstGeom>
        </p:spPr>
      </p:pic>
      <p:pic>
        <p:nvPicPr>
          <p:cNvPr id="20" name="slide12" descr="Flintshire">
            <a:extLst>
              <a:ext uri="{FF2B5EF4-FFF2-40B4-BE49-F238E27FC236}">
                <a16:creationId xmlns:a16="http://schemas.microsoft.com/office/drawing/2014/main" id="{BD6B0DDA-F72A-2446-8E2D-CD8D44EEB33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0638"/>
          <a:stretch/>
        </p:blipFill>
        <p:spPr>
          <a:xfrm>
            <a:off x="29774419" y="4785474"/>
            <a:ext cx="5487760" cy="2979122"/>
          </a:xfrm>
          <a:prstGeom prst="rect">
            <a:avLst/>
          </a:prstGeom>
        </p:spPr>
      </p:pic>
      <p:pic>
        <p:nvPicPr>
          <p:cNvPr id="21" name="slide13" descr="Gwynedd">
            <a:extLst>
              <a:ext uri="{FF2B5EF4-FFF2-40B4-BE49-F238E27FC236}">
                <a16:creationId xmlns:a16="http://schemas.microsoft.com/office/drawing/2014/main" id="{3950D1D2-50ED-AD45-B801-D7C23C1EB8A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84" b="14777"/>
          <a:stretch/>
        </p:blipFill>
        <p:spPr>
          <a:xfrm>
            <a:off x="10563386" y="10755890"/>
            <a:ext cx="4410357" cy="2979121"/>
          </a:xfrm>
          <a:prstGeom prst="rect">
            <a:avLst/>
          </a:prstGeom>
        </p:spPr>
      </p:pic>
      <p:pic>
        <p:nvPicPr>
          <p:cNvPr id="22" name="slide14" descr="Isle of Anglesey">
            <a:extLst>
              <a:ext uri="{FF2B5EF4-FFF2-40B4-BE49-F238E27FC236}">
                <a16:creationId xmlns:a16="http://schemas.microsoft.com/office/drawing/2014/main" id="{642F09C3-A47B-B040-96A0-5D9FC683BC5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96" b="14608"/>
          <a:stretch/>
        </p:blipFill>
        <p:spPr>
          <a:xfrm>
            <a:off x="10772936" y="4869343"/>
            <a:ext cx="4410357" cy="2985021"/>
          </a:xfrm>
          <a:prstGeom prst="rect">
            <a:avLst/>
          </a:prstGeom>
        </p:spPr>
      </p:pic>
      <p:pic>
        <p:nvPicPr>
          <p:cNvPr id="23" name="slide15" descr="Merthyr Tydfil">
            <a:extLst>
              <a:ext uri="{FF2B5EF4-FFF2-40B4-BE49-F238E27FC236}">
                <a16:creationId xmlns:a16="http://schemas.microsoft.com/office/drawing/2014/main" id="{D32995F7-5E92-4643-9CEC-295EAF76F2E5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57" b="14776"/>
          <a:stretch/>
        </p:blipFill>
        <p:spPr>
          <a:xfrm>
            <a:off x="28158621" y="21845934"/>
            <a:ext cx="4447729" cy="2979123"/>
          </a:xfrm>
          <a:prstGeom prst="rect">
            <a:avLst/>
          </a:prstGeom>
        </p:spPr>
      </p:pic>
      <p:pic>
        <p:nvPicPr>
          <p:cNvPr id="24" name="slide16" descr="Monmouthshire">
            <a:extLst>
              <a:ext uri="{FF2B5EF4-FFF2-40B4-BE49-F238E27FC236}">
                <a16:creationId xmlns:a16="http://schemas.microsoft.com/office/drawing/2014/main" id="{EC32B1C6-D21D-7240-88F7-C536787FC9EF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4777"/>
          <a:stretch/>
        </p:blipFill>
        <p:spPr>
          <a:xfrm>
            <a:off x="34108052" y="20347442"/>
            <a:ext cx="5487760" cy="2979122"/>
          </a:xfrm>
          <a:prstGeom prst="rect">
            <a:avLst/>
          </a:prstGeom>
        </p:spPr>
      </p:pic>
      <p:pic>
        <p:nvPicPr>
          <p:cNvPr id="25" name="slide17" descr="Neath &amp;amp; Port Talbot">
            <a:extLst>
              <a:ext uri="{FF2B5EF4-FFF2-40B4-BE49-F238E27FC236}">
                <a16:creationId xmlns:a16="http://schemas.microsoft.com/office/drawing/2014/main" id="{B00A75CE-3B75-634F-80F0-F0452D8CE1D9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29" b="14777"/>
          <a:stretch/>
        </p:blipFill>
        <p:spPr>
          <a:xfrm>
            <a:off x="14176117" y="24671792"/>
            <a:ext cx="4471112" cy="2979122"/>
          </a:xfrm>
          <a:prstGeom prst="rect">
            <a:avLst/>
          </a:prstGeom>
        </p:spPr>
      </p:pic>
      <p:pic>
        <p:nvPicPr>
          <p:cNvPr id="26" name="slide18" descr="Newport">
            <a:extLst>
              <a:ext uri="{FF2B5EF4-FFF2-40B4-BE49-F238E27FC236}">
                <a16:creationId xmlns:a16="http://schemas.microsoft.com/office/drawing/2014/main" id="{3F281E80-F51C-E641-B8F5-11BC30CA7BAE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0638"/>
          <a:stretch/>
        </p:blipFill>
        <p:spPr>
          <a:xfrm>
            <a:off x="35745480" y="24965120"/>
            <a:ext cx="5487760" cy="2979122"/>
          </a:xfrm>
          <a:prstGeom prst="rect">
            <a:avLst/>
          </a:prstGeom>
        </p:spPr>
      </p:pic>
      <p:pic>
        <p:nvPicPr>
          <p:cNvPr id="27" name="slide19" descr="Pembrokeshire">
            <a:extLst>
              <a:ext uri="{FF2B5EF4-FFF2-40B4-BE49-F238E27FC236}">
                <a16:creationId xmlns:a16="http://schemas.microsoft.com/office/drawing/2014/main" id="{1C96E80D-D04E-4242-A1E2-E76E080C9F80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3744"/>
          <a:stretch/>
        </p:blipFill>
        <p:spPr>
          <a:xfrm>
            <a:off x="1838576" y="20311347"/>
            <a:ext cx="5487762" cy="3015218"/>
          </a:xfrm>
          <a:prstGeom prst="rect">
            <a:avLst/>
          </a:prstGeom>
        </p:spPr>
      </p:pic>
      <p:pic>
        <p:nvPicPr>
          <p:cNvPr id="28" name="slide20" descr="Powys">
            <a:extLst>
              <a:ext uri="{FF2B5EF4-FFF2-40B4-BE49-F238E27FC236}">
                <a16:creationId xmlns:a16="http://schemas.microsoft.com/office/drawing/2014/main" id="{2092EF91-2043-1745-A95E-0BB005DD6924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97" b="14776"/>
          <a:stretch/>
        </p:blipFill>
        <p:spPr>
          <a:xfrm>
            <a:off x="29774417" y="12480060"/>
            <a:ext cx="4447729" cy="2979124"/>
          </a:xfrm>
          <a:prstGeom prst="rect">
            <a:avLst/>
          </a:prstGeom>
        </p:spPr>
      </p:pic>
      <p:pic>
        <p:nvPicPr>
          <p:cNvPr id="29" name="slide21" descr="Rhondda Cynon Taff">
            <a:extLst>
              <a:ext uri="{FF2B5EF4-FFF2-40B4-BE49-F238E27FC236}">
                <a16:creationId xmlns:a16="http://schemas.microsoft.com/office/drawing/2014/main" id="{6275AF14-5261-4545-A9B6-79D565E92C8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8361"/>
          <a:stretch/>
        </p:blipFill>
        <p:spPr>
          <a:xfrm>
            <a:off x="16041674" y="21971211"/>
            <a:ext cx="5487763" cy="2853846"/>
          </a:xfrm>
          <a:prstGeom prst="rect">
            <a:avLst/>
          </a:prstGeom>
        </p:spPr>
      </p:pic>
      <p:pic>
        <p:nvPicPr>
          <p:cNvPr id="30" name="slide23" descr="Torfaen">
            <a:extLst>
              <a:ext uri="{FF2B5EF4-FFF2-40B4-BE49-F238E27FC236}">
                <a16:creationId xmlns:a16="http://schemas.microsoft.com/office/drawing/2014/main" id="{7B213DA8-16C6-0545-9F06-343D7CE99805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89" b="15245"/>
          <a:stretch/>
        </p:blipFill>
        <p:spPr>
          <a:xfrm>
            <a:off x="718016" y="4360437"/>
            <a:ext cx="5487762" cy="2962759"/>
          </a:xfrm>
          <a:prstGeom prst="rect">
            <a:avLst/>
          </a:prstGeom>
        </p:spPr>
      </p:pic>
      <p:pic>
        <p:nvPicPr>
          <p:cNvPr id="31" name="slide22" descr="Swansea">
            <a:extLst>
              <a:ext uri="{FF2B5EF4-FFF2-40B4-BE49-F238E27FC236}">
                <a16:creationId xmlns:a16="http://schemas.microsoft.com/office/drawing/2014/main" id="{DC062F9F-91C9-E040-BF0D-97311A0F907B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9311"/>
          <a:stretch/>
        </p:blipFill>
        <p:spPr>
          <a:xfrm>
            <a:off x="718016" y="7786119"/>
            <a:ext cx="5487763" cy="3023349"/>
          </a:xfrm>
          <a:prstGeom prst="rect">
            <a:avLst/>
          </a:prstGeom>
        </p:spPr>
      </p:pic>
      <p:pic>
        <p:nvPicPr>
          <p:cNvPr id="32" name="slide24" descr="Vale of Glamorgan">
            <a:extLst>
              <a:ext uri="{FF2B5EF4-FFF2-40B4-BE49-F238E27FC236}">
                <a16:creationId xmlns:a16="http://schemas.microsoft.com/office/drawing/2014/main" id="{EDF3DEB2-B23C-7643-8698-B0743030CD64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3744"/>
          <a:stretch/>
        </p:blipFill>
        <p:spPr>
          <a:xfrm>
            <a:off x="718017" y="11168795"/>
            <a:ext cx="5487762" cy="3015218"/>
          </a:xfrm>
          <a:prstGeom prst="rect">
            <a:avLst/>
          </a:prstGeom>
        </p:spPr>
      </p:pic>
      <p:pic>
        <p:nvPicPr>
          <p:cNvPr id="33" name="slide22" descr="Swansea">
            <a:extLst>
              <a:ext uri="{FF2B5EF4-FFF2-40B4-BE49-F238E27FC236}">
                <a16:creationId xmlns:a16="http://schemas.microsoft.com/office/drawing/2014/main" id="{10ED9F54-A959-574A-A76D-4B9AA9D4B1DE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45" b="47147"/>
          <a:stretch/>
        </p:blipFill>
        <p:spPr>
          <a:xfrm>
            <a:off x="37724315" y="407049"/>
            <a:ext cx="1898722" cy="176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5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B538B17-6B2A-5A47-BDAA-1089B5B8AF14}"/>
              </a:ext>
            </a:extLst>
          </p:cNvPr>
          <p:cNvSpPr txBox="1"/>
          <p:nvPr/>
        </p:nvSpPr>
        <p:spPr>
          <a:xfrm>
            <a:off x="1636295" y="1155032"/>
            <a:ext cx="13883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/>
              <a:t>Total Crashes to Light Conditions.</a:t>
            </a:r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405DA148-DA01-9E46-AF4F-804671AFF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96" r="15752"/>
          <a:stretch/>
        </p:blipFill>
        <p:spPr>
          <a:xfrm>
            <a:off x="29416320" y="5607704"/>
            <a:ext cx="13387443" cy="163957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962BA1E-9791-5B48-858F-E40036CD8EF6}"/>
              </a:ext>
            </a:extLst>
          </p:cNvPr>
          <p:cNvGrpSpPr/>
          <p:nvPr/>
        </p:nvGrpSpPr>
        <p:grpSpPr>
          <a:xfrm>
            <a:off x="39708109" y="0"/>
            <a:ext cx="2918718" cy="4744688"/>
            <a:chOff x="28029184" y="4572001"/>
            <a:chExt cx="5502475" cy="7603958"/>
          </a:xfrm>
        </p:grpSpPr>
        <p:pic>
          <p:nvPicPr>
            <p:cNvPr id="3" name="Picture 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6DDB6B8B-1255-C74A-8D22-D7C662768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409" r="31818"/>
            <a:stretch/>
          </p:blipFill>
          <p:spPr>
            <a:xfrm>
              <a:off x="28029184" y="4572001"/>
              <a:ext cx="5502475" cy="7603958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03F0B9-632E-C544-AD89-9BCAE184CFCF}"/>
                </a:ext>
              </a:extLst>
            </p:cNvPr>
            <p:cNvSpPr/>
            <p:nvPr/>
          </p:nvSpPr>
          <p:spPr>
            <a:xfrm>
              <a:off x="30319579" y="8855242"/>
              <a:ext cx="1251284" cy="173254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3E79CAA-2257-424A-85D0-43EF377ECEAC}"/>
              </a:ext>
            </a:extLst>
          </p:cNvPr>
          <p:cNvSpPr txBox="1"/>
          <p:nvPr/>
        </p:nvSpPr>
        <p:spPr>
          <a:xfrm>
            <a:off x="1636295" y="2935705"/>
            <a:ext cx="774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Give a brief </a:t>
            </a:r>
            <a:r>
              <a:rPr lang="en-GB" dirty="0" err="1"/>
              <a:t>ocverview</a:t>
            </a:r>
            <a:endParaRPr lang="en-GB" dirty="0"/>
          </a:p>
        </p:txBody>
      </p:sp>
      <p:pic>
        <p:nvPicPr>
          <p:cNvPr id="11" name="slide25" descr="Wrexham">
            <a:extLst>
              <a:ext uri="{FF2B5EF4-FFF2-40B4-BE49-F238E27FC236}">
                <a16:creationId xmlns:a16="http://schemas.microsoft.com/office/drawing/2014/main" id="{7ECAA9BB-13D2-5741-9691-7E6E0036B9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0638"/>
          <a:stretch/>
        </p:blipFill>
        <p:spPr>
          <a:xfrm>
            <a:off x="17588203" y="7958936"/>
            <a:ext cx="5487761" cy="2979124"/>
          </a:xfrm>
          <a:prstGeom prst="rect">
            <a:avLst/>
          </a:prstGeom>
        </p:spPr>
      </p:pic>
      <p:pic>
        <p:nvPicPr>
          <p:cNvPr id="12" name="slide4" descr="Blaenau Gwent">
            <a:extLst>
              <a:ext uri="{FF2B5EF4-FFF2-40B4-BE49-F238E27FC236}">
                <a16:creationId xmlns:a16="http://schemas.microsoft.com/office/drawing/2014/main" id="{86136565-5D92-D94D-B343-324A5EC9FC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63" b="17474"/>
          <a:stretch/>
        </p:blipFill>
        <p:spPr>
          <a:xfrm>
            <a:off x="12449015" y="14837339"/>
            <a:ext cx="5487760" cy="2696192"/>
          </a:xfrm>
          <a:prstGeom prst="rect">
            <a:avLst/>
          </a:prstGeom>
        </p:spPr>
      </p:pic>
      <p:pic>
        <p:nvPicPr>
          <p:cNvPr id="13" name="slide5" descr="Bridgend">
            <a:extLst>
              <a:ext uri="{FF2B5EF4-FFF2-40B4-BE49-F238E27FC236}">
                <a16:creationId xmlns:a16="http://schemas.microsoft.com/office/drawing/2014/main" id="{E7D374DC-16F9-914E-88A4-91C87F2A7D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86" b="12743"/>
          <a:stretch/>
        </p:blipFill>
        <p:spPr>
          <a:xfrm>
            <a:off x="6961255" y="18283467"/>
            <a:ext cx="5487760" cy="2692841"/>
          </a:xfrm>
          <a:prstGeom prst="rect">
            <a:avLst/>
          </a:prstGeom>
        </p:spPr>
      </p:pic>
      <p:pic>
        <p:nvPicPr>
          <p:cNvPr id="14" name="slide6" descr="Caerphilly">
            <a:extLst>
              <a:ext uri="{FF2B5EF4-FFF2-40B4-BE49-F238E27FC236}">
                <a16:creationId xmlns:a16="http://schemas.microsoft.com/office/drawing/2014/main" id="{AB6C43ED-8F7B-BD4D-BEEC-B8381A4592A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0638"/>
          <a:stretch/>
        </p:blipFill>
        <p:spPr>
          <a:xfrm>
            <a:off x="12775921" y="18337261"/>
            <a:ext cx="5487760" cy="2979122"/>
          </a:xfrm>
          <a:prstGeom prst="rect">
            <a:avLst/>
          </a:prstGeom>
        </p:spPr>
      </p:pic>
      <p:pic>
        <p:nvPicPr>
          <p:cNvPr id="15" name="slide7" descr="Cardiff">
            <a:extLst>
              <a:ext uri="{FF2B5EF4-FFF2-40B4-BE49-F238E27FC236}">
                <a16:creationId xmlns:a16="http://schemas.microsoft.com/office/drawing/2014/main" id="{A2EE8F0A-B4B1-3A47-8861-5D2CA7BC229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39" b="14777"/>
          <a:stretch/>
        </p:blipFill>
        <p:spPr>
          <a:xfrm>
            <a:off x="18653661" y="18337261"/>
            <a:ext cx="4558013" cy="2979122"/>
          </a:xfrm>
          <a:prstGeom prst="rect">
            <a:avLst/>
          </a:prstGeom>
        </p:spPr>
      </p:pic>
      <p:pic>
        <p:nvPicPr>
          <p:cNvPr id="16" name="slide8" descr="Carmarthenshire">
            <a:extLst>
              <a:ext uri="{FF2B5EF4-FFF2-40B4-BE49-F238E27FC236}">
                <a16:creationId xmlns:a16="http://schemas.microsoft.com/office/drawing/2014/main" id="{50CF8BC6-67DC-D244-8E74-FC0DFA7A87D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4777"/>
          <a:stretch/>
        </p:blipFill>
        <p:spPr>
          <a:xfrm>
            <a:off x="6914416" y="11535933"/>
            <a:ext cx="5487761" cy="2979122"/>
          </a:xfrm>
          <a:prstGeom prst="rect">
            <a:avLst/>
          </a:prstGeom>
        </p:spPr>
      </p:pic>
      <p:pic>
        <p:nvPicPr>
          <p:cNvPr id="17" name="slide9" descr="Ceredigion">
            <a:extLst>
              <a:ext uri="{FF2B5EF4-FFF2-40B4-BE49-F238E27FC236}">
                <a16:creationId xmlns:a16="http://schemas.microsoft.com/office/drawing/2014/main" id="{F656BC71-D6CD-EC43-AF63-D20C607FAB1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29" b="14022"/>
          <a:stretch/>
        </p:blipFill>
        <p:spPr>
          <a:xfrm>
            <a:off x="718016" y="7965782"/>
            <a:ext cx="4471112" cy="3259391"/>
          </a:xfrm>
          <a:prstGeom prst="rect">
            <a:avLst/>
          </a:prstGeom>
        </p:spPr>
      </p:pic>
      <p:pic>
        <p:nvPicPr>
          <p:cNvPr id="18" name="slide10" descr="Conwy">
            <a:extLst>
              <a:ext uri="{FF2B5EF4-FFF2-40B4-BE49-F238E27FC236}">
                <a16:creationId xmlns:a16="http://schemas.microsoft.com/office/drawing/2014/main" id="{2026BBE7-4919-9C4E-AB62-3C6004A5539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22" b="15245"/>
          <a:stretch/>
        </p:blipFill>
        <p:spPr>
          <a:xfrm>
            <a:off x="6914416" y="4609560"/>
            <a:ext cx="4554310" cy="2962759"/>
          </a:xfrm>
          <a:prstGeom prst="rect">
            <a:avLst/>
          </a:prstGeom>
        </p:spPr>
      </p:pic>
      <p:pic>
        <p:nvPicPr>
          <p:cNvPr id="19" name="slide11" descr="Denbighshire">
            <a:extLst>
              <a:ext uri="{FF2B5EF4-FFF2-40B4-BE49-F238E27FC236}">
                <a16:creationId xmlns:a16="http://schemas.microsoft.com/office/drawing/2014/main" id="{6D7C69FE-BD87-7E4F-8E4D-7E48EDC05CF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22" b="14777"/>
          <a:stretch/>
        </p:blipFill>
        <p:spPr>
          <a:xfrm>
            <a:off x="12251310" y="4601378"/>
            <a:ext cx="4554310" cy="2979122"/>
          </a:xfrm>
          <a:prstGeom prst="rect">
            <a:avLst/>
          </a:prstGeom>
        </p:spPr>
      </p:pic>
      <p:pic>
        <p:nvPicPr>
          <p:cNvPr id="20" name="slide12" descr="Flintshire">
            <a:extLst>
              <a:ext uri="{FF2B5EF4-FFF2-40B4-BE49-F238E27FC236}">
                <a16:creationId xmlns:a16="http://schemas.microsoft.com/office/drawing/2014/main" id="{BD6B0DDA-F72A-2446-8E2D-CD8D44EEB33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0638"/>
          <a:stretch/>
        </p:blipFill>
        <p:spPr>
          <a:xfrm>
            <a:off x="17588204" y="4593197"/>
            <a:ext cx="5487760" cy="2979122"/>
          </a:xfrm>
          <a:prstGeom prst="rect">
            <a:avLst/>
          </a:prstGeom>
        </p:spPr>
      </p:pic>
      <p:pic>
        <p:nvPicPr>
          <p:cNvPr id="21" name="slide13" descr="Gwynedd">
            <a:extLst>
              <a:ext uri="{FF2B5EF4-FFF2-40B4-BE49-F238E27FC236}">
                <a16:creationId xmlns:a16="http://schemas.microsoft.com/office/drawing/2014/main" id="{3950D1D2-50ED-AD45-B801-D7C23C1EB8A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84" b="14777"/>
          <a:stretch/>
        </p:blipFill>
        <p:spPr>
          <a:xfrm>
            <a:off x="6914417" y="7931646"/>
            <a:ext cx="4554310" cy="2979121"/>
          </a:xfrm>
          <a:prstGeom prst="rect">
            <a:avLst/>
          </a:prstGeom>
        </p:spPr>
      </p:pic>
      <p:pic>
        <p:nvPicPr>
          <p:cNvPr id="22" name="slide14" descr="Isle of Anglesey">
            <a:extLst>
              <a:ext uri="{FF2B5EF4-FFF2-40B4-BE49-F238E27FC236}">
                <a16:creationId xmlns:a16="http://schemas.microsoft.com/office/drawing/2014/main" id="{642F09C3-A47B-B040-96A0-5D9FC683BC5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96" b="14608"/>
          <a:stretch/>
        </p:blipFill>
        <p:spPr>
          <a:xfrm>
            <a:off x="718016" y="4643921"/>
            <a:ext cx="4410357" cy="2985021"/>
          </a:xfrm>
          <a:prstGeom prst="rect">
            <a:avLst/>
          </a:prstGeom>
        </p:spPr>
      </p:pic>
      <p:pic>
        <p:nvPicPr>
          <p:cNvPr id="23" name="slide15" descr="Merthyr Tydfil">
            <a:extLst>
              <a:ext uri="{FF2B5EF4-FFF2-40B4-BE49-F238E27FC236}">
                <a16:creationId xmlns:a16="http://schemas.microsoft.com/office/drawing/2014/main" id="{D32995F7-5E92-4643-9CEC-295EAF76F2E5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57" b="14776"/>
          <a:stretch/>
        </p:blipFill>
        <p:spPr>
          <a:xfrm>
            <a:off x="18604852" y="14971750"/>
            <a:ext cx="4447729" cy="2979123"/>
          </a:xfrm>
          <a:prstGeom prst="rect">
            <a:avLst/>
          </a:prstGeom>
        </p:spPr>
      </p:pic>
      <p:pic>
        <p:nvPicPr>
          <p:cNvPr id="24" name="slide16" descr="Monmouthshire">
            <a:extLst>
              <a:ext uri="{FF2B5EF4-FFF2-40B4-BE49-F238E27FC236}">
                <a16:creationId xmlns:a16="http://schemas.microsoft.com/office/drawing/2014/main" id="{EC32B1C6-D21D-7240-88F7-C536787FC9EF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4777"/>
          <a:stretch/>
        </p:blipFill>
        <p:spPr>
          <a:xfrm>
            <a:off x="653218" y="21985998"/>
            <a:ext cx="5487760" cy="2979122"/>
          </a:xfrm>
          <a:prstGeom prst="rect">
            <a:avLst/>
          </a:prstGeom>
        </p:spPr>
      </p:pic>
      <p:pic>
        <p:nvPicPr>
          <p:cNvPr id="25" name="slide17" descr="Neath &amp;amp; Port Talbot">
            <a:extLst>
              <a:ext uri="{FF2B5EF4-FFF2-40B4-BE49-F238E27FC236}">
                <a16:creationId xmlns:a16="http://schemas.microsoft.com/office/drawing/2014/main" id="{B00A75CE-3B75-634F-80F0-F0452D8CE1D9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29" b="14777"/>
          <a:stretch/>
        </p:blipFill>
        <p:spPr>
          <a:xfrm>
            <a:off x="12546134" y="11535933"/>
            <a:ext cx="4471112" cy="2979122"/>
          </a:xfrm>
          <a:prstGeom prst="rect">
            <a:avLst/>
          </a:prstGeom>
        </p:spPr>
      </p:pic>
      <p:pic>
        <p:nvPicPr>
          <p:cNvPr id="26" name="slide18" descr="Newport">
            <a:extLst>
              <a:ext uri="{FF2B5EF4-FFF2-40B4-BE49-F238E27FC236}">
                <a16:creationId xmlns:a16="http://schemas.microsoft.com/office/drawing/2014/main" id="{3F281E80-F51C-E641-B8F5-11BC30CA7BAE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0638"/>
          <a:stretch/>
        </p:blipFill>
        <p:spPr>
          <a:xfrm>
            <a:off x="6961255" y="22013491"/>
            <a:ext cx="5487760" cy="2979122"/>
          </a:xfrm>
          <a:prstGeom prst="rect">
            <a:avLst/>
          </a:prstGeom>
        </p:spPr>
      </p:pic>
      <p:pic>
        <p:nvPicPr>
          <p:cNvPr id="27" name="slide19" descr="Pembrokeshire">
            <a:extLst>
              <a:ext uri="{FF2B5EF4-FFF2-40B4-BE49-F238E27FC236}">
                <a16:creationId xmlns:a16="http://schemas.microsoft.com/office/drawing/2014/main" id="{1C96E80D-D04E-4242-A1E2-E76E080C9F80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3744"/>
          <a:stretch/>
        </p:blipFill>
        <p:spPr>
          <a:xfrm>
            <a:off x="718016" y="11602744"/>
            <a:ext cx="5487762" cy="3015218"/>
          </a:xfrm>
          <a:prstGeom prst="rect">
            <a:avLst/>
          </a:prstGeom>
        </p:spPr>
      </p:pic>
      <p:pic>
        <p:nvPicPr>
          <p:cNvPr id="28" name="slide20" descr="Powys">
            <a:extLst>
              <a:ext uri="{FF2B5EF4-FFF2-40B4-BE49-F238E27FC236}">
                <a16:creationId xmlns:a16="http://schemas.microsoft.com/office/drawing/2014/main" id="{2092EF91-2043-1745-A95E-0BB005DD6924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97" b="14776"/>
          <a:stretch/>
        </p:blipFill>
        <p:spPr>
          <a:xfrm>
            <a:off x="12251311" y="7958936"/>
            <a:ext cx="4554310" cy="2979124"/>
          </a:xfrm>
          <a:prstGeom prst="rect">
            <a:avLst/>
          </a:prstGeom>
        </p:spPr>
      </p:pic>
      <p:pic>
        <p:nvPicPr>
          <p:cNvPr id="29" name="slide21" descr="Rhondda Cynon Taff">
            <a:extLst>
              <a:ext uri="{FF2B5EF4-FFF2-40B4-BE49-F238E27FC236}">
                <a16:creationId xmlns:a16="http://schemas.microsoft.com/office/drawing/2014/main" id="{6275AF14-5261-4545-A9B6-79D565E92C8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8361"/>
          <a:stretch/>
        </p:blipFill>
        <p:spPr>
          <a:xfrm>
            <a:off x="17588201" y="11527982"/>
            <a:ext cx="5487763" cy="2853846"/>
          </a:xfrm>
          <a:prstGeom prst="rect">
            <a:avLst/>
          </a:prstGeom>
        </p:spPr>
      </p:pic>
      <p:pic>
        <p:nvPicPr>
          <p:cNvPr id="30" name="slide23" descr="Torfaen">
            <a:extLst>
              <a:ext uri="{FF2B5EF4-FFF2-40B4-BE49-F238E27FC236}">
                <a16:creationId xmlns:a16="http://schemas.microsoft.com/office/drawing/2014/main" id="{7B213DA8-16C6-0545-9F06-343D7CE99805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89" b="15245"/>
          <a:stretch/>
        </p:blipFill>
        <p:spPr>
          <a:xfrm>
            <a:off x="718015" y="18301621"/>
            <a:ext cx="5487762" cy="2962759"/>
          </a:xfrm>
          <a:prstGeom prst="rect">
            <a:avLst/>
          </a:prstGeom>
        </p:spPr>
      </p:pic>
      <p:pic>
        <p:nvPicPr>
          <p:cNvPr id="31" name="slide22" descr="Swansea">
            <a:extLst>
              <a:ext uri="{FF2B5EF4-FFF2-40B4-BE49-F238E27FC236}">
                <a16:creationId xmlns:a16="http://schemas.microsoft.com/office/drawing/2014/main" id="{DC062F9F-91C9-E040-BF0D-97311A0F907B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9311"/>
          <a:stretch/>
        </p:blipFill>
        <p:spPr>
          <a:xfrm>
            <a:off x="718015" y="14908832"/>
            <a:ext cx="5487763" cy="3023349"/>
          </a:xfrm>
          <a:prstGeom prst="rect">
            <a:avLst/>
          </a:prstGeom>
        </p:spPr>
      </p:pic>
      <p:pic>
        <p:nvPicPr>
          <p:cNvPr id="32" name="slide24" descr="Vale of Glamorgan">
            <a:extLst>
              <a:ext uri="{FF2B5EF4-FFF2-40B4-BE49-F238E27FC236}">
                <a16:creationId xmlns:a16="http://schemas.microsoft.com/office/drawing/2014/main" id="{EDF3DEB2-B23C-7643-8698-B0743030CD64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3744"/>
          <a:stretch/>
        </p:blipFill>
        <p:spPr>
          <a:xfrm>
            <a:off x="6914415" y="14774857"/>
            <a:ext cx="5487762" cy="3015218"/>
          </a:xfrm>
          <a:prstGeom prst="rect">
            <a:avLst/>
          </a:prstGeom>
        </p:spPr>
      </p:pic>
      <p:pic>
        <p:nvPicPr>
          <p:cNvPr id="33" name="slide22" descr="Swansea">
            <a:extLst>
              <a:ext uri="{FF2B5EF4-FFF2-40B4-BE49-F238E27FC236}">
                <a16:creationId xmlns:a16="http://schemas.microsoft.com/office/drawing/2014/main" id="{10ED9F54-A959-574A-A76D-4B9AA9D4B1DE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45" b="47147"/>
          <a:stretch/>
        </p:blipFill>
        <p:spPr>
          <a:xfrm>
            <a:off x="37724315" y="407049"/>
            <a:ext cx="1898722" cy="176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1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B538B17-6B2A-5A47-BDAA-1089B5B8AF14}"/>
              </a:ext>
            </a:extLst>
          </p:cNvPr>
          <p:cNvSpPr txBox="1"/>
          <p:nvPr/>
        </p:nvSpPr>
        <p:spPr>
          <a:xfrm>
            <a:off x="805131" y="482170"/>
            <a:ext cx="13883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/>
              <a:t>Total Crashes to Light Conditions.</a:t>
            </a:r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405DA148-DA01-9E46-AF4F-804671AFF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96" r="15752"/>
          <a:stretch/>
        </p:blipFill>
        <p:spPr>
          <a:xfrm>
            <a:off x="27075792" y="13879513"/>
            <a:ext cx="13387443" cy="16395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E79CAA-2257-424A-85D0-43EF377ECEAC}"/>
              </a:ext>
            </a:extLst>
          </p:cNvPr>
          <p:cNvSpPr txBox="1"/>
          <p:nvPr/>
        </p:nvSpPr>
        <p:spPr>
          <a:xfrm>
            <a:off x="805131" y="2856608"/>
            <a:ext cx="774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Give a brief </a:t>
            </a:r>
            <a:r>
              <a:rPr lang="en-GB" dirty="0" err="1"/>
              <a:t>ocverview</a:t>
            </a:r>
            <a:endParaRPr lang="en-GB" dirty="0"/>
          </a:p>
        </p:txBody>
      </p:sp>
      <p:pic>
        <p:nvPicPr>
          <p:cNvPr id="11" name="slide25" descr="Wrexham">
            <a:extLst>
              <a:ext uri="{FF2B5EF4-FFF2-40B4-BE49-F238E27FC236}">
                <a16:creationId xmlns:a16="http://schemas.microsoft.com/office/drawing/2014/main" id="{7ECAA9BB-13D2-5741-9691-7E6E0036B9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0638"/>
          <a:stretch/>
        </p:blipFill>
        <p:spPr>
          <a:xfrm>
            <a:off x="21781857" y="22385495"/>
            <a:ext cx="5884184" cy="3060000"/>
          </a:xfrm>
          <a:prstGeom prst="rect">
            <a:avLst/>
          </a:prstGeom>
        </p:spPr>
      </p:pic>
      <p:pic>
        <p:nvPicPr>
          <p:cNvPr id="12" name="slide4" descr="Blaenau Gwent">
            <a:extLst>
              <a:ext uri="{FF2B5EF4-FFF2-40B4-BE49-F238E27FC236}">
                <a16:creationId xmlns:a16="http://schemas.microsoft.com/office/drawing/2014/main" id="{86136565-5D92-D94D-B343-324A5EC9FC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63" b="17474"/>
          <a:stretch/>
        </p:blipFill>
        <p:spPr>
          <a:xfrm>
            <a:off x="14295103" y="4631193"/>
            <a:ext cx="6228245" cy="3060000"/>
          </a:xfrm>
          <a:prstGeom prst="rect">
            <a:avLst/>
          </a:prstGeom>
        </p:spPr>
      </p:pic>
      <p:pic>
        <p:nvPicPr>
          <p:cNvPr id="13" name="slide5" descr="Bridgend">
            <a:extLst>
              <a:ext uri="{FF2B5EF4-FFF2-40B4-BE49-F238E27FC236}">
                <a16:creationId xmlns:a16="http://schemas.microsoft.com/office/drawing/2014/main" id="{E7D374DC-16F9-914E-88A4-91C87F2A7D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86" b="12743"/>
          <a:stretch/>
        </p:blipFill>
        <p:spPr>
          <a:xfrm>
            <a:off x="21781858" y="4653584"/>
            <a:ext cx="5884183" cy="3060000"/>
          </a:xfrm>
          <a:prstGeom prst="rect">
            <a:avLst/>
          </a:prstGeom>
        </p:spPr>
      </p:pic>
      <p:pic>
        <p:nvPicPr>
          <p:cNvPr id="14" name="slide6" descr="Caerphilly">
            <a:extLst>
              <a:ext uri="{FF2B5EF4-FFF2-40B4-BE49-F238E27FC236}">
                <a16:creationId xmlns:a16="http://schemas.microsoft.com/office/drawing/2014/main" id="{AB6C43ED-8F7B-BD4D-BEEC-B8381A4592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0638"/>
          <a:stretch/>
        </p:blipFill>
        <p:spPr>
          <a:xfrm>
            <a:off x="805132" y="8138181"/>
            <a:ext cx="5636743" cy="3060000"/>
          </a:xfrm>
          <a:prstGeom prst="rect">
            <a:avLst/>
          </a:prstGeom>
        </p:spPr>
      </p:pic>
      <p:pic>
        <p:nvPicPr>
          <p:cNvPr id="15" name="slide7" descr="Cardiff">
            <a:extLst>
              <a:ext uri="{FF2B5EF4-FFF2-40B4-BE49-F238E27FC236}">
                <a16:creationId xmlns:a16="http://schemas.microsoft.com/office/drawing/2014/main" id="{A2EE8F0A-B4B1-3A47-8861-5D2CA7BC229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39" b="14777"/>
          <a:stretch/>
        </p:blipFill>
        <p:spPr>
          <a:xfrm>
            <a:off x="8350917" y="8112751"/>
            <a:ext cx="5487760" cy="3060000"/>
          </a:xfrm>
          <a:prstGeom prst="rect">
            <a:avLst/>
          </a:prstGeom>
        </p:spPr>
      </p:pic>
      <p:pic>
        <p:nvPicPr>
          <p:cNvPr id="16" name="slide8" descr="Carmarthenshire">
            <a:extLst>
              <a:ext uri="{FF2B5EF4-FFF2-40B4-BE49-F238E27FC236}">
                <a16:creationId xmlns:a16="http://schemas.microsoft.com/office/drawing/2014/main" id="{50CF8BC6-67DC-D244-8E74-FC0DFA7A87D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4777"/>
          <a:stretch/>
        </p:blipFill>
        <p:spPr>
          <a:xfrm>
            <a:off x="14515396" y="8115790"/>
            <a:ext cx="6007952" cy="3060000"/>
          </a:xfrm>
          <a:prstGeom prst="rect">
            <a:avLst/>
          </a:prstGeom>
        </p:spPr>
      </p:pic>
      <p:pic>
        <p:nvPicPr>
          <p:cNvPr id="17" name="slide9" descr="Ceredigion">
            <a:extLst>
              <a:ext uri="{FF2B5EF4-FFF2-40B4-BE49-F238E27FC236}">
                <a16:creationId xmlns:a16="http://schemas.microsoft.com/office/drawing/2014/main" id="{F656BC71-D6CD-EC43-AF63-D20C607FAB1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29" b="14022"/>
          <a:stretch/>
        </p:blipFill>
        <p:spPr>
          <a:xfrm>
            <a:off x="21781858" y="8112751"/>
            <a:ext cx="5884183" cy="3060000"/>
          </a:xfrm>
          <a:prstGeom prst="rect">
            <a:avLst/>
          </a:prstGeom>
        </p:spPr>
      </p:pic>
      <p:pic>
        <p:nvPicPr>
          <p:cNvPr id="18" name="slide10" descr="Conwy">
            <a:extLst>
              <a:ext uri="{FF2B5EF4-FFF2-40B4-BE49-F238E27FC236}">
                <a16:creationId xmlns:a16="http://schemas.microsoft.com/office/drawing/2014/main" id="{2026BBE7-4919-9C4E-AB62-3C6004A553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22" b="15245"/>
          <a:stretch/>
        </p:blipFill>
        <p:spPr>
          <a:xfrm>
            <a:off x="805132" y="11689901"/>
            <a:ext cx="5636743" cy="3060000"/>
          </a:xfrm>
          <a:prstGeom prst="rect">
            <a:avLst/>
          </a:prstGeom>
        </p:spPr>
      </p:pic>
      <p:pic>
        <p:nvPicPr>
          <p:cNvPr id="19" name="slide11" descr="Denbighshire">
            <a:extLst>
              <a:ext uri="{FF2B5EF4-FFF2-40B4-BE49-F238E27FC236}">
                <a16:creationId xmlns:a16="http://schemas.microsoft.com/office/drawing/2014/main" id="{6D7C69FE-BD87-7E4F-8E4D-7E48EDC05CF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22" b="14777"/>
          <a:stretch/>
        </p:blipFill>
        <p:spPr>
          <a:xfrm>
            <a:off x="8350917" y="11689901"/>
            <a:ext cx="5487760" cy="3060000"/>
          </a:xfrm>
          <a:prstGeom prst="rect">
            <a:avLst/>
          </a:prstGeom>
        </p:spPr>
      </p:pic>
      <p:pic>
        <p:nvPicPr>
          <p:cNvPr id="20" name="slide12" descr="Flintshire">
            <a:extLst>
              <a:ext uri="{FF2B5EF4-FFF2-40B4-BE49-F238E27FC236}">
                <a16:creationId xmlns:a16="http://schemas.microsoft.com/office/drawing/2014/main" id="{BD6B0DDA-F72A-2446-8E2D-CD8D44EEB33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0638"/>
          <a:stretch/>
        </p:blipFill>
        <p:spPr>
          <a:xfrm>
            <a:off x="14515397" y="11667510"/>
            <a:ext cx="6007951" cy="3060000"/>
          </a:xfrm>
          <a:prstGeom prst="rect">
            <a:avLst/>
          </a:prstGeom>
        </p:spPr>
      </p:pic>
      <p:pic>
        <p:nvPicPr>
          <p:cNvPr id="21" name="slide13" descr="Gwynedd">
            <a:extLst>
              <a:ext uri="{FF2B5EF4-FFF2-40B4-BE49-F238E27FC236}">
                <a16:creationId xmlns:a16="http://schemas.microsoft.com/office/drawing/2014/main" id="{3950D1D2-50ED-AD45-B801-D7C23C1EB8A6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84" b="14777"/>
          <a:stretch/>
        </p:blipFill>
        <p:spPr>
          <a:xfrm>
            <a:off x="21781858" y="11689901"/>
            <a:ext cx="5884183" cy="3060000"/>
          </a:xfrm>
          <a:prstGeom prst="rect">
            <a:avLst/>
          </a:prstGeom>
        </p:spPr>
      </p:pic>
      <p:pic>
        <p:nvPicPr>
          <p:cNvPr id="22" name="slide14" descr="Isle of Anglesey">
            <a:extLst>
              <a:ext uri="{FF2B5EF4-FFF2-40B4-BE49-F238E27FC236}">
                <a16:creationId xmlns:a16="http://schemas.microsoft.com/office/drawing/2014/main" id="{642F09C3-A47B-B040-96A0-5D9FC683BC53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96" b="14608"/>
          <a:stretch/>
        </p:blipFill>
        <p:spPr>
          <a:xfrm>
            <a:off x="805131" y="15241620"/>
            <a:ext cx="5636742" cy="3060000"/>
          </a:xfrm>
          <a:prstGeom prst="rect">
            <a:avLst/>
          </a:prstGeom>
        </p:spPr>
      </p:pic>
      <p:pic>
        <p:nvPicPr>
          <p:cNvPr id="23" name="slide15" descr="Merthyr Tydfil">
            <a:extLst>
              <a:ext uri="{FF2B5EF4-FFF2-40B4-BE49-F238E27FC236}">
                <a16:creationId xmlns:a16="http://schemas.microsoft.com/office/drawing/2014/main" id="{D32995F7-5E92-4643-9CEC-295EAF76F2E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57" b="14776"/>
          <a:stretch/>
        </p:blipFill>
        <p:spPr>
          <a:xfrm>
            <a:off x="8350916" y="15241620"/>
            <a:ext cx="5487761" cy="3060000"/>
          </a:xfrm>
          <a:prstGeom prst="rect">
            <a:avLst/>
          </a:prstGeom>
        </p:spPr>
      </p:pic>
      <p:pic>
        <p:nvPicPr>
          <p:cNvPr id="24" name="slide16" descr="Monmouthshire">
            <a:extLst>
              <a:ext uri="{FF2B5EF4-FFF2-40B4-BE49-F238E27FC236}">
                <a16:creationId xmlns:a16="http://schemas.microsoft.com/office/drawing/2014/main" id="{EC32B1C6-D21D-7240-88F7-C536787FC9E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4777"/>
          <a:stretch/>
        </p:blipFill>
        <p:spPr>
          <a:xfrm>
            <a:off x="14515396" y="15219229"/>
            <a:ext cx="6007951" cy="3060000"/>
          </a:xfrm>
          <a:prstGeom prst="rect">
            <a:avLst/>
          </a:prstGeom>
        </p:spPr>
      </p:pic>
      <p:pic>
        <p:nvPicPr>
          <p:cNvPr id="25" name="slide17" descr="Neath &amp;amp; Port Talbot">
            <a:extLst>
              <a:ext uri="{FF2B5EF4-FFF2-40B4-BE49-F238E27FC236}">
                <a16:creationId xmlns:a16="http://schemas.microsoft.com/office/drawing/2014/main" id="{B00A75CE-3B75-634F-80F0-F0452D8CE1D9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29" b="14777"/>
          <a:stretch/>
        </p:blipFill>
        <p:spPr>
          <a:xfrm>
            <a:off x="21781858" y="15241620"/>
            <a:ext cx="5884183" cy="3060000"/>
          </a:xfrm>
          <a:prstGeom prst="rect">
            <a:avLst/>
          </a:prstGeom>
        </p:spPr>
      </p:pic>
      <p:pic>
        <p:nvPicPr>
          <p:cNvPr id="26" name="slide18" descr="Newport">
            <a:extLst>
              <a:ext uri="{FF2B5EF4-FFF2-40B4-BE49-F238E27FC236}">
                <a16:creationId xmlns:a16="http://schemas.microsoft.com/office/drawing/2014/main" id="{3F281E80-F51C-E641-B8F5-11BC30CA7BAE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0638"/>
          <a:stretch/>
        </p:blipFill>
        <p:spPr>
          <a:xfrm>
            <a:off x="805132" y="18793339"/>
            <a:ext cx="5636741" cy="3060000"/>
          </a:xfrm>
          <a:prstGeom prst="rect">
            <a:avLst/>
          </a:prstGeom>
        </p:spPr>
      </p:pic>
      <p:pic>
        <p:nvPicPr>
          <p:cNvPr id="27" name="slide19" descr="Pembrokeshire">
            <a:extLst>
              <a:ext uri="{FF2B5EF4-FFF2-40B4-BE49-F238E27FC236}">
                <a16:creationId xmlns:a16="http://schemas.microsoft.com/office/drawing/2014/main" id="{1C96E80D-D04E-4242-A1E2-E76E080C9F80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3744"/>
          <a:stretch/>
        </p:blipFill>
        <p:spPr>
          <a:xfrm>
            <a:off x="8350917" y="18838121"/>
            <a:ext cx="5487762" cy="3015218"/>
          </a:xfrm>
          <a:prstGeom prst="rect">
            <a:avLst/>
          </a:prstGeom>
        </p:spPr>
      </p:pic>
      <p:pic>
        <p:nvPicPr>
          <p:cNvPr id="28" name="slide20" descr="Powys">
            <a:extLst>
              <a:ext uri="{FF2B5EF4-FFF2-40B4-BE49-F238E27FC236}">
                <a16:creationId xmlns:a16="http://schemas.microsoft.com/office/drawing/2014/main" id="{2092EF91-2043-1745-A95E-0BB005DD6924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97" b="14776"/>
          <a:stretch/>
        </p:blipFill>
        <p:spPr>
          <a:xfrm>
            <a:off x="14515395" y="18793339"/>
            <a:ext cx="6007951" cy="3060000"/>
          </a:xfrm>
          <a:prstGeom prst="rect">
            <a:avLst/>
          </a:prstGeom>
        </p:spPr>
      </p:pic>
      <p:pic>
        <p:nvPicPr>
          <p:cNvPr id="29" name="slide21" descr="Rhondda Cynon Taff">
            <a:extLst>
              <a:ext uri="{FF2B5EF4-FFF2-40B4-BE49-F238E27FC236}">
                <a16:creationId xmlns:a16="http://schemas.microsoft.com/office/drawing/2014/main" id="{6275AF14-5261-4545-A9B6-79D565E92C88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8361"/>
          <a:stretch/>
        </p:blipFill>
        <p:spPr>
          <a:xfrm>
            <a:off x="21781858" y="18815730"/>
            <a:ext cx="5884184" cy="3060000"/>
          </a:xfrm>
          <a:prstGeom prst="rect">
            <a:avLst/>
          </a:prstGeom>
        </p:spPr>
      </p:pic>
      <p:pic>
        <p:nvPicPr>
          <p:cNvPr id="30" name="slide23" descr="Torfaen">
            <a:extLst>
              <a:ext uri="{FF2B5EF4-FFF2-40B4-BE49-F238E27FC236}">
                <a16:creationId xmlns:a16="http://schemas.microsoft.com/office/drawing/2014/main" id="{7B213DA8-16C6-0545-9F06-343D7CE99805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89" b="15245"/>
          <a:stretch/>
        </p:blipFill>
        <p:spPr>
          <a:xfrm>
            <a:off x="8350917" y="22345057"/>
            <a:ext cx="5667876" cy="3060000"/>
          </a:xfrm>
          <a:prstGeom prst="rect">
            <a:avLst/>
          </a:prstGeom>
        </p:spPr>
      </p:pic>
      <p:pic>
        <p:nvPicPr>
          <p:cNvPr id="31" name="slide22" descr="Swansea">
            <a:extLst>
              <a:ext uri="{FF2B5EF4-FFF2-40B4-BE49-F238E27FC236}">
                <a16:creationId xmlns:a16="http://schemas.microsoft.com/office/drawing/2014/main" id="{DC062F9F-91C9-E040-BF0D-97311A0F907B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9311"/>
          <a:stretch/>
        </p:blipFill>
        <p:spPr>
          <a:xfrm>
            <a:off x="790530" y="22345057"/>
            <a:ext cx="5636741" cy="3060000"/>
          </a:xfrm>
          <a:prstGeom prst="rect">
            <a:avLst/>
          </a:prstGeom>
        </p:spPr>
      </p:pic>
      <p:pic>
        <p:nvPicPr>
          <p:cNvPr id="32" name="slide24" descr="Vale of Glamorgan">
            <a:extLst>
              <a:ext uri="{FF2B5EF4-FFF2-40B4-BE49-F238E27FC236}">
                <a16:creationId xmlns:a16="http://schemas.microsoft.com/office/drawing/2014/main" id="{EDF3DEB2-B23C-7643-8698-B0743030CD64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3744"/>
          <a:stretch/>
        </p:blipFill>
        <p:spPr>
          <a:xfrm>
            <a:off x="14515396" y="22322666"/>
            <a:ext cx="6007950" cy="3060000"/>
          </a:xfrm>
          <a:prstGeom prst="rect">
            <a:avLst/>
          </a:prstGeom>
        </p:spPr>
      </p:pic>
      <p:pic>
        <p:nvPicPr>
          <p:cNvPr id="33" name="slide22" descr="Swansea">
            <a:extLst>
              <a:ext uri="{FF2B5EF4-FFF2-40B4-BE49-F238E27FC236}">
                <a16:creationId xmlns:a16="http://schemas.microsoft.com/office/drawing/2014/main" id="{10ED9F54-A959-574A-A76D-4B9AA9D4B1D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45" b="47147"/>
          <a:stretch/>
        </p:blipFill>
        <p:spPr>
          <a:xfrm>
            <a:off x="790530" y="26121087"/>
            <a:ext cx="4137070" cy="3839154"/>
          </a:xfrm>
          <a:prstGeom prst="rect">
            <a:avLst/>
          </a:prstGeom>
        </p:spPr>
      </p:pic>
      <p:pic>
        <p:nvPicPr>
          <p:cNvPr id="34" name="slide3" descr="All 2">
            <a:extLst>
              <a:ext uri="{FF2B5EF4-FFF2-40B4-BE49-F238E27FC236}">
                <a16:creationId xmlns:a16="http://schemas.microsoft.com/office/drawing/2014/main" id="{002B22AE-507D-784D-B8CF-35392884D576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54" b="10971"/>
          <a:stretch/>
        </p:blipFill>
        <p:spPr>
          <a:xfrm>
            <a:off x="8350917" y="4833327"/>
            <a:ext cx="5487760" cy="2880258"/>
          </a:xfrm>
          <a:prstGeom prst="rect">
            <a:avLst/>
          </a:prstGeom>
        </p:spPr>
      </p:pic>
      <p:pic>
        <p:nvPicPr>
          <p:cNvPr id="35" name="slide2" descr="All 1">
            <a:extLst>
              <a:ext uri="{FF2B5EF4-FFF2-40B4-BE49-F238E27FC236}">
                <a16:creationId xmlns:a16="http://schemas.microsoft.com/office/drawing/2014/main" id="{BFDE2A9C-DB8A-104E-B619-E94FFA665849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519" b="1842"/>
          <a:stretch/>
        </p:blipFill>
        <p:spPr>
          <a:xfrm>
            <a:off x="30496027" y="1758746"/>
            <a:ext cx="10226389" cy="941400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962BA1E-9791-5B48-858F-E40036CD8EF6}"/>
              </a:ext>
            </a:extLst>
          </p:cNvPr>
          <p:cNvGrpSpPr/>
          <p:nvPr/>
        </p:nvGrpSpPr>
        <p:grpSpPr>
          <a:xfrm>
            <a:off x="39331430" y="19200860"/>
            <a:ext cx="3340108" cy="4651806"/>
            <a:chOff x="28029184" y="4572001"/>
            <a:chExt cx="5502475" cy="7603958"/>
          </a:xfrm>
        </p:grpSpPr>
        <p:pic>
          <p:nvPicPr>
            <p:cNvPr id="3" name="Picture 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6DDB6B8B-1255-C74A-8D22-D7C662768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/>
            <a:srcRect l="21409" r="31818"/>
            <a:stretch/>
          </p:blipFill>
          <p:spPr>
            <a:xfrm>
              <a:off x="28029184" y="4572001"/>
              <a:ext cx="5502475" cy="7603958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03F0B9-632E-C544-AD89-9BCAE184CFCF}"/>
                </a:ext>
              </a:extLst>
            </p:cNvPr>
            <p:cNvSpPr/>
            <p:nvPr/>
          </p:nvSpPr>
          <p:spPr>
            <a:xfrm>
              <a:off x="30319579" y="8855242"/>
              <a:ext cx="1251284" cy="173254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0721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B538B17-6B2A-5A47-BDAA-1089B5B8AF14}"/>
              </a:ext>
            </a:extLst>
          </p:cNvPr>
          <p:cNvSpPr txBox="1"/>
          <p:nvPr/>
        </p:nvSpPr>
        <p:spPr>
          <a:xfrm>
            <a:off x="805131" y="482170"/>
            <a:ext cx="13883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/>
              <a:t>Total Crashes to Light Conditions.</a:t>
            </a:r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405DA148-DA01-9E46-AF4F-804671AFF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96" r="15752"/>
          <a:stretch/>
        </p:blipFill>
        <p:spPr>
          <a:xfrm>
            <a:off x="27075792" y="13879513"/>
            <a:ext cx="13387443" cy="16395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E79CAA-2257-424A-85D0-43EF377ECEAC}"/>
              </a:ext>
            </a:extLst>
          </p:cNvPr>
          <p:cNvSpPr txBox="1"/>
          <p:nvPr/>
        </p:nvSpPr>
        <p:spPr>
          <a:xfrm>
            <a:off x="805131" y="2856608"/>
            <a:ext cx="774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Give a brief </a:t>
            </a:r>
            <a:r>
              <a:rPr lang="en-GB" dirty="0" err="1"/>
              <a:t>ocverview</a:t>
            </a:r>
            <a:endParaRPr lang="en-GB" dirty="0"/>
          </a:p>
        </p:txBody>
      </p:sp>
      <p:pic>
        <p:nvPicPr>
          <p:cNvPr id="11" name="slide25" descr="Wrexham">
            <a:extLst>
              <a:ext uri="{FF2B5EF4-FFF2-40B4-BE49-F238E27FC236}">
                <a16:creationId xmlns:a16="http://schemas.microsoft.com/office/drawing/2014/main" id="{7ECAA9BB-13D2-5741-9691-7E6E0036B9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0638"/>
          <a:stretch/>
        </p:blipFill>
        <p:spPr>
          <a:xfrm>
            <a:off x="21781857" y="22385495"/>
            <a:ext cx="5884184" cy="3060000"/>
          </a:xfrm>
          <a:prstGeom prst="rect">
            <a:avLst/>
          </a:prstGeom>
        </p:spPr>
      </p:pic>
      <p:pic>
        <p:nvPicPr>
          <p:cNvPr id="12" name="slide4" descr="Blaenau Gwent">
            <a:extLst>
              <a:ext uri="{FF2B5EF4-FFF2-40B4-BE49-F238E27FC236}">
                <a16:creationId xmlns:a16="http://schemas.microsoft.com/office/drawing/2014/main" id="{86136565-5D92-D94D-B343-324A5EC9FC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63" b="17474"/>
          <a:stretch/>
        </p:blipFill>
        <p:spPr>
          <a:xfrm>
            <a:off x="14295103" y="4631193"/>
            <a:ext cx="6228245" cy="3060000"/>
          </a:xfrm>
          <a:prstGeom prst="rect">
            <a:avLst/>
          </a:prstGeom>
        </p:spPr>
      </p:pic>
      <p:pic>
        <p:nvPicPr>
          <p:cNvPr id="13" name="slide5" descr="Bridgend">
            <a:extLst>
              <a:ext uri="{FF2B5EF4-FFF2-40B4-BE49-F238E27FC236}">
                <a16:creationId xmlns:a16="http://schemas.microsoft.com/office/drawing/2014/main" id="{E7D374DC-16F9-914E-88A4-91C87F2A7D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86" b="12743"/>
          <a:stretch/>
        </p:blipFill>
        <p:spPr>
          <a:xfrm>
            <a:off x="21781858" y="4653584"/>
            <a:ext cx="5884183" cy="3060000"/>
          </a:xfrm>
          <a:prstGeom prst="rect">
            <a:avLst/>
          </a:prstGeom>
        </p:spPr>
      </p:pic>
      <p:pic>
        <p:nvPicPr>
          <p:cNvPr id="14" name="slide6" descr="Caerphilly">
            <a:extLst>
              <a:ext uri="{FF2B5EF4-FFF2-40B4-BE49-F238E27FC236}">
                <a16:creationId xmlns:a16="http://schemas.microsoft.com/office/drawing/2014/main" id="{AB6C43ED-8F7B-BD4D-BEEC-B8381A4592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0638"/>
          <a:stretch/>
        </p:blipFill>
        <p:spPr>
          <a:xfrm>
            <a:off x="805132" y="8138181"/>
            <a:ext cx="5636743" cy="3060000"/>
          </a:xfrm>
          <a:prstGeom prst="rect">
            <a:avLst/>
          </a:prstGeom>
        </p:spPr>
      </p:pic>
      <p:pic>
        <p:nvPicPr>
          <p:cNvPr id="15" name="slide7" descr="Cardiff">
            <a:extLst>
              <a:ext uri="{FF2B5EF4-FFF2-40B4-BE49-F238E27FC236}">
                <a16:creationId xmlns:a16="http://schemas.microsoft.com/office/drawing/2014/main" id="{A2EE8F0A-B4B1-3A47-8861-5D2CA7BC229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39" b="14777"/>
          <a:stretch/>
        </p:blipFill>
        <p:spPr>
          <a:xfrm>
            <a:off x="8350917" y="8112751"/>
            <a:ext cx="5487760" cy="3060000"/>
          </a:xfrm>
          <a:prstGeom prst="rect">
            <a:avLst/>
          </a:prstGeom>
        </p:spPr>
      </p:pic>
      <p:pic>
        <p:nvPicPr>
          <p:cNvPr id="16" name="slide8" descr="Carmarthenshire">
            <a:extLst>
              <a:ext uri="{FF2B5EF4-FFF2-40B4-BE49-F238E27FC236}">
                <a16:creationId xmlns:a16="http://schemas.microsoft.com/office/drawing/2014/main" id="{50CF8BC6-67DC-D244-8E74-FC0DFA7A87D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4777"/>
          <a:stretch/>
        </p:blipFill>
        <p:spPr>
          <a:xfrm>
            <a:off x="14515396" y="8115790"/>
            <a:ext cx="6007952" cy="3060000"/>
          </a:xfrm>
          <a:prstGeom prst="rect">
            <a:avLst/>
          </a:prstGeom>
        </p:spPr>
      </p:pic>
      <p:pic>
        <p:nvPicPr>
          <p:cNvPr id="17" name="slide9" descr="Ceredigion">
            <a:extLst>
              <a:ext uri="{FF2B5EF4-FFF2-40B4-BE49-F238E27FC236}">
                <a16:creationId xmlns:a16="http://schemas.microsoft.com/office/drawing/2014/main" id="{F656BC71-D6CD-EC43-AF63-D20C607FAB1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29" b="14022"/>
          <a:stretch/>
        </p:blipFill>
        <p:spPr>
          <a:xfrm>
            <a:off x="21781858" y="8112751"/>
            <a:ext cx="5884183" cy="3060000"/>
          </a:xfrm>
          <a:prstGeom prst="rect">
            <a:avLst/>
          </a:prstGeom>
        </p:spPr>
      </p:pic>
      <p:pic>
        <p:nvPicPr>
          <p:cNvPr id="18" name="slide10" descr="Conwy">
            <a:extLst>
              <a:ext uri="{FF2B5EF4-FFF2-40B4-BE49-F238E27FC236}">
                <a16:creationId xmlns:a16="http://schemas.microsoft.com/office/drawing/2014/main" id="{2026BBE7-4919-9C4E-AB62-3C6004A5539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22" b="15245"/>
          <a:stretch/>
        </p:blipFill>
        <p:spPr>
          <a:xfrm>
            <a:off x="805132" y="11689901"/>
            <a:ext cx="5636743" cy="3060000"/>
          </a:xfrm>
          <a:prstGeom prst="rect">
            <a:avLst/>
          </a:prstGeom>
        </p:spPr>
      </p:pic>
      <p:pic>
        <p:nvPicPr>
          <p:cNvPr id="19" name="slide11" descr="Denbighshire">
            <a:extLst>
              <a:ext uri="{FF2B5EF4-FFF2-40B4-BE49-F238E27FC236}">
                <a16:creationId xmlns:a16="http://schemas.microsoft.com/office/drawing/2014/main" id="{6D7C69FE-BD87-7E4F-8E4D-7E48EDC05CF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22" b="14777"/>
          <a:stretch/>
        </p:blipFill>
        <p:spPr>
          <a:xfrm>
            <a:off x="8350917" y="11689901"/>
            <a:ext cx="5487760" cy="3060000"/>
          </a:xfrm>
          <a:prstGeom prst="rect">
            <a:avLst/>
          </a:prstGeom>
        </p:spPr>
      </p:pic>
      <p:pic>
        <p:nvPicPr>
          <p:cNvPr id="20" name="slide12" descr="Flintshire">
            <a:extLst>
              <a:ext uri="{FF2B5EF4-FFF2-40B4-BE49-F238E27FC236}">
                <a16:creationId xmlns:a16="http://schemas.microsoft.com/office/drawing/2014/main" id="{BD6B0DDA-F72A-2446-8E2D-CD8D44EEB33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0638"/>
          <a:stretch/>
        </p:blipFill>
        <p:spPr>
          <a:xfrm>
            <a:off x="14515397" y="11667510"/>
            <a:ext cx="6007951" cy="3060000"/>
          </a:xfrm>
          <a:prstGeom prst="rect">
            <a:avLst/>
          </a:prstGeom>
        </p:spPr>
      </p:pic>
      <p:pic>
        <p:nvPicPr>
          <p:cNvPr id="21" name="slide13" descr="Gwynedd">
            <a:extLst>
              <a:ext uri="{FF2B5EF4-FFF2-40B4-BE49-F238E27FC236}">
                <a16:creationId xmlns:a16="http://schemas.microsoft.com/office/drawing/2014/main" id="{3950D1D2-50ED-AD45-B801-D7C23C1EB8A6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84" b="14777"/>
          <a:stretch/>
        </p:blipFill>
        <p:spPr>
          <a:xfrm>
            <a:off x="21781858" y="11689901"/>
            <a:ext cx="5884183" cy="3060000"/>
          </a:xfrm>
          <a:prstGeom prst="rect">
            <a:avLst/>
          </a:prstGeom>
        </p:spPr>
      </p:pic>
      <p:pic>
        <p:nvPicPr>
          <p:cNvPr id="22" name="slide14" descr="Isle of Anglesey">
            <a:extLst>
              <a:ext uri="{FF2B5EF4-FFF2-40B4-BE49-F238E27FC236}">
                <a16:creationId xmlns:a16="http://schemas.microsoft.com/office/drawing/2014/main" id="{642F09C3-A47B-B040-96A0-5D9FC683BC53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96" b="14608"/>
          <a:stretch/>
        </p:blipFill>
        <p:spPr>
          <a:xfrm>
            <a:off x="805131" y="15241620"/>
            <a:ext cx="5636742" cy="3060000"/>
          </a:xfrm>
          <a:prstGeom prst="rect">
            <a:avLst/>
          </a:prstGeom>
        </p:spPr>
      </p:pic>
      <p:pic>
        <p:nvPicPr>
          <p:cNvPr id="23" name="slide15" descr="Merthyr Tydfil">
            <a:extLst>
              <a:ext uri="{FF2B5EF4-FFF2-40B4-BE49-F238E27FC236}">
                <a16:creationId xmlns:a16="http://schemas.microsoft.com/office/drawing/2014/main" id="{D32995F7-5E92-4643-9CEC-295EAF76F2E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57" b="14776"/>
          <a:stretch/>
        </p:blipFill>
        <p:spPr>
          <a:xfrm>
            <a:off x="8350916" y="15241620"/>
            <a:ext cx="5487761" cy="3060000"/>
          </a:xfrm>
          <a:prstGeom prst="rect">
            <a:avLst/>
          </a:prstGeom>
        </p:spPr>
      </p:pic>
      <p:pic>
        <p:nvPicPr>
          <p:cNvPr id="24" name="slide16" descr="Monmouthshire">
            <a:extLst>
              <a:ext uri="{FF2B5EF4-FFF2-40B4-BE49-F238E27FC236}">
                <a16:creationId xmlns:a16="http://schemas.microsoft.com/office/drawing/2014/main" id="{EC32B1C6-D21D-7240-88F7-C536787FC9E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4777"/>
          <a:stretch/>
        </p:blipFill>
        <p:spPr>
          <a:xfrm>
            <a:off x="14515396" y="15219229"/>
            <a:ext cx="6007951" cy="3060000"/>
          </a:xfrm>
          <a:prstGeom prst="rect">
            <a:avLst/>
          </a:prstGeom>
        </p:spPr>
      </p:pic>
      <p:pic>
        <p:nvPicPr>
          <p:cNvPr id="25" name="slide17" descr="Neath &amp;amp; Port Talbot">
            <a:extLst>
              <a:ext uri="{FF2B5EF4-FFF2-40B4-BE49-F238E27FC236}">
                <a16:creationId xmlns:a16="http://schemas.microsoft.com/office/drawing/2014/main" id="{B00A75CE-3B75-634F-80F0-F0452D8CE1D9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29" b="14777"/>
          <a:stretch/>
        </p:blipFill>
        <p:spPr>
          <a:xfrm>
            <a:off x="21781858" y="15241620"/>
            <a:ext cx="5884183" cy="3060000"/>
          </a:xfrm>
          <a:prstGeom prst="rect">
            <a:avLst/>
          </a:prstGeom>
        </p:spPr>
      </p:pic>
      <p:pic>
        <p:nvPicPr>
          <p:cNvPr id="26" name="slide18" descr="Newport">
            <a:extLst>
              <a:ext uri="{FF2B5EF4-FFF2-40B4-BE49-F238E27FC236}">
                <a16:creationId xmlns:a16="http://schemas.microsoft.com/office/drawing/2014/main" id="{3F281E80-F51C-E641-B8F5-11BC30CA7BAE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0638"/>
          <a:stretch/>
        </p:blipFill>
        <p:spPr>
          <a:xfrm>
            <a:off x="805132" y="18793339"/>
            <a:ext cx="5636741" cy="3060000"/>
          </a:xfrm>
          <a:prstGeom prst="rect">
            <a:avLst/>
          </a:prstGeom>
        </p:spPr>
      </p:pic>
      <p:pic>
        <p:nvPicPr>
          <p:cNvPr id="27" name="slide19" descr="Pembrokeshire">
            <a:extLst>
              <a:ext uri="{FF2B5EF4-FFF2-40B4-BE49-F238E27FC236}">
                <a16:creationId xmlns:a16="http://schemas.microsoft.com/office/drawing/2014/main" id="{1C96E80D-D04E-4242-A1E2-E76E080C9F80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3744"/>
          <a:stretch/>
        </p:blipFill>
        <p:spPr>
          <a:xfrm>
            <a:off x="8350917" y="18838121"/>
            <a:ext cx="5487762" cy="3015218"/>
          </a:xfrm>
          <a:prstGeom prst="rect">
            <a:avLst/>
          </a:prstGeom>
        </p:spPr>
      </p:pic>
      <p:pic>
        <p:nvPicPr>
          <p:cNvPr id="28" name="slide20" descr="Powys">
            <a:extLst>
              <a:ext uri="{FF2B5EF4-FFF2-40B4-BE49-F238E27FC236}">
                <a16:creationId xmlns:a16="http://schemas.microsoft.com/office/drawing/2014/main" id="{2092EF91-2043-1745-A95E-0BB005DD6924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97" b="14776"/>
          <a:stretch/>
        </p:blipFill>
        <p:spPr>
          <a:xfrm>
            <a:off x="14515395" y="18793339"/>
            <a:ext cx="6007951" cy="3060000"/>
          </a:xfrm>
          <a:prstGeom prst="rect">
            <a:avLst/>
          </a:prstGeom>
        </p:spPr>
      </p:pic>
      <p:pic>
        <p:nvPicPr>
          <p:cNvPr id="29" name="slide21" descr="Rhondda Cynon Taff">
            <a:extLst>
              <a:ext uri="{FF2B5EF4-FFF2-40B4-BE49-F238E27FC236}">
                <a16:creationId xmlns:a16="http://schemas.microsoft.com/office/drawing/2014/main" id="{6275AF14-5261-4545-A9B6-79D565E92C88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8361"/>
          <a:stretch/>
        </p:blipFill>
        <p:spPr>
          <a:xfrm>
            <a:off x="21781858" y="18815730"/>
            <a:ext cx="5884184" cy="3060000"/>
          </a:xfrm>
          <a:prstGeom prst="rect">
            <a:avLst/>
          </a:prstGeom>
        </p:spPr>
      </p:pic>
      <p:pic>
        <p:nvPicPr>
          <p:cNvPr id="30" name="slide23" descr="Torfaen">
            <a:extLst>
              <a:ext uri="{FF2B5EF4-FFF2-40B4-BE49-F238E27FC236}">
                <a16:creationId xmlns:a16="http://schemas.microsoft.com/office/drawing/2014/main" id="{7B213DA8-16C6-0545-9F06-343D7CE99805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89" b="15245"/>
          <a:stretch/>
        </p:blipFill>
        <p:spPr>
          <a:xfrm>
            <a:off x="8350917" y="22345057"/>
            <a:ext cx="5667876" cy="3060000"/>
          </a:xfrm>
          <a:prstGeom prst="rect">
            <a:avLst/>
          </a:prstGeom>
        </p:spPr>
      </p:pic>
      <p:pic>
        <p:nvPicPr>
          <p:cNvPr id="31" name="slide22" descr="Swansea">
            <a:extLst>
              <a:ext uri="{FF2B5EF4-FFF2-40B4-BE49-F238E27FC236}">
                <a16:creationId xmlns:a16="http://schemas.microsoft.com/office/drawing/2014/main" id="{DC062F9F-91C9-E040-BF0D-97311A0F907B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9311"/>
          <a:stretch/>
        </p:blipFill>
        <p:spPr>
          <a:xfrm>
            <a:off x="790530" y="22345057"/>
            <a:ext cx="5636741" cy="3060000"/>
          </a:xfrm>
          <a:prstGeom prst="rect">
            <a:avLst/>
          </a:prstGeom>
        </p:spPr>
      </p:pic>
      <p:pic>
        <p:nvPicPr>
          <p:cNvPr id="32" name="slide24" descr="Vale of Glamorgan">
            <a:extLst>
              <a:ext uri="{FF2B5EF4-FFF2-40B4-BE49-F238E27FC236}">
                <a16:creationId xmlns:a16="http://schemas.microsoft.com/office/drawing/2014/main" id="{EDF3DEB2-B23C-7643-8698-B0743030CD64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3" b="13744"/>
          <a:stretch/>
        </p:blipFill>
        <p:spPr>
          <a:xfrm>
            <a:off x="14515396" y="22322666"/>
            <a:ext cx="6007950" cy="3060000"/>
          </a:xfrm>
          <a:prstGeom prst="rect">
            <a:avLst/>
          </a:prstGeom>
        </p:spPr>
      </p:pic>
      <p:pic>
        <p:nvPicPr>
          <p:cNvPr id="33" name="slide22" descr="Swansea">
            <a:extLst>
              <a:ext uri="{FF2B5EF4-FFF2-40B4-BE49-F238E27FC236}">
                <a16:creationId xmlns:a16="http://schemas.microsoft.com/office/drawing/2014/main" id="{10ED9F54-A959-574A-A76D-4B9AA9D4B1D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45" b="47147"/>
          <a:stretch/>
        </p:blipFill>
        <p:spPr>
          <a:xfrm>
            <a:off x="790530" y="26121087"/>
            <a:ext cx="4137070" cy="3839154"/>
          </a:xfrm>
          <a:prstGeom prst="rect">
            <a:avLst/>
          </a:prstGeom>
        </p:spPr>
      </p:pic>
      <p:pic>
        <p:nvPicPr>
          <p:cNvPr id="34" name="slide3" descr="All 2">
            <a:extLst>
              <a:ext uri="{FF2B5EF4-FFF2-40B4-BE49-F238E27FC236}">
                <a16:creationId xmlns:a16="http://schemas.microsoft.com/office/drawing/2014/main" id="{002B22AE-507D-784D-B8CF-35392884D576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54" b="10971"/>
          <a:stretch/>
        </p:blipFill>
        <p:spPr>
          <a:xfrm>
            <a:off x="8350917" y="4653585"/>
            <a:ext cx="5487760" cy="3060000"/>
          </a:xfrm>
          <a:prstGeom prst="rect">
            <a:avLst/>
          </a:prstGeom>
        </p:spPr>
      </p:pic>
      <p:pic>
        <p:nvPicPr>
          <p:cNvPr id="35" name="slide2" descr="All 1">
            <a:extLst>
              <a:ext uri="{FF2B5EF4-FFF2-40B4-BE49-F238E27FC236}">
                <a16:creationId xmlns:a16="http://schemas.microsoft.com/office/drawing/2014/main" id="{BFDE2A9C-DB8A-104E-B619-E94FFA665849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519" b="1842"/>
          <a:stretch/>
        </p:blipFill>
        <p:spPr>
          <a:xfrm>
            <a:off x="30496027" y="1758746"/>
            <a:ext cx="10226389" cy="941400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962BA1E-9791-5B48-858F-E40036CD8EF6}"/>
              </a:ext>
            </a:extLst>
          </p:cNvPr>
          <p:cNvGrpSpPr/>
          <p:nvPr/>
        </p:nvGrpSpPr>
        <p:grpSpPr>
          <a:xfrm>
            <a:off x="39331430" y="19200860"/>
            <a:ext cx="3340108" cy="4651806"/>
            <a:chOff x="28029184" y="4572001"/>
            <a:chExt cx="5502475" cy="7603958"/>
          </a:xfrm>
        </p:grpSpPr>
        <p:pic>
          <p:nvPicPr>
            <p:cNvPr id="3" name="Picture 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6DDB6B8B-1255-C74A-8D22-D7C662768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/>
            <a:srcRect l="21409" r="31818"/>
            <a:stretch/>
          </p:blipFill>
          <p:spPr>
            <a:xfrm>
              <a:off x="28029184" y="4572001"/>
              <a:ext cx="5502475" cy="7603958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03F0B9-632E-C544-AD89-9BCAE184CFCF}"/>
                </a:ext>
              </a:extLst>
            </p:cNvPr>
            <p:cNvSpPr/>
            <p:nvPr/>
          </p:nvSpPr>
          <p:spPr>
            <a:xfrm>
              <a:off x="30319579" y="8855242"/>
              <a:ext cx="1251284" cy="173254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BBE4DC6-B34E-5A44-9F77-CFD82C986982}"/>
              </a:ext>
            </a:extLst>
          </p:cNvPr>
          <p:cNvSpPr/>
          <p:nvPr/>
        </p:nvSpPr>
        <p:spPr>
          <a:xfrm>
            <a:off x="4523378" y="8458200"/>
            <a:ext cx="15009222" cy="341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52C111-B1F6-794A-9F13-C64FE6357117}"/>
              </a:ext>
            </a:extLst>
          </p:cNvPr>
          <p:cNvSpPr/>
          <p:nvPr/>
        </p:nvSpPr>
        <p:spPr>
          <a:xfrm>
            <a:off x="8553468" y="7353300"/>
            <a:ext cx="18929332" cy="55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37BB5-910A-8948-943C-0C7241BC3322}"/>
              </a:ext>
            </a:extLst>
          </p:cNvPr>
          <p:cNvSpPr/>
          <p:nvPr/>
        </p:nvSpPr>
        <p:spPr>
          <a:xfrm>
            <a:off x="9119248" y="7277489"/>
            <a:ext cx="4546600" cy="337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680551-F434-5044-9B75-515644FF2762}"/>
              </a:ext>
            </a:extLst>
          </p:cNvPr>
          <p:cNvSpPr/>
          <p:nvPr/>
        </p:nvSpPr>
        <p:spPr>
          <a:xfrm>
            <a:off x="1117600" y="10833100"/>
            <a:ext cx="5194300" cy="365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66F428-B9ED-CB46-B8F6-312A2337D7AF}"/>
              </a:ext>
            </a:extLst>
          </p:cNvPr>
          <p:cNvSpPr/>
          <p:nvPr/>
        </p:nvSpPr>
        <p:spPr>
          <a:xfrm>
            <a:off x="8553468" y="10770354"/>
            <a:ext cx="5194300" cy="365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B47680-DC61-2145-AAE5-C41D87589CD0}"/>
              </a:ext>
            </a:extLst>
          </p:cNvPr>
          <p:cNvSpPr/>
          <p:nvPr/>
        </p:nvSpPr>
        <p:spPr>
          <a:xfrm>
            <a:off x="15097187" y="10747962"/>
            <a:ext cx="5310230" cy="365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514B7F-09EB-5443-B13D-9749E0EC032C}"/>
              </a:ext>
            </a:extLst>
          </p:cNvPr>
          <p:cNvSpPr/>
          <p:nvPr/>
        </p:nvSpPr>
        <p:spPr>
          <a:xfrm>
            <a:off x="22355811" y="10833100"/>
            <a:ext cx="5310230" cy="365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C16CFC-76C3-4543-8989-AB66F2A86B70}"/>
              </a:ext>
            </a:extLst>
          </p:cNvPr>
          <p:cNvSpPr/>
          <p:nvPr/>
        </p:nvSpPr>
        <p:spPr>
          <a:xfrm>
            <a:off x="22355811" y="14362429"/>
            <a:ext cx="5310230" cy="365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8B7799-D5CC-B64B-B9C8-3601C9D22746}"/>
              </a:ext>
            </a:extLst>
          </p:cNvPr>
          <p:cNvSpPr/>
          <p:nvPr/>
        </p:nvSpPr>
        <p:spPr>
          <a:xfrm>
            <a:off x="14927044" y="14348854"/>
            <a:ext cx="5310230" cy="365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36E4BA-9690-8641-A8B4-17524356E32F}"/>
              </a:ext>
            </a:extLst>
          </p:cNvPr>
          <p:cNvSpPr/>
          <p:nvPr/>
        </p:nvSpPr>
        <p:spPr>
          <a:xfrm>
            <a:off x="8944360" y="14362428"/>
            <a:ext cx="5310230" cy="365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C1CC81-5B3B-8148-9CEC-FFFC9E7DA914}"/>
              </a:ext>
            </a:extLst>
          </p:cNvPr>
          <p:cNvSpPr/>
          <p:nvPr/>
        </p:nvSpPr>
        <p:spPr>
          <a:xfrm>
            <a:off x="1001670" y="14377143"/>
            <a:ext cx="5310230" cy="365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ED2E404-3E94-2B40-8105-B19DED7F8FC3}"/>
              </a:ext>
            </a:extLst>
          </p:cNvPr>
          <p:cNvSpPr/>
          <p:nvPr/>
        </p:nvSpPr>
        <p:spPr>
          <a:xfrm>
            <a:off x="968387" y="17914148"/>
            <a:ext cx="5310230" cy="365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FDC88A9-5EA4-4C4F-9D1B-21ED55C7FF9F}"/>
              </a:ext>
            </a:extLst>
          </p:cNvPr>
          <p:cNvSpPr/>
          <p:nvPr/>
        </p:nvSpPr>
        <p:spPr>
          <a:xfrm>
            <a:off x="8355618" y="17936539"/>
            <a:ext cx="5310230" cy="365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AEB6A4-757A-7245-B8B6-768DFE2F7553}"/>
              </a:ext>
            </a:extLst>
          </p:cNvPr>
          <p:cNvSpPr/>
          <p:nvPr/>
        </p:nvSpPr>
        <p:spPr>
          <a:xfrm>
            <a:off x="15147005" y="17914147"/>
            <a:ext cx="5310230" cy="365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EAB460-25CF-7F46-AE59-31CE4D485B5A}"/>
              </a:ext>
            </a:extLst>
          </p:cNvPr>
          <p:cNvSpPr/>
          <p:nvPr/>
        </p:nvSpPr>
        <p:spPr>
          <a:xfrm>
            <a:off x="22355811" y="17914146"/>
            <a:ext cx="5542632" cy="365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147F7B-B13A-D04C-A212-466827974637}"/>
              </a:ext>
            </a:extLst>
          </p:cNvPr>
          <p:cNvSpPr/>
          <p:nvPr/>
        </p:nvSpPr>
        <p:spPr>
          <a:xfrm>
            <a:off x="21952633" y="21625018"/>
            <a:ext cx="5542632" cy="365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3C9C17-B09B-CC43-B0E2-DB57201982AF}"/>
              </a:ext>
            </a:extLst>
          </p:cNvPr>
          <p:cNvSpPr/>
          <p:nvPr/>
        </p:nvSpPr>
        <p:spPr>
          <a:xfrm>
            <a:off x="15046879" y="21488258"/>
            <a:ext cx="5542632" cy="365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C16719-34D7-5A41-9F30-66E7F683936F}"/>
              </a:ext>
            </a:extLst>
          </p:cNvPr>
          <p:cNvSpPr/>
          <p:nvPr/>
        </p:nvSpPr>
        <p:spPr>
          <a:xfrm>
            <a:off x="8180140" y="21456099"/>
            <a:ext cx="5542632" cy="365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D16DF2-7679-BC48-8F0B-23A06E685654}"/>
              </a:ext>
            </a:extLst>
          </p:cNvPr>
          <p:cNvSpPr/>
          <p:nvPr/>
        </p:nvSpPr>
        <p:spPr>
          <a:xfrm>
            <a:off x="1117600" y="21458679"/>
            <a:ext cx="5542632" cy="365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C75BEB-432D-E14D-BF99-0B45B32C6300}"/>
              </a:ext>
            </a:extLst>
          </p:cNvPr>
          <p:cNvSpPr/>
          <p:nvPr/>
        </p:nvSpPr>
        <p:spPr>
          <a:xfrm>
            <a:off x="3353652" y="19172309"/>
            <a:ext cx="1070528" cy="264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2A446C-E1F7-3142-BFF2-8AEC976B60A8}"/>
              </a:ext>
            </a:extLst>
          </p:cNvPr>
          <p:cNvSpPr/>
          <p:nvPr/>
        </p:nvSpPr>
        <p:spPr>
          <a:xfrm>
            <a:off x="10797900" y="19172309"/>
            <a:ext cx="1070528" cy="264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3ED10D-D5E3-4E41-86A9-3E9F1E29E8E8}"/>
              </a:ext>
            </a:extLst>
          </p:cNvPr>
          <p:cNvSpPr/>
          <p:nvPr/>
        </p:nvSpPr>
        <p:spPr>
          <a:xfrm>
            <a:off x="17373600" y="19206821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7EF1B3-ABE6-3D44-9A76-633B03307B29}"/>
              </a:ext>
            </a:extLst>
          </p:cNvPr>
          <p:cNvSpPr/>
          <p:nvPr/>
        </p:nvSpPr>
        <p:spPr>
          <a:xfrm>
            <a:off x="24452652" y="19194120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7CE4F64-73B3-6144-A9CF-65A0DA4182A5}"/>
              </a:ext>
            </a:extLst>
          </p:cNvPr>
          <p:cNvSpPr/>
          <p:nvPr/>
        </p:nvSpPr>
        <p:spPr>
          <a:xfrm>
            <a:off x="24376463" y="22806843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82499FA-AF71-D344-B935-FD6A5811F982}"/>
              </a:ext>
            </a:extLst>
          </p:cNvPr>
          <p:cNvSpPr/>
          <p:nvPr/>
        </p:nvSpPr>
        <p:spPr>
          <a:xfrm>
            <a:off x="17274843" y="22750400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2841F31-0BC4-B048-BB18-B9CD60D81E92}"/>
              </a:ext>
            </a:extLst>
          </p:cNvPr>
          <p:cNvSpPr/>
          <p:nvPr/>
        </p:nvSpPr>
        <p:spPr>
          <a:xfrm>
            <a:off x="10554747" y="22774983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CD9D70E-11C1-FC4B-A3E1-8F2C759A8ADC}"/>
              </a:ext>
            </a:extLst>
          </p:cNvPr>
          <p:cNvSpPr/>
          <p:nvPr/>
        </p:nvSpPr>
        <p:spPr>
          <a:xfrm>
            <a:off x="3301727" y="22749128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56D336-7AE6-074C-BC3F-90D89F74ABF6}"/>
              </a:ext>
            </a:extLst>
          </p:cNvPr>
          <p:cNvSpPr/>
          <p:nvPr/>
        </p:nvSpPr>
        <p:spPr>
          <a:xfrm>
            <a:off x="3321743" y="15662289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62110E-EB9E-994C-A83E-350FDE459705}"/>
              </a:ext>
            </a:extLst>
          </p:cNvPr>
          <p:cNvSpPr/>
          <p:nvPr/>
        </p:nvSpPr>
        <p:spPr>
          <a:xfrm>
            <a:off x="10684891" y="15640219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7316D1-7106-D142-BBDA-9B1BC9E5D1FD}"/>
              </a:ext>
            </a:extLst>
          </p:cNvPr>
          <p:cNvSpPr/>
          <p:nvPr/>
        </p:nvSpPr>
        <p:spPr>
          <a:xfrm>
            <a:off x="17175805" y="15578722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A749E87-CD60-D145-9B2C-3B27B2495D67}"/>
              </a:ext>
            </a:extLst>
          </p:cNvPr>
          <p:cNvSpPr/>
          <p:nvPr/>
        </p:nvSpPr>
        <p:spPr>
          <a:xfrm>
            <a:off x="24543149" y="15620140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C0E2F0D-0125-FF49-9E05-4C9600CC4A56}"/>
              </a:ext>
            </a:extLst>
          </p:cNvPr>
          <p:cNvSpPr/>
          <p:nvPr/>
        </p:nvSpPr>
        <p:spPr>
          <a:xfrm>
            <a:off x="24549360" y="12123103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9CE25F9-0433-E744-A485-6DE48462B31F}"/>
              </a:ext>
            </a:extLst>
          </p:cNvPr>
          <p:cNvSpPr/>
          <p:nvPr/>
        </p:nvSpPr>
        <p:spPr>
          <a:xfrm>
            <a:off x="17373599" y="12113362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DBD81A0-8E69-E640-8497-A9A9C041F918}"/>
              </a:ext>
            </a:extLst>
          </p:cNvPr>
          <p:cNvSpPr/>
          <p:nvPr/>
        </p:nvSpPr>
        <p:spPr>
          <a:xfrm>
            <a:off x="10758085" y="12088178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2C3C61-6EFE-A245-A639-877326B94AD2}"/>
              </a:ext>
            </a:extLst>
          </p:cNvPr>
          <p:cNvSpPr/>
          <p:nvPr/>
        </p:nvSpPr>
        <p:spPr>
          <a:xfrm>
            <a:off x="3254453" y="12046445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D72C927-93AD-D44A-9FC3-5EEFE1AE2082}"/>
              </a:ext>
            </a:extLst>
          </p:cNvPr>
          <p:cNvSpPr/>
          <p:nvPr/>
        </p:nvSpPr>
        <p:spPr>
          <a:xfrm>
            <a:off x="3406853" y="12198845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03E16A8-A2D6-2F43-BEC5-254295216926}"/>
              </a:ext>
            </a:extLst>
          </p:cNvPr>
          <p:cNvSpPr/>
          <p:nvPr/>
        </p:nvSpPr>
        <p:spPr>
          <a:xfrm rot="16200000">
            <a:off x="7847782" y="23800424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067EDBB-B971-1E42-8CF6-9CA50DB4BC38}"/>
              </a:ext>
            </a:extLst>
          </p:cNvPr>
          <p:cNvSpPr/>
          <p:nvPr/>
        </p:nvSpPr>
        <p:spPr>
          <a:xfrm rot="16200000">
            <a:off x="14013586" y="23800426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C0BDA4-F56E-CF4A-848B-399AF86849EC}"/>
              </a:ext>
            </a:extLst>
          </p:cNvPr>
          <p:cNvSpPr/>
          <p:nvPr/>
        </p:nvSpPr>
        <p:spPr>
          <a:xfrm rot="16200000">
            <a:off x="21351889" y="23961417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461BCC-AD6C-7047-8848-5CFE6B7EEF05}"/>
              </a:ext>
            </a:extLst>
          </p:cNvPr>
          <p:cNvSpPr/>
          <p:nvPr/>
        </p:nvSpPr>
        <p:spPr>
          <a:xfrm rot="16200000">
            <a:off x="21318171" y="20473235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8D18AC0-52F1-EF4B-BC44-7019C56D2B12}"/>
              </a:ext>
            </a:extLst>
          </p:cNvPr>
          <p:cNvSpPr/>
          <p:nvPr/>
        </p:nvSpPr>
        <p:spPr>
          <a:xfrm rot="16200000">
            <a:off x="14054175" y="20344170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1330153-4AB7-BB44-AC07-404775629EF8}"/>
              </a:ext>
            </a:extLst>
          </p:cNvPr>
          <p:cNvSpPr/>
          <p:nvPr/>
        </p:nvSpPr>
        <p:spPr>
          <a:xfrm rot="16200000">
            <a:off x="7831524" y="20303444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D1FFC2-F36B-FF4C-9701-BBA39A7C59D5}"/>
              </a:ext>
            </a:extLst>
          </p:cNvPr>
          <p:cNvSpPr/>
          <p:nvPr/>
        </p:nvSpPr>
        <p:spPr>
          <a:xfrm rot="16200000">
            <a:off x="7919006" y="16794629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232BDF2-F887-BA4F-8AEC-AB57AB9AD67F}"/>
              </a:ext>
            </a:extLst>
          </p:cNvPr>
          <p:cNvSpPr/>
          <p:nvPr/>
        </p:nvSpPr>
        <p:spPr>
          <a:xfrm rot="16200000">
            <a:off x="13974007" y="16794630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6E4847E-CE73-A44B-B5A4-BF3B9455C7C3}"/>
              </a:ext>
            </a:extLst>
          </p:cNvPr>
          <p:cNvSpPr/>
          <p:nvPr/>
        </p:nvSpPr>
        <p:spPr>
          <a:xfrm rot="16200000">
            <a:off x="21329949" y="16862679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C79B0F5-9712-564B-987B-9B8CD6DFC34B}"/>
              </a:ext>
            </a:extLst>
          </p:cNvPr>
          <p:cNvSpPr/>
          <p:nvPr/>
        </p:nvSpPr>
        <p:spPr>
          <a:xfrm rot="16200000">
            <a:off x="21351890" y="13209071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8A994FC-DFFC-EA44-9FF9-E23E6FA9F37D}"/>
              </a:ext>
            </a:extLst>
          </p:cNvPr>
          <p:cNvSpPr/>
          <p:nvPr/>
        </p:nvSpPr>
        <p:spPr>
          <a:xfrm rot="16200000">
            <a:off x="21330511" y="9875102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3457A17-D671-2B41-AE90-CB01AC1C2604}"/>
              </a:ext>
            </a:extLst>
          </p:cNvPr>
          <p:cNvSpPr/>
          <p:nvPr/>
        </p:nvSpPr>
        <p:spPr>
          <a:xfrm rot="16200000">
            <a:off x="21269431" y="6034711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ECCF5AF-7B72-0740-B32F-4ED210DE3DE3}"/>
              </a:ext>
            </a:extLst>
          </p:cNvPr>
          <p:cNvSpPr/>
          <p:nvPr/>
        </p:nvSpPr>
        <p:spPr>
          <a:xfrm rot="16200000">
            <a:off x="13824034" y="6124583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BFA3001-CCDF-3941-816F-51286A9CD10F}"/>
              </a:ext>
            </a:extLst>
          </p:cNvPr>
          <p:cNvSpPr/>
          <p:nvPr/>
        </p:nvSpPr>
        <p:spPr>
          <a:xfrm rot="16200000">
            <a:off x="14020548" y="9636430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5F5B8FC-4F20-F441-88CF-8656D4965F60}"/>
              </a:ext>
            </a:extLst>
          </p:cNvPr>
          <p:cNvSpPr/>
          <p:nvPr/>
        </p:nvSpPr>
        <p:spPr>
          <a:xfrm rot="16200000">
            <a:off x="7905820" y="9682768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F6FBC4E-12DF-3B4D-888A-486AB7478C6C}"/>
              </a:ext>
            </a:extLst>
          </p:cNvPr>
          <p:cNvSpPr/>
          <p:nvPr/>
        </p:nvSpPr>
        <p:spPr>
          <a:xfrm rot="16200000">
            <a:off x="7925215" y="13344720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E138E08-947D-DE4C-94F3-F7DB3D25323D}"/>
              </a:ext>
            </a:extLst>
          </p:cNvPr>
          <p:cNvSpPr/>
          <p:nvPr/>
        </p:nvSpPr>
        <p:spPr>
          <a:xfrm rot="16200000">
            <a:off x="14021000" y="13284875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907668D-B910-2B49-81B3-392DD59C7B6E}"/>
              </a:ext>
            </a:extLst>
          </p:cNvPr>
          <p:cNvSpPr/>
          <p:nvPr/>
        </p:nvSpPr>
        <p:spPr>
          <a:xfrm rot="16200000">
            <a:off x="14026007" y="16754405"/>
            <a:ext cx="1268925" cy="23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37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7A9B-E445-BE43-B9D9-B1ACBBBA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EC70C-0C13-C048-A209-B927CBFD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Full UK map to show the location associated to whole of UK. Made wales pink for this to allow the the area to be seen quickly.</a:t>
            </a:r>
          </a:p>
          <a:p>
            <a:r>
              <a:rPr lang="en-GB" sz="2800" dirty="0"/>
              <a:t>Text added to views can see what the name of the areas are called.</a:t>
            </a:r>
          </a:p>
          <a:p>
            <a:r>
              <a:rPr lang="en-GB" sz="2800" dirty="0"/>
              <a:t>Added Wales Principle areas to show the different areas on the map.</a:t>
            </a:r>
          </a:p>
          <a:p>
            <a:r>
              <a:rPr lang="en-GB" sz="2800" dirty="0"/>
              <a:t>Text size 9</a:t>
            </a:r>
          </a:p>
          <a:p>
            <a:r>
              <a:rPr lang="en-GB" sz="2800" dirty="0"/>
              <a:t>Text: wrapped letters on 2 characters/ Type Case: Title Case</a:t>
            </a:r>
          </a:p>
          <a:p>
            <a:r>
              <a:rPr lang="en-GB" sz="2800" dirty="0"/>
              <a:t>Tried to lay out charts like the co-ordinates of the map</a:t>
            </a:r>
          </a:p>
          <a:p>
            <a:r>
              <a:rPr lang="en-GB" sz="2800" dirty="0"/>
              <a:t>Used same colour coding for the different light conditions.</a:t>
            </a:r>
          </a:p>
          <a:p>
            <a:r>
              <a:rPr lang="en-GB" sz="2800" dirty="0"/>
              <a:t>Tried using a logarithmic scale, but felt that the scale made it hard to read at </a:t>
            </a:r>
            <a:r>
              <a:rPr lang="en-GB" sz="2800"/>
              <a:t>a glance.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43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921</TotalTime>
  <Words>154</Words>
  <Application>Microsoft Macintosh PowerPoint</Application>
  <PresentationFormat>Custom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Gray</dc:creator>
  <cp:lastModifiedBy>Andy Gray</cp:lastModifiedBy>
  <cp:revision>20</cp:revision>
  <dcterms:created xsi:type="dcterms:W3CDTF">2020-12-22T15:14:00Z</dcterms:created>
  <dcterms:modified xsi:type="dcterms:W3CDTF">2020-12-29T12:22:12Z</dcterms:modified>
</cp:coreProperties>
</file>