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napToObjects="1">
      <p:cViewPr varScale="1">
        <p:scale>
          <a:sx n="27" d="100"/>
          <a:sy n="27" d="100"/>
        </p:scale>
        <p:origin x="2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9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05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1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27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5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00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3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63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C324-D911-9949-A81A-9C3505B102E7}" type="datetimeFigureOut">
              <a:rPr lang="en-GB" smtClean="0"/>
              <a:t>28/12/2020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0D3C-AA63-FD4A-9670-9E03F97E7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5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538B17-6B2A-5A47-BDAA-1089B5B8AF14}"/>
              </a:ext>
            </a:extLst>
          </p:cNvPr>
          <p:cNvSpPr txBox="1"/>
          <p:nvPr/>
        </p:nvSpPr>
        <p:spPr>
          <a:xfrm>
            <a:off x="1636295" y="1155032"/>
            <a:ext cx="138835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0" dirty="0"/>
              <a:t>Total Crashes to Light Conditions.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405DA148-DA01-9E46-AF4F-804671AFF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1868" y="776293"/>
            <a:ext cx="20675600" cy="163957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962BA1E-9791-5B48-858F-E40036CD8EF6}"/>
              </a:ext>
            </a:extLst>
          </p:cNvPr>
          <p:cNvGrpSpPr/>
          <p:nvPr/>
        </p:nvGrpSpPr>
        <p:grpSpPr>
          <a:xfrm>
            <a:off x="38248750" y="5482020"/>
            <a:ext cx="2918718" cy="4744688"/>
            <a:chOff x="28029184" y="4572001"/>
            <a:chExt cx="5502475" cy="7603958"/>
          </a:xfrm>
        </p:grpSpPr>
        <p:pic>
          <p:nvPicPr>
            <p:cNvPr id="3" name="Picture 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6DDB6B8B-1255-C74A-8D22-D7C662768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409" r="31818"/>
            <a:stretch/>
          </p:blipFill>
          <p:spPr>
            <a:xfrm>
              <a:off x="28029184" y="4572001"/>
              <a:ext cx="5502475" cy="760395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203F0B9-632E-C544-AD89-9BCAE184CFCF}"/>
                </a:ext>
              </a:extLst>
            </p:cNvPr>
            <p:cNvSpPr/>
            <p:nvPr/>
          </p:nvSpPr>
          <p:spPr>
            <a:xfrm>
              <a:off x="30319579" y="8855242"/>
              <a:ext cx="1251284" cy="1732547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slide2" descr="Sheet 1">
            <a:extLst>
              <a:ext uri="{FF2B5EF4-FFF2-40B4-BE49-F238E27FC236}">
                <a16:creationId xmlns:a16="http://schemas.microsoft.com/office/drawing/2014/main" id="{CE9D1F62-205F-9842-9C53-990BE93A4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49" y="7854364"/>
            <a:ext cx="66579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5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7A9B-E445-BE43-B9D9-B1ACBBBA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EC70C-0C13-C048-A209-B927CBFD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Full UK map to show the location associated to whole of UK. Made wales pink for this to allow the the area to be seen quickly.</a:t>
            </a:r>
          </a:p>
          <a:p>
            <a:r>
              <a:rPr lang="en-GB" sz="2800" dirty="0"/>
              <a:t>Text added to views can see what the name of the areas are called.</a:t>
            </a:r>
          </a:p>
          <a:p>
            <a:r>
              <a:rPr lang="en-GB" sz="2800" dirty="0"/>
              <a:t>Added Wales Principle areas to show the different areas on the map.</a:t>
            </a:r>
          </a:p>
          <a:p>
            <a:r>
              <a:rPr lang="en-GB" sz="2800" dirty="0"/>
              <a:t>Text size 9</a:t>
            </a:r>
          </a:p>
          <a:p>
            <a:r>
              <a:rPr lang="en-GB" sz="2800" dirty="0"/>
              <a:t>Text: wrapped letters on 2 characters/ Type Case: Title Case</a:t>
            </a:r>
          </a:p>
          <a:p>
            <a:r>
              <a:rPr lang="en-GB" sz="2800" dirty="0"/>
              <a:t>Tried to lay out charts like the co-ordinates of the map</a:t>
            </a:r>
          </a:p>
          <a:p>
            <a:r>
              <a:rPr lang="en-GB" sz="2800" dirty="0"/>
              <a:t>Used same colour coding for the different light conditions.</a:t>
            </a:r>
          </a:p>
          <a:p>
            <a:r>
              <a:rPr lang="en-GB" sz="2800" dirty="0"/>
              <a:t>Tried using a logarithmic scale, but felt that the scale made it hard to read at </a:t>
            </a:r>
            <a:r>
              <a:rPr lang="en-GB" sz="2800"/>
              <a:t>a glance.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43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840</TotalTime>
  <Words>120</Words>
  <Application>Microsoft Macintosh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Gray</dc:creator>
  <cp:lastModifiedBy>Andy Gray</cp:lastModifiedBy>
  <cp:revision>12</cp:revision>
  <dcterms:created xsi:type="dcterms:W3CDTF">2020-12-22T15:14:00Z</dcterms:created>
  <dcterms:modified xsi:type="dcterms:W3CDTF">2020-12-28T15:15:56Z</dcterms:modified>
</cp:coreProperties>
</file>