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32"/>
  </p:notesMasterIdLst>
  <p:sldIdLst>
    <p:sldId id="256" r:id="rId2"/>
    <p:sldId id="257" r:id="rId3"/>
    <p:sldId id="258" r:id="rId4"/>
    <p:sldId id="286" r:id="rId5"/>
    <p:sldId id="264" r:id="rId6"/>
    <p:sldId id="287" r:id="rId7"/>
    <p:sldId id="265" r:id="rId8"/>
    <p:sldId id="274" r:id="rId9"/>
    <p:sldId id="275" r:id="rId10"/>
    <p:sldId id="278" r:id="rId11"/>
    <p:sldId id="288" r:id="rId12"/>
    <p:sldId id="281" r:id="rId13"/>
    <p:sldId id="266" r:id="rId14"/>
    <p:sldId id="280" r:id="rId15"/>
    <p:sldId id="282" r:id="rId16"/>
    <p:sldId id="283" r:id="rId17"/>
    <p:sldId id="279" r:id="rId18"/>
    <p:sldId id="289" r:id="rId19"/>
    <p:sldId id="267" r:id="rId20"/>
    <p:sldId id="268" r:id="rId21"/>
    <p:sldId id="291" r:id="rId22"/>
    <p:sldId id="270" r:id="rId23"/>
    <p:sldId id="295" r:id="rId24"/>
    <p:sldId id="284" r:id="rId25"/>
    <p:sldId id="294" r:id="rId26"/>
    <p:sldId id="292" r:id="rId27"/>
    <p:sldId id="271" r:id="rId28"/>
    <p:sldId id="293" r:id="rId29"/>
    <p:sldId id="285" r:id="rId30"/>
    <p:sldId id="27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65"/>
    <p:restoredTop sz="70272"/>
  </p:normalViewPr>
  <p:slideViewPr>
    <p:cSldViewPr snapToGrid="0" snapToObjects="1">
      <p:cViewPr varScale="1">
        <p:scale>
          <a:sx n="88" d="100"/>
          <a:sy n="88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5DEF09-E814-40CF-AEC9-5F04CF619E8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4611D30-1B75-4900-9EA3-5D68B95605D2}">
      <dgm:prSet/>
      <dgm:spPr/>
      <dgm:t>
        <a:bodyPr/>
        <a:lstStyle/>
        <a:p>
          <a:r>
            <a:rPr lang="en-GB"/>
            <a:t>Objectives</a:t>
          </a:r>
          <a:endParaRPr lang="en-US"/>
        </a:p>
      </dgm:t>
    </dgm:pt>
    <dgm:pt modelId="{136596F3-B09B-4B8C-8CC6-9C4C90793EAE}" type="parTrans" cxnId="{4A26D49E-64DE-4914-A702-8BC483896582}">
      <dgm:prSet/>
      <dgm:spPr/>
      <dgm:t>
        <a:bodyPr/>
        <a:lstStyle/>
        <a:p>
          <a:endParaRPr lang="en-US"/>
        </a:p>
      </dgm:t>
    </dgm:pt>
    <dgm:pt modelId="{9D383F86-99C6-4570-BB9B-01B434DC93F7}" type="sibTrans" cxnId="{4A26D49E-64DE-4914-A702-8BC483896582}">
      <dgm:prSet/>
      <dgm:spPr/>
      <dgm:t>
        <a:bodyPr/>
        <a:lstStyle/>
        <a:p>
          <a:endParaRPr lang="en-US"/>
        </a:p>
      </dgm:t>
    </dgm:pt>
    <dgm:pt modelId="{098ED2A7-B16D-4FE2-B37A-D365D907A3EA}">
      <dgm:prSet/>
      <dgm:spPr/>
      <dgm:t>
        <a:bodyPr/>
        <a:lstStyle/>
        <a:p>
          <a:r>
            <a:rPr lang="en-GB"/>
            <a:t>Project Proposal</a:t>
          </a:r>
          <a:endParaRPr lang="en-US"/>
        </a:p>
      </dgm:t>
    </dgm:pt>
    <dgm:pt modelId="{007E01F5-05E0-4B8F-ADE7-5999F6039DBD}" type="parTrans" cxnId="{DA82A1B6-D1C7-42D3-AF24-DFB1059E7302}">
      <dgm:prSet/>
      <dgm:spPr/>
      <dgm:t>
        <a:bodyPr/>
        <a:lstStyle/>
        <a:p>
          <a:endParaRPr lang="en-US"/>
        </a:p>
      </dgm:t>
    </dgm:pt>
    <dgm:pt modelId="{404A8935-5712-4F63-91D6-E337083AA322}" type="sibTrans" cxnId="{DA82A1B6-D1C7-42D3-AF24-DFB1059E7302}">
      <dgm:prSet/>
      <dgm:spPr/>
      <dgm:t>
        <a:bodyPr/>
        <a:lstStyle/>
        <a:p>
          <a:endParaRPr lang="en-US"/>
        </a:p>
      </dgm:t>
    </dgm:pt>
    <dgm:pt modelId="{2BDA95BA-843F-41C4-A387-AFAD0CFE69E0}">
      <dgm:prSet/>
      <dgm:spPr/>
      <dgm:t>
        <a:bodyPr/>
        <a:lstStyle/>
        <a:p>
          <a:r>
            <a:rPr lang="en-GB"/>
            <a:t>Background</a:t>
          </a:r>
          <a:endParaRPr lang="en-US"/>
        </a:p>
      </dgm:t>
    </dgm:pt>
    <dgm:pt modelId="{E9AEBFD9-C337-49B7-8437-5A7D09DBF3DF}" type="parTrans" cxnId="{4ADAE976-F697-4AA4-A329-0FBFC3E4F0F3}">
      <dgm:prSet/>
      <dgm:spPr/>
      <dgm:t>
        <a:bodyPr/>
        <a:lstStyle/>
        <a:p>
          <a:endParaRPr lang="en-US"/>
        </a:p>
      </dgm:t>
    </dgm:pt>
    <dgm:pt modelId="{E2C775CA-8B8E-4709-AEEB-3344CE56B5D0}" type="sibTrans" cxnId="{4ADAE976-F697-4AA4-A329-0FBFC3E4F0F3}">
      <dgm:prSet/>
      <dgm:spPr/>
      <dgm:t>
        <a:bodyPr/>
        <a:lstStyle/>
        <a:p>
          <a:endParaRPr lang="en-US"/>
        </a:p>
      </dgm:t>
    </dgm:pt>
    <dgm:pt modelId="{406FE19A-8688-4830-8905-5CB85B8BD69F}">
      <dgm:prSet/>
      <dgm:spPr/>
      <dgm:t>
        <a:bodyPr/>
        <a:lstStyle/>
        <a:p>
          <a:r>
            <a:rPr lang="en-GB"/>
            <a:t>Design</a:t>
          </a:r>
          <a:endParaRPr lang="en-US"/>
        </a:p>
      </dgm:t>
    </dgm:pt>
    <dgm:pt modelId="{01FE8203-64FF-4731-91D2-57EEDBD69C92}" type="parTrans" cxnId="{A6856DEF-1101-45B9-B996-8BFF5D666EA2}">
      <dgm:prSet/>
      <dgm:spPr/>
      <dgm:t>
        <a:bodyPr/>
        <a:lstStyle/>
        <a:p>
          <a:endParaRPr lang="en-US"/>
        </a:p>
      </dgm:t>
    </dgm:pt>
    <dgm:pt modelId="{0D765B6F-2F05-4722-B1B5-AD20C468C969}" type="sibTrans" cxnId="{A6856DEF-1101-45B9-B996-8BFF5D666EA2}">
      <dgm:prSet/>
      <dgm:spPr/>
      <dgm:t>
        <a:bodyPr/>
        <a:lstStyle/>
        <a:p>
          <a:endParaRPr lang="en-US"/>
        </a:p>
      </dgm:t>
    </dgm:pt>
    <dgm:pt modelId="{7FC55623-346C-4679-96BE-AD2779C251D2}">
      <dgm:prSet/>
      <dgm:spPr/>
      <dgm:t>
        <a:bodyPr/>
        <a:lstStyle/>
        <a:p>
          <a:r>
            <a:rPr lang="en-GB"/>
            <a:t>Implementation</a:t>
          </a:r>
          <a:endParaRPr lang="en-US"/>
        </a:p>
      </dgm:t>
    </dgm:pt>
    <dgm:pt modelId="{86844A4B-5B71-4FAC-B527-6489F1627B6D}" type="parTrans" cxnId="{204975EF-7B8F-48B1-84EE-5C740813BD1B}">
      <dgm:prSet/>
      <dgm:spPr/>
      <dgm:t>
        <a:bodyPr/>
        <a:lstStyle/>
        <a:p>
          <a:endParaRPr lang="en-US"/>
        </a:p>
      </dgm:t>
    </dgm:pt>
    <dgm:pt modelId="{6D2DB62F-8C78-4339-81CE-03BCEDEAA83B}" type="sibTrans" cxnId="{204975EF-7B8F-48B1-84EE-5C740813BD1B}">
      <dgm:prSet/>
      <dgm:spPr/>
      <dgm:t>
        <a:bodyPr/>
        <a:lstStyle/>
        <a:p>
          <a:endParaRPr lang="en-US"/>
        </a:p>
      </dgm:t>
    </dgm:pt>
    <dgm:pt modelId="{6933D13F-9B33-4759-AF89-94B183B09F27}">
      <dgm:prSet/>
      <dgm:spPr/>
      <dgm:t>
        <a:bodyPr/>
        <a:lstStyle/>
        <a:p>
          <a:r>
            <a:rPr lang="en-GB" dirty="0"/>
            <a:t>Results</a:t>
          </a:r>
          <a:endParaRPr lang="en-US" dirty="0"/>
        </a:p>
      </dgm:t>
    </dgm:pt>
    <dgm:pt modelId="{73EE2830-DAA0-48F6-8E4C-BADFBEFE5410}" type="parTrans" cxnId="{BCD5C798-BDAA-44A0-B698-08F493099883}">
      <dgm:prSet/>
      <dgm:spPr/>
      <dgm:t>
        <a:bodyPr/>
        <a:lstStyle/>
        <a:p>
          <a:endParaRPr lang="en-US"/>
        </a:p>
      </dgm:t>
    </dgm:pt>
    <dgm:pt modelId="{7802649B-4D95-44CE-84F3-EC1AE32D4347}" type="sibTrans" cxnId="{BCD5C798-BDAA-44A0-B698-08F493099883}">
      <dgm:prSet/>
      <dgm:spPr/>
      <dgm:t>
        <a:bodyPr/>
        <a:lstStyle/>
        <a:p>
          <a:endParaRPr lang="en-US"/>
        </a:p>
      </dgm:t>
    </dgm:pt>
    <dgm:pt modelId="{AB6DFAAD-DCB2-4134-B547-91AF6A1512D4}">
      <dgm:prSet/>
      <dgm:spPr/>
      <dgm:t>
        <a:bodyPr/>
        <a:lstStyle/>
        <a:p>
          <a:r>
            <a:rPr lang="en-GB"/>
            <a:t>Conclusion</a:t>
          </a:r>
          <a:endParaRPr lang="en-US"/>
        </a:p>
      </dgm:t>
    </dgm:pt>
    <dgm:pt modelId="{BB7DC433-194E-4953-BDA6-D42A9596D645}" type="parTrans" cxnId="{53FE4342-E3EA-4422-BA06-E8A288AF8AB8}">
      <dgm:prSet/>
      <dgm:spPr/>
      <dgm:t>
        <a:bodyPr/>
        <a:lstStyle/>
        <a:p>
          <a:endParaRPr lang="en-US"/>
        </a:p>
      </dgm:t>
    </dgm:pt>
    <dgm:pt modelId="{C8918C3D-F9F3-41BD-98FF-56D3D713395D}" type="sibTrans" cxnId="{53FE4342-E3EA-4422-BA06-E8A288AF8AB8}">
      <dgm:prSet/>
      <dgm:spPr/>
      <dgm:t>
        <a:bodyPr/>
        <a:lstStyle/>
        <a:p>
          <a:endParaRPr lang="en-US"/>
        </a:p>
      </dgm:t>
    </dgm:pt>
    <dgm:pt modelId="{7A0CE994-89B7-7B45-A395-3C3DD6943C00}">
      <dgm:prSet/>
      <dgm:spPr/>
      <dgm:t>
        <a:bodyPr/>
        <a:lstStyle/>
        <a:p>
          <a:r>
            <a:rPr lang="en-GB" dirty="0"/>
            <a:t>Future Work</a:t>
          </a:r>
        </a:p>
      </dgm:t>
    </dgm:pt>
    <dgm:pt modelId="{21D92A2A-5DDD-3246-92B4-C06ACF6E07A9}" type="parTrans" cxnId="{D94B0363-A16A-3A40-96AB-43297ACAAB7D}">
      <dgm:prSet/>
      <dgm:spPr/>
    </dgm:pt>
    <dgm:pt modelId="{B7A99BD3-B3D2-F34C-84A2-5DD06B8747B1}" type="sibTrans" cxnId="{D94B0363-A16A-3A40-96AB-43297ACAAB7D}">
      <dgm:prSet/>
      <dgm:spPr/>
    </dgm:pt>
    <dgm:pt modelId="{4E90F782-D2E0-D944-B3CA-321277902AE9}" type="pres">
      <dgm:prSet presAssocID="{3F5DEF09-E814-40CF-AEC9-5F04CF619E8A}" presName="linear" presStyleCnt="0">
        <dgm:presLayoutVars>
          <dgm:animLvl val="lvl"/>
          <dgm:resizeHandles val="exact"/>
        </dgm:presLayoutVars>
      </dgm:prSet>
      <dgm:spPr/>
    </dgm:pt>
    <dgm:pt modelId="{B1BBED31-A15B-7F4B-BA6D-F47816516CE6}" type="pres">
      <dgm:prSet presAssocID="{B4611D30-1B75-4900-9EA3-5D68B95605D2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8E834F69-0CB0-2C4E-A382-C6D3811446FC}" type="pres">
      <dgm:prSet presAssocID="{9D383F86-99C6-4570-BB9B-01B434DC93F7}" presName="spacer" presStyleCnt="0"/>
      <dgm:spPr/>
    </dgm:pt>
    <dgm:pt modelId="{13530DA1-8A83-EE49-B852-3A2A8E131E1D}" type="pres">
      <dgm:prSet presAssocID="{098ED2A7-B16D-4FE2-B37A-D365D907A3EA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9D1AD790-D71F-F74D-8895-AF5558C60AAC}" type="pres">
      <dgm:prSet presAssocID="{404A8935-5712-4F63-91D6-E337083AA322}" presName="spacer" presStyleCnt="0"/>
      <dgm:spPr/>
    </dgm:pt>
    <dgm:pt modelId="{2F162C3E-66E5-3C47-BFEE-97D4294B4D04}" type="pres">
      <dgm:prSet presAssocID="{2BDA95BA-843F-41C4-A387-AFAD0CFE69E0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48AB1AD3-4276-B84C-A29A-497D10A7065E}" type="pres">
      <dgm:prSet presAssocID="{E2C775CA-8B8E-4709-AEEB-3344CE56B5D0}" presName="spacer" presStyleCnt="0"/>
      <dgm:spPr/>
    </dgm:pt>
    <dgm:pt modelId="{11ADF941-75DB-B84C-A150-501FF8F02984}" type="pres">
      <dgm:prSet presAssocID="{406FE19A-8688-4830-8905-5CB85B8BD69F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FE5FB3F1-D8EA-A74E-B24C-38F7F21DD191}" type="pres">
      <dgm:prSet presAssocID="{0D765B6F-2F05-4722-B1B5-AD20C468C969}" presName="spacer" presStyleCnt="0"/>
      <dgm:spPr/>
    </dgm:pt>
    <dgm:pt modelId="{5CE2F09F-5598-AB4E-98E1-EBF0205FA85D}" type="pres">
      <dgm:prSet presAssocID="{7FC55623-346C-4679-96BE-AD2779C251D2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250BCFEB-052A-B040-A2A9-FA6770F74135}" type="pres">
      <dgm:prSet presAssocID="{6D2DB62F-8C78-4339-81CE-03BCEDEAA83B}" presName="spacer" presStyleCnt="0"/>
      <dgm:spPr/>
    </dgm:pt>
    <dgm:pt modelId="{03F17DBC-1F31-A74D-9CC0-D1FFE3B872BB}" type="pres">
      <dgm:prSet presAssocID="{6933D13F-9B33-4759-AF89-94B183B09F27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BBDE6B02-4B00-FD4B-8C2F-1BF54CD2BBE7}" type="pres">
      <dgm:prSet presAssocID="{7802649B-4D95-44CE-84F3-EC1AE32D4347}" presName="spacer" presStyleCnt="0"/>
      <dgm:spPr/>
    </dgm:pt>
    <dgm:pt modelId="{BC299C16-4A00-8F4B-B53E-E49B20574B71}" type="pres">
      <dgm:prSet presAssocID="{7A0CE994-89B7-7B45-A395-3C3DD6943C00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1DC858FF-CF16-FC49-89D6-518994499751}" type="pres">
      <dgm:prSet presAssocID="{B7A99BD3-B3D2-F34C-84A2-5DD06B8747B1}" presName="spacer" presStyleCnt="0"/>
      <dgm:spPr/>
    </dgm:pt>
    <dgm:pt modelId="{85A1E716-6DC4-8B49-8D5B-4A39FB5DDC0E}" type="pres">
      <dgm:prSet presAssocID="{AB6DFAAD-DCB2-4134-B547-91AF6A1512D4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9BB77D23-DD45-A64E-B294-6D65FE6DFDC5}" type="presOf" srcId="{7A0CE994-89B7-7B45-A395-3C3DD6943C00}" destId="{BC299C16-4A00-8F4B-B53E-E49B20574B71}" srcOrd="0" destOrd="0" presId="urn:microsoft.com/office/officeart/2005/8/layout/vList2"/>
    <dgm:cxn modelId="{9EC14324-83FB-CE45-9D41-B6221B8A32F6}" type="presOf" srcId="{2BDA95BA-843F-41C4-A387-AFAD0CFE69E0}" destId="{2F162C3E-66E5-3C47-BFEE-97D4294B4D04}" srcOrd="0" destOrd="0" presId="urn:microsoft.com/office/officeart/2005/8/layout/vList2"/>
    <dgm:cxn modelId="{841AAE39-E553-4D4C-B098-0A3C2A94059E}" type="presOf" srcId="{B4611D30-1B75-4900-9EA3-5D68B95605D2}" destId="{B1BBED31-A15B-7F4B-BA6D-F47816516CE6}" srcOrd="0" destOrd="0" presId="urn:microsoft.com/office/officeart/2005/8/layout/vList2"/>
    <dgm:cxn modelId="{C63A9B3A-7042-394B-B337-629954A1A556}" type="presOf" srcId="{7FC55623-346C-4679-96BE-AD2779C251D2}" destId="{5CE2F09F-5598-AB4E-98E1-EBF0205FA85D}" srcOrd="0" destOrd="0" presId="urn:microsoft.com/office/officeart/2005/8/layout/vList2"/>
    <dgm:cxn modelId="{53FE4342-E3EA-4422-BA06-E8A288AF8AB8}" srcId="{3F5DEF09-E814-40CF-AEC9-5F04CF619E8A}" destId="{AB6DFAAD-DCB2-4134-B547-91AF6A1512D4}" srcOrd="7" destOrd="0" parTransId="{BB7DC433-194E-4953-BDA6-D42A9596D645}" sibTransId="{C8918C3D-F9F3-41BD-98FF-56D3D713395D}"/>
    <dgm:cxn modelId="{D94B0363-A16A-3A40-96AB-43297ACAAB7D}" srcId="{3F5DEF09-E814-40CF-AEC9-5F04CF619E8A}" destId="{7A0CE994-89B7-7B45-A395-3C3DD6943C00}" srcOrd="6" destOrd="0" parTransId="{21D92A2A-5DDD-3246-92B4-C06ACF6E07A9}" sibTransId="{B7A99BD3-B3D2-F34C-84A2-5DD06B8747B1}"/>
    <dgm:cxn modelId="{4ADAE976-F697-4AA4-A329-0FBFC3E4F0F3}" srcId="{3F5DEF09-E814-40CF-AEC9-5F04CF619E8A}" destId="{2BDA95BA-843F-41C4-A387-AFAD0CFE69E0}" srcOrd="2" destOrd="0" parTransId="{E9AEBFD9-C337-49B7-8437-5A7D09DBF3DF}" sibTransId="{E2C775CA-8B8E-4709-AEEB-3344CE56B5D0}"/>
    <dgm:cxn modelId="{BCD5C798-BDAA-44A0-B698-08F493099883}" srcId="{3F5DEF09-E814-40CF-AEC9-5F04CF619E8A}" destId="{6933D13F-9B33-4759-AF89-94B183B09F27}" srcOrd="5" destOrd="0" parTransId="{73EE2830-DAA0-48F6-8E4C-BADFBEFE5410}" sibTransId="{7802649B-4D95-44CE-84F3-EC1AE32D4347}"/>
    <dgm:cxn modelId="{4A26D49E-64DE-4914-A702-8BC483896582}" srcId="{3F5DEF09-E814-40CF-AEC9-5F04CF619E8A}" destId="{B4611D30-1B75-4900-9EA3-5D68B95605D2}" srcOrd="0" destOrd="0" parTransId="{136596F3-B09B-4B8C-8CC6-9C4C90793EAE}" sibTransId="{9D383F86-99C6-4570-BB9B-01B434DC93F7}"/>
    <dgm:cxn modelId="{DA82A1B6-D1C7-42D3-AF24-DFB1059E7302}" srcId="{3F5DEF09-E814-40CF-AEC9-5F04CF619E8A}" destId="{098ED2A7-B16D-4FE2-B37A-D365D907A3EA}" srcOrd="1" destOrd="0" parTransId="{007E01F5-05E0-4B8F-ADE7-5999F6039DBD}" sibTransId="{404A8935-5712-4F63-91D6-E337083AA322}"/>
    <dgm:cxn modelId="{36CFAFC2-FBCC-974D-B321-3173F85D8925}" type="presOf" srcId="{3F5DEF09-E814-40CF-AEC9-5F04CF619E8A}" destId="{4E90F782-D2E0-D944-B3CA-321277902AE9}" srcOrd="0" destOrd="0" presId="urn:microsoft.com/office/officeart/2005/8/layout/vList2"/>
    <dgm:cxn modelId="{8B2335D1-8CAE-D346-98B6-EF2A4465826D}" type="presOf" srcId="{AB6DFAAD-DCB2-4134-B547-91AF6A1512D4}" destId="{85A1E716-6DC4-8B49-8D5B-4A39FB5DDC0E}" srcOrd="0" destOrd="0" presId="urn:microsoft.com/office/officeart/2005/8/layout/vList2"/>
    <dgm:cxn modelId="{C6832FD9-D9EF-FF46-99F9-68BB170312E4}" type="presOf" srcId="{6933D13F-9B33-4759-AF89-94B183B09F27}" destId="{03F17DBC-1F31-A74D-9CC0-D1FFE3B872BB}" srcOrd="0" destOrd="0" presId="urn:microsoft.com/office/officeart/2005/8/layout/vList2"/>
    <dgm:cxn modelId="{A6856DEF-1101-45B9-B996-8BFF5D666EA2}" srcId="{3F5DEF09-E814-40CF-AEC9-5F04CF619E8A}" destId="{406FE19A-8688-4830-8905-5CB85B8BD69F}" srcOrd="3" destOrd="0" parTransId="{01FE8203-64FF-4731-91D2-57EEDBD69C92}" sibTransId="{0D765B6F-2F05-4722-B1B5-AD20C468C969}"/>
    <dgm:cxn modelId="{204975EF-7B8F-48B1-84EE-5C740813BD1B}" srcId="{3F5DEF09-E814-40CF-AEC9-5F04CF619E8A}" destId="{7FC55623-346C-4679-96BE-AD2779C251D2}" srcOrd="4" destOrd="0" parTransId="{86844A4B-5B71-4FAC-B527-6489F1627B6D}" sibTransId="{6D2DB62F-8C78-4339-81CE-03BCEDEAA83B}"/>
    <dgm:cxn modelId="{2E2FF8F7-3C7D-6847-852B-9DF2B0E5A532}" type="presOf" srcId="{098ED2A7-B16D-4FE2-B37A-D365D907A3EA}" destId="{13530DA1-8A83-EE49-B852-3A2A8E131E1D}" srcOrd="0" destOrd="0" presId="urn:microsoft.com/office/officeart/2005/8/layout/vList2"/>
    <dgm:cxn modelId="{B8F6EBFD-0F87-B54F-93FD-E9E6BD1C0AE0}" type="presOf" srcId="{406FE19A-8688-4830-8905-5CB85B8BD69F}" destId="{11ADF941-75DB-B84C-A150-501FF8F02984}" srcOrd="0" destOrd="0" presId="urn:microsoft.com/office/officeart/2005/8/layout/vList2"/>
    <dgm:cxn modelId="{2EBA455D-060F-CF44-86A0-6252C25EAC88}" type="presParOf" srcId="{4E90F782-D2E0-D944-B3CA-321277902AE9}" destId="{B1BBED31-A15B-7F4B-BA6D-F47816516CE6}" srcOrd="0" destOrd="0" presId="urn:microsoft.com/office/officeart/2005/8/layout/vList2"/>
    <dgm:cxn modelId="{ABF17F4B-A55C-9D4D-ADCE-FAF59236AC17}" type="presParOf" srcId="{4E90F782-D2E0-D944-B3CA-321277902AE9}" destId="{8E834F69-0CB0-2C4E-A382-C6D3811446FC}" srcOrd="1" destOrd="0" presId="urn:microsoft.com/office/officeart/2005/8/layout/vList2"/>
    <dgm:cxn modelId="{BA5B1176-D542-534C-9C30-1E5AD5181A77}" type="presParOf" srcId="{4E90F782-D2E0-D944-B3CA-321277902AE9}" destId="{13530DA1-8A83-EE49-B852-3A2A8E131E1D}" srcOrd="2" destOrd="0" presId="urn:microsoft.com/office/officeart/2005/8/layout/vList2"/>
    <dgm:cxn modelId="{7B240E46-669C-8F4E-B903-1AD7A24997D8}" type="presParOf" srcId="{4E90F782-D2E0-D944-B3CA-321277902AE9}" destId="{9D1AD790-D71F-F74D-8895-AF5558C60AAC}" srcOrd="3" destOrd="0" presId="urn:microsoft.com/office/officeart/2005/8/layout/vList2"/>
    <dgm:cxn modelId="{5293AC72-FC82-7F48-A14D-87F9EBF252A9}" type="presParOf" srcId="{4E90F782-D2E0-D944-B3CA-321277902AE9}" destId="{2F162C3E-66E5-3C47-BFEE-97D4294B4D04}" srcOrd="4" destOrd="0" presId="urn:microsoft.com/office/officeart/2005/8/layout/vList2"/>
    <dgm:cxn modelId="{C8436036-4FF0-7449-878A-CB90CE35A02F}" type="presParOf" srcId="{4E90F782-D2E0-D944-B3CA-321277902AE9}" destId="{48AB1AD3-4276-B84C-A29A-497D10A7065E}" srcOrd="5" destOrd="0" presId="urn:microsoft.com/office/officeart/2005/8/layout/vList2"/>
    <dgm:cxn modelId="{E79FC7F2-BB7A-5647-BDEA-380124E6A147}" type="presParOf" srcId="{4E90F782-D2E0-D944-B3CA-321277902AE9}" destId="{11ADF941-75DB-B84C-A150-501FF8F02984}" srcOrd="6" destOrd="0" presId="urn:microsoft.com/office/officeart/2005/8/layout/vList2"/>
    <dgm:cxn modelId="{2E833A89-AC65-A444-9D27-1C4DEBC951F4}" type="presParOf" srcId="{4E90F782-D2E0-D944-B3CA-321277902AE9}" destId="{FE5FB3F1-D8EA-A74E-B24C-38F7F21DD191}" srcOrd="7" destOrd="0" presId="urn:microsoft.com/office/officeart/2005/8/layout/vList2"/>
    <dgm:cxn modelId="{2C2BD5F1-E43D-084B-9CA9-B4C90BFCAC26}" type="presParOf" srcId="{4E90F782-D2E0-D944-B3CA-321277902AE9}" destId="{5CE2F09F-5598-AB4E-98E1-EBF0205FA85D}" srcOrd="8" destOrd="0" presId="urn:microsoft.com/office/officeart/2005/8/layout/vList2"/>
    <dgm:cxn modelId="{D2709B62-7B48-2F44-93BF-18E6E9833B9A}" type="presParOf" srcId="{4E90F782-D2E0-D944-B3CA-321277902AE9}" destId="{250BCFEB-052A-B040-A2A9-FA6770F74135}" srcOrd="9" destOrd="0" presId="urn:microsoft.com/office/officeart/2005/8/layout/vList2"/>
    <dgm:cxn modelId="{EE7E5DE8-4E70-D447-8646-BDC8628B24F5}" type="presParOf" srcId="{4E90F782-D2E0-D944-B3CA-321277902AE9}" destId="{03F17DBC-1F31-A74D-9CC0-D1FFE3B872BB}" srcOrd="10" destOrd="0" presId="urn:microsoft.com/office/officeart/2005/8/layout/vList2"/>
    <dgm:cxn modelId="{8CE65F89-D75E-A949-B635-9FFF31014C17}" type="presParOf" srcId="{4E90F782-D2E0-D944-B3CA-321277902AE9}" destId="{BBDE6B02-4B00-FD4B-8C2F-1BF54CD2BBE7}" srcOrd="11" destOrd="0" presId="urn:microsoft.com/office/officeart/2005/8/layout/vList2"/>
    <dgm:cxn modelId="{20F164E9-506F-174E-A5DF-CAD8D075529E}" type="presParOf" srcId="{4E90F782-D2E0-D944-B3CA-321277902AE9}" destId="{BC299C16-4A00-8F4B-B53E-E49B20574B71}" srcOrd="12" destOrd="0" presId="urn:microsoft.com/office/officeart/2005/8/layout/vList2"/>
    <dgm:cxn modelId="{F905EC02-03B8-2743-ABBC-8F0863103934}" type="presParOf" srcId="{4E90F782-D2E0-D944-B3CA-321277902AE9}" destId="{1DC858FF-CF16-FC49-89D6-518994499751}" srcOrd="13" destOrd="0" presId="urn:microsoft.com/office/officeart/2005/8/layout/vList2"/>
    <dgm:cxn modelId="{0E7AF122-C4CE-264F-9C03-327327F2FDE1}" type="presParOf" srcId="{4E90F782-D2E0-D944-B3CA-321277902AE9}" destId="{85A1E716-6DC4-8B49-8D5B-4A39FB5DDC0E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F5DEF09-E814-40CF-AEC9-5F04CF619E8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4611D30-1B75-4900-9EA3-5D68B95605D2}">
      <dgm:prSet/>
      <dgm:spPr/>
      <dgm:t>
        <a:bodyPr/>
        <a:lstStyle/>
        <a:p>
          <a:r>
            <a:rPr lang="en-GB"/>
            <a:t>Objectives</a:t>
          </a:r>
          <a:endParaRPr lang="en-US"/>
        </a:p>
      </dgm:t>
    </dgm:pt>
    <dgm:pt modelId="{136596F3-B09B-4B8C-8CC6-9C4C90793EAE}" type="parTrans" cxnId="{4A26D49E-64DE-4914-A702-8BC483896582}">
      <dgm:prSet/>
      <dgm:spPr/>
      <dgm:t>
        <a:bodyPr/>
        <a:lstStyle/>
        <a:p>
          <a:endParaRPr lang="en-US"/>
        </a:p>
      </dgm:t>
    </dgm:pt>
    <dgm:pt modelId="{9D383F86-99C6-4570-BB9B-01B434DC93F7}" type="sibTrans" cxnId="{4A26D49E-64DE-4914-A702-8BC483896582}">
      <dgm:prSet/>
      <dgm:spPr/>
      <dgm:t>
        <a:bodyPr/>
        <a:lstStyle/>
        <a:p>
          <a:endParaRPr lang="en-US"/>
        </a:p>
      </dgm:t>
    </dgm:pt>
    <dgm:pt modelId="{098ED2A7-B16D-4FE2-B37A-D365D907A3EA}">
      <dgm:prSet/>
      <dgm:spPr/>
      <dgm:t>
        <a:bodyPr/>
        <a:lstStyle/>
        <a:p>
          <a:r>
            <a:rPr lang="en-GB"/>
            <a:t>Project Proposal</a:t>
          </a:r>
          <a:endParaRPr lang="en-US"/>
        </a:p>
      </dgm:t>
    </dgm:pt>
    <dgm:pt modelId="{007E01F5-05E0-4B8F-ADE7-5999F6039DBD}" type="parTrans" cxnId="{DA82A1B6-D1C7-42D3-AF24-DFB1059E7302}">
      <dgm:prSet/>
      <dgm:spPr/>
      <dgm:t>
        <a:bodyPr/>
        <a:lstStyle/>
        <a:p>
          <a:endParaRPr lang="en-US"/>
        </a:p>
      </dgm:t>
    </dgm:pt>
    <dgm:pt modelId="{404A8935-5712-4F63-91D6-E337083AA322}" type="sibTrans" cxnId="{DA82A1B6-D1C7-42D3-AF24-DFB1059E7302}">
      <dgm:prSet/>
      <dgm:spPr/>
      <dgm:t>
        <a:bodyPr/>
        <a:lstStyle/>
        <a:p>
          <a:endParaRPr lang="en-US"/>
        </a:p>
      </dgm:t>
    </dgm:pt>
    <dgm:pt modelId="{2BDA95BA-843F-41C4-A387-AFAD0CFE69E0}">
      <dgm:prSet/>
      <dgm:spPr/>
      <dgm:t>
        <a:bodyPr/>
        <a:lstStyle/>
        <a:p>
          <a:r>
            <a:rPr lang="en-GB"/>
            <a:t>Background</a:t>
          </a:r>
          <a:endParaRPr lang="en-US"/>
        </a:p>
      </dgm:t>
    </dgm:pt>
    <dgm:pt modelId="{E9AEBFD9-C337-49B7-8437-5A7D09DBF3DF}" type="parTrans" cxnId="{4ADAE976-F697-4AA4-A329-0FBFC3E4F0F3}">
      <dgm:prSet/>
      <dgm:spPr/>
      <dgm:t>
        <a:bodyPr/>
        <a:lstStyle/>
        <a:p>
          <a:endParaRPr lang="en-US"/>
        </a:p>
      </dgm:t>
    </dgm:pt>
    <dgm:pt modelId="{E2C775CA-8B8E-4709-AEEB-3344CE56B5D0}" type="sibTrans" cxnId="{4ADAE976-F697-4AA4-A329-0FBFC3E4F0F3}">
      <dgm:prSet/>
      <dgm:spPr/>
      <dgm:t>
        <a:bodyPr/>
        <a:lstStyle/>
        <a:p>
          <a:endParaRPr lang="en-US"/>
        </a:p>
      </dgm:t>
    </dgm:pt>
    <dgm:pt modelId="{406FE19A-8688-4830-8905-5CB85B8BD69F}">
      <dgm:prSet/>
      <dgm:spPr/>
      <dgm:t>
        <a:bodyPr/>
        <a:lstStyle/>
        <a:p>
          <a:r>
            <a:rPr lang="en-GB"/>
            <a:t>Design</a:t>
          </a:r>
          <a:endParaRPr lang="en-US"/>
        </a:p>
      </dgm:t>
    </dgm:pt>
    <dgm:pt modelId="{01FE8203-64FF-4731-91D2-57EEDBD69C92}" type="parTrans" cxnId="{A6856DEF-1101-45B9-B996-8BFF5D666EA2}">
      <dgm:prSet/>
      <dgm:spPr/>
      <dgm:t>
        <a:bodyPr/>
        <a:lstStyle/>
        <a:p>
          <a:endParaRPr lang="en-US"/>
        </a:p>
      </dgm:t>
    </dgm:pt>
    <dgm:pt modelId="{0D765B6F-2F05-4722-B1B5-AD20C468C969}" type="sibTrans" cxnId="{A6856DEF-1101-45B9-B996-8BFF5D666EA2}">
      <dgm:prSet/>
      <dgm:spPr/>
      <dgm:t>
        <a:bodyPr/>
        <a:lstStyle/>
        <a:p>
          <a:endParaRPr lang="en-US"/>
        </a:p>
      </dgm:t>
    </dgm:pt>
    <dgm:pt modelId="{7FC55623-346C-4679-96BE-AD2779C251D2}">
      <dgm:prSet/>
      <dgm:spPr/>
      <dgm:t>
        <a:bodyPr/>
        <a:lstStyle/>
        <a:p>
          <a:r>
            <a:rPr lang="en-GB"/>
            <a:t>Implementation</a:t>
          </a:r>
          <a:endParaRPr lang="en-US"/>
        </a:p>
      </dgm:t>
    </dgm:pt>
    <dgm:pt modelId="{86844A4B-5B71-4FAC-B527-6489F1627B6D}" type="parTrans" cxnId="{204975EF-7B8F-48B1-84EE-5C740813BD1B}">
      <dgm:prSet/>
      <dgm:spPr/>
      <dgm:t>
        <a:bodyPr/>
        <a:lstStyle/>
        <a:p>
          <a:endParaRPr lang="en-US"/>
        </a:p>
      </dgm:t>
    </dgm:pt>
    <dgm:pt modelId="{6D2DB62F-8C78-4339-81CE-03BCEDEAA83B}" type="sibTrans" cxnId="{204975EF-7B8F-48B1-84EE-5C740813BD1B}">
      <dgm:prSet/>
      <dgm:spPr/>
      <dgm:t>
        <a:bodyPr/>
        <a:lstStyle/>
        <a:p>
          <a:endParaRPr lang="en-US"/>
        </a:p>
      </dgm:t>
    </dgm:pt>
    <dgm:pt modelId="{6933D13F-9B33-4759-AF89-94B183B09F27}">
      <dgm:prSet/>
      <dgm:spPr/>
      <dgm:t>
        <a:bodyPr/>
        <a:lstStyle/>
        <a:p>
          <a:r>
            <a:rPr lang="en-GB" dirty="0"/>
            <a:t>Results</a:t>
          </a:r>
          <a:endParaRPr lang="en-US" dirty="0"/>
        </a:p>
      </dgm:t>
    </dgm:pt>
    <dgm:pt modelId="{73EE2830-DAA0-48F6-8E4C-BADFBEFE5410}" type="parTrans" cxnId="{BCD5C798-BDAA-44A0-B698-08F493099883}">
      <dgm:prSet/>
      <dgm:spPr/>
      <dgm:t>
        <a:bodyPr/>
        <a:lstStyle/>
        <a:p>
          <a:endParaRPr lang="en-US"/>
        </a:p>
      </dgm:t>
    </dgm:pt>
    <dgm:pt modelId="{7802649B-4D95-44CE-84F3-EC1AE32D4347}" type="sibTrans" cxnId="{BCD5C798-BDAA-44A0-B698-08F493099883}">
      <dgm:prSet/>
      <dgm:spPr/>
      <dgm:t>
        <a:bodyPr/>
        <a:lstStyle/>
        <a:p>
          <a:endParaRPr lang="en-US"/>
        </a:p>
      </dgm:t>
    </dgm:pt>
    <dgm:pt modelId="{AB6DFAAD-DCB2-4134-B547-91AF6A1512D4}">
      <dgm:prSet/>
      <dgm:spPr/>
      <dgm:t>
        <a:bodyPr/>
        <a:lstStyle/>
        <a:p>
          <a:r>
            <a:rPr lang="en-GB"/>
            <a:t>Conclusion</a:t>
          </a:r>
          <a:endParaRPr lang="en-US"/>
        </a:p>
      </dgm:t>
    </dgm:pt>
    <dgm:pt modelId="{BB7DC433-194E-4953-BDA6-D42A9596D645}" type="parTrans" cxnId="{53FE4342-E3EA-4422-BA06-E8A288AF8AB8}">
      <dgm:prSet/>
      <dgm:spPr/>
      <dgm:t>
        <a:bodyPr/>
        <a:lstStyle/>
        <a:p>
          <a:endParaRPr lang="en-US"/>
        </a:p>
      </dgm:t>
    </dgm:pt>
    <dgm:pt modelId="{C8918C3D-F9F3-41BD-98FF-56D3D713395D}" type="sibTrans" cxnId="{53FE4342-E3EA-4422-BA06-E8A288AF8AB8}">
      <dgm:prSet/>
      <dgm:spPr/>
      <dgm:t>
        <a:bodyPr/>
        <a:lstStyle/>
        <a:p>
          <a:endParaRPr lang="en-US"/>
        </a:p>
      </dgm:t>
    </dgm:pt>
    <dgm:pt modelId="{7A0CE994-89B7-7B45-A395-3C3DD6943C00}">
      <dgm:prSet/>
      <dgm:spPr/>
      <dgm:t>
        <a:bodyPr/>
        <a:lstStyle/>
        <a:p>
          <a:r>
            <a:rPr lang="en-GB" b="1" dirty="0"/>
            <a:t>Future Work</a:t>
          </a:r>
        </a:p>
      </dgm:t>
    </dgm:pt>
    <dgm:pt modelId="{21D92A2A-5DDD-3246-92B4-C06ACF6E07A9}" type="parTrans" cxnId="{D94B0363-A16A-3A40-96AB-43297ACAAB7D}">
      <dgm:prSet/>
      <dgm:spPr/>
    </dgm:pt>
    <dgm:pt modelId="{B7A99BD3-B3D2-F34C-84A2-5DD06B8747B1}" type="sibTrans" cxnId="{D94B0363-A16A-3A40-96AB-43297ACAAB7D}">
      <dgm:prSet/>
      <dgm:spPr/>
    </dgm:pt>
    <dgm:pt modelId="{4E90F782-D2E0-D944-B3CA-321277902AE9}" type="pres">
      <dgm:prSet presAssocID="{3F5DEF09-E814-40CF-AEC9-5F04CF619E8A}" presName="linear" presStyleCnt="0">
        <dgm:presLayoutVars>
          <dgm:animLvl val="lvl"/>
          <dgm:resizeHandles val="exact"/>
        </dgm:presLayoutVars>
      </dgm:prSet>
      <dgm:spPr/>
    </dgm:pt>
    <dgm:pt modelId="{B1BBED31-A15B-7F4B-BA6D-F47816516CE6}" type="pres">
      <dgm:prSet presAssocID="{B4611D30-1B75-4900-9EA3-5D68B95605D2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8E834F69-0CB0-2C4E-A382-C6D3811446FC}" type="pres">
      <dgm:prSet presAssocID="{9D383F86-99C6-4570-BB9B-01B434DC93F7}" presName="spacer" presStyleCnt="0"/>
      <dgm:spPr/>
    </dgm:pt>
    <dgm:pt modelId="{13530DA1-8A83-EE49-B852-3A2A8E131E1D}" type="pres">
      <dgm:prSet presAssocID="{098ED2A7-B16D-4FE2-B37A-D365D907A3EA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9D1AD790-D71F-F74D-8895-AF5558C60AAC}" type="pres">
      <dgm:prSet presAssocID="{404A8935-5712-4F63-91D6-E337083AA322}" presName="spacer" presStyleCnt="0"/>
      <dgm:spPr/>
    </dgm:pt>
    <dgm:pt modelId="{2F162C3E-66E5-3C47-BFEE-97D4294B4D04}" type="pres">
      <dgm:prSet presAssocID="{2BDA95BA-843F-41C4-A387-AFAD0CFE69E0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48AB1AD3-4276-B84C-A29A-497D10A7065E}" type="pres">
      <dgm:prSet presAssocID="{E2C775CA-8B8E-4709-AEEB-3344CE56B5D0}" presName="spacer" presStyleCnt="0"/>
      <dgm:spPr/>
    </dgm:pt>
    <dgm:pt modelId="{11ADF941-75DB-B84C-A150-501FF8F02984}" type="pres">
      <dgm:prSet presAssocID="{406FE19A-8688-4830-8905-5CB85B8BD69F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FE5FB3F1-D8EA-A74E-B24C-38F7F21DD191}" type="pres">
      <dgm:prSet presAssocID="{0D765B6F-2F05-4722-B1B5-AD20C468C969}" presName="spacer" presStyleCnt="0"/>
      <dgm:spPr/>
    </dgm:pt>
    <dgm:pt modelId="{5CE2F09F-5598-AB4E-98E1-EBF0205FA85D}" type="pres">
      <dgm:prSet presAssocID="{7FC55623-346C-4679-96BE-AD2779C251D2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250BCFEB-052A-B040-A2A9-FA6770F74135}" type="pres">
      <dgm:prSet presAssocID="{6D2DB62F-8C78-4339-81CE-03BCEDEAA83B}" presName="spacer" presStyleCnt="0"/>
      <dgm:spPr/>
    </dgm:pt>
    <dgm:pt modelId="{03F17DBC-1F31-A74D-9CC0-D1FFE3B872BB}" type="pres">
      <dgm:prSet presAssocID="{6933D13F-9B33-4759-AF89-94B183B09F27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BBDE6B02-4B00-FD4B-8C2F-1BF54CD2BBE7}" type="pres">
      <dgm:prSet presAssocID="{7802649B-4D95-44CE-84F3-EC1AE32D4347}" presName="spacer" presStyleCnt="0"/>
      <dgm:spPr/>
    </dgm:pt>
    <dgm:pt modelId="{BC299C16-4A00-8F4B-B53E-E49B20574B71}" type="pres">
      <dgm:prSet presAssocID="{7A0CE994-89B7-7B45-A395-3C3DD6943C00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1DC858FF-CF16-FC49-89D6-518994499751}" type="pres">
      <dgm:prSet presAssocID="{B7A99BD3-B3D2-F34C-84A2-5DD06B8747B1}" presName="spacer" presStyleCnt="0"/>
      <dgm:spPr/>
    </dgm:pt>
    <dgm:pt modelId="{85A1E716-6DC4-8B49-8D5B-4A39FB5DDC0E}" type="pres">
      <dgm:prSet presAssocID="{AB6DFAAD-DCB2-4134-B547-91AF6A1512D4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9BB77D23-DD45-A64E-B294-6D65FE6DFDC5}" type="presOf" srcId="{7A0CE994-89B7-7B45-A395-3C3DD6943C00}" destId="{BC299C16-4A00-8F4B-B53E-E49B20574B71}" srcOrd="0" destOrd="0" presId="urn:microsoft.com/office/officeart/2005/8/layout/vList2"/>
    <dgm:cxn modelId="{9EC14324-83FB-CE45-9D41-B6221B8A32F6}" type="presOf" srcId="{2BDA95BA-843F-41C4-A387-AFAD0CFE69E0}" destId="{2F162C3E-66E5-3C47-BFEE-97D4294B4D04}" srcOrd="0" destOrd="0" presId="urn:microsoft.com/office/officeart/2005/8/layout/vList2"/>
    <dgm:cxn modelId="{841AAE39-E553-4D4C-B098-0A3C2A94059E}" type="presOf" srcId="{B4611D30-1B75-4900-9EA3-5D68B95605D2}" destId="{B1BBED31-A15B-7F4B-BA6D-F47816516CE6}" srcOrd="0" destOrd="0" presId="urn:microsoft.com/office/officeart/2005/8/layout/vList2"/>
    <dgm:cxn modelId="{C63A9B3A-7042-394B-B337-629954A1A556}" type="presOf" srcId="{7FC55623-346C-4679-96BE-AD2779C251D2}" destId="{5CE2F09F-5598-AB4E-98E1-EBF0205FA85D}" srcOrd="0" destOrd="0" presId="urn:microsoft.com/office/officeart/2005/8/layout/vList2"/>
    <dgm:cxn modelId="{53FE4342-E3EA-4422-BA06-E8A288AF8AB8}" srcId="{3F5DEF09-E814-40CF-AEC9-5F04CF619E8A}" destId="{AB6DFAAD-DCB2-4134-B547-91AF6A1512D4}" srcOrd="7" destOrd="0" parTransId="{BB7DC433-194E-4953-BDA6-D42A9596D645}" sibTransId="{C8918C3D-F9F3-41BD-98FF-56D3D713395D}"/>
    <dgm:cxn modelId="{D94B0363-A16A-3A40-96AB-43297ACAAB7D}" srcId="{3F5DEF09-E814-40CF-AEC9-5F04CF619E8A}" destId="{7A0CE994-89B7-7B45-A395-3C3DD6943C00}" srcOrd="6" destOrd="0" parTransId="{21D92A2A-5DDD-3246-92B4-C06ACF6E07A9}" sibTransId="{B7A99BD3-B3D2-F34C-84A2-5DD06B8747B1}"/>
    <dgm:cxn modelId="{4ADAE976-F697-4AA4-A329-0FBFC3E4F0F3}" srcId="{3F5DEF09-E814-40CF-AEC9-5F04CF619E8A}" destId="{2BDA95BA-843F-41C4-A387-AFAD0CFE69E0}" srcOrd="2" destOrd="0" parTransId="{E9AEBFD9-C337-49B7-8437-5A7D09DBF3DF}" sibTransId="{E2C775CA-8B8E-4709-AEEB-3344CE56B5D0}"/>
    <dgm:cxn modelId="{BCD5C798-BDAA-44A0-B698-08F493099883}" srcId="{3F5DEF09-E814-40CF-AEC9-5F04CF619E8A}" destId="{6933D13F-9B33-4759-AF89-94B183B09F27}" srcOrd="5" destOrd="0" parTransId="{73EE2830-DAA0-48F6-8E4C-BADFBEFE5410}" sibTransId="{7802649B-4D95-44CE-84F3-EC1AE32D4347}"/>
    <dgm:cxn modelId="{4A26D49E-64DE-4914-A702-8BC483896582}" srcId="{3F5DEF09-E814-40CF-AEC9-5F04CF619E8A}" destId="{B4611D30-1B75-4900-9EA3-5D68B95605D2}" srcOrd="0" destOrd="0" parTransId="{136596F3-B09B-4B8C-8CC6-9C4C90793EAE}" sibTransId="{9D383F86-99C6-4570-BB9B-01B434DC93F7}"/>
    <dgm:cxn modelId="{DA82A1B6-D1C7-42D3-AF24-DFB1059E7302}" srcId="{3F5DEF09-E814-40CF-AEC9-5F04CF619E8A}" destId="{098ED2A7-B16D-4FE2-B37A-D365D907A3EA}" srcOrd="1" destOrd="0" parTransId="{007E01F5-05E0-4B8F-ADE7-5999F6039DBD}" sibTransId="{404A8935-5712-4F63-91D6-E337083AA322}"/>
    <dgm:cxn modelId="{36CFAFC2-FBCC-974D-B321-3173F85D8925}" type="presOf" srcId="{3F5DEF09-E814-40CF-AEC9-5F04CF619E8A}" destId="{4E90F782-D2E0-D944-B3CA-321277902AE9}" srcOrd="0" destOrd="0" presId="urn:microsoft.com/office/officeart/2005/8/layout/vList2"/>
    <dgm:cxn modelId="{8B2335D1-8CAE-D346-98B6-EF2A4465826D}" type="presOf" srcId="{AB6DFAAD-DCB2-4134-B547-91AF6A1512D4}" destId="{85A1E716-6DC4-8B49-8D5B-4A39FB5DDC0E}" srcOrd="0" destOrd="0" presId="urn:microsoft.com/office/officeart/2005/8/layout/vList2"/>
    <dgm:cxn modelId="{C6832FD9-D9EF-FF46-99F9-68BB170312E4}" type="presOf" srcId="{6933D13F-9B33-4759-AF89-94B183B09F27}" destId="{03F17DBC-1F31-A74D-9CC0-D1FFE3B872BB}" srcOrd="0" destOrd="0" presId="urn:microsoft.com/office/officeart/2005/8/layout/vList2"/>
    <dgm:cxn modelId="{A6856DEF-1101-45B9-B996-8BFF5D666EA2}" srcId="{3F5DEF09-E814-40CF-AEC9-5F04CF619E8A}" destId="{406FE19A-8688-4830-8905-5CB85B8BD69F}" srcOrd="3" destOrd="0" parTransId="{01FE8203-64FF-4731-91D2-57EEDBD69C92}" sibTransId="{0D765B6F-2F05-4722-B1B5-AD20C468C969}"/>
    <dgm:cxn modelId="{204975EF-7B8F-48B1-84EE-5C740813BD1B}" srcId="{3F5DEF09-E814-40CF-AEC9-5F04CF619E8A}" destId="{7FC55623-346C-4679-96BE-AD2779C251D2}" srcOrd="4" destOrd="0" parTransId="{86844A4B-5B71-4FAC-B527-6489F1627B6D}" sibTransId="{6D2DB62F-8C78-4339-81CE-03BCEDEAA83B}"/>
    <dgm:cxn modelId="{2E2FF8F7-3C7D-6847-852B-9DF2B0E5A532}" type="presOf" srcId="{098ED2A7-B16D-4FE2-B37A-D365D907A3EA}" destId="{13530DA1-8A83-EE49-B852-3A2A8E131E1D}" srcOrd="0" destOrd="0" presId="urn:microsoft.com/office/officeart/2005/8/layout/vList2"/>
    <dgm:cxn modelId="{B8F6EBFD-0F87-B54F-93FD-E9E6BD1C0AE0}" type="presOf" srcId="{406FE19A-8688-4830-8905-5CB85B8BD69F}" destId="{11ADF941-75DB-B84C-A150-501FF8F02984}" srcOrd="0" destOrd="0" presId="urn:microsoft.com/office/officeart/2005/8/layout/vList2"/>
    <dgm:cxn modelId="{2EBA455D-060F-CF44-86A0-6252C25EAC88}" type="presParOf" srcId="{4E90F782-D2E0-D944-B3CA-321277902AE9}" destId="{B1BBED31-A15B-7F4B-BA6D-F47816516CE6}" srcOrd="0" destOrd="0" presId="urn:microsoft.com/office/officeart/2005/8/layout/vList2"/>
    <dgm:cxn modelId="{ABF17F4B-A55C-9D4D-ADCE-FAF59236AC17}" type="presParOf" srcId="{4E90F782-D2E0-D944-B3CA-321277902AE9}" destId="{8E834F69-0CB0-2C4E-A382-C6D3811446FC}" srcOrd="1" destOrd="0" presId="urn:microsoft.com/office/officeart/2005/8/layout/vList2"/>
    <dgm:cxn modelId="{BA5B1176-D542-534C-9C30-1E5AD5181A77}" type="presParOf" srcId="{4E90F782-D2E0-D944-B3CA-321277902AE9}" destId="{13530DA1-8A83-EE49-B852-3A2A8E131E1D}" srcOrd="2" destOrd="0" presId="urn:microsoft.com/office/officeart/2005/8/layout/vList2"/>
    <dgm:cxn modelId="{7B240E46-669C-8F4E-B903-1AD7A24997D8}" type="presParOf" srcId="{4E90F782-D2E0-D944-B3CA-321277902AE9}" destId="{9D1AD790-D71F-F74D-8895-AF5558C60AAC}" srcOrd="3" destOrd="0" presId="urn:microsoft.com/office/officeart/2005/8/layout/vList2"/>
    <dgm:cxn modelId="{5293AC72-FC82-7F48-A14D-87F9EBF252A9}" type="presParOf" srcId="{4E90F782-D2E0-D944-B3CA-321277902AE9}" destId="{2F162C3E-66E5-3C47-BFEE-97D4294B4D04}" srcOrd="4" destOrd="0" presId="urn:microsoft.com/office/officeart/2005/8/layout/vList2"/>
    <dgm:cxn modelId="{C8436036-4FF0-7449-878A-CB90CE35A02F}" type="presParOf" srcId="{4E90F782-D2E0-D944-B3CA-321277902AE9}" destId="{48AB1AD3-4276-B84C-A29A-497D10A7065E}" srcOrd="5" destOrd="0" presId="urn:microsoft.com/office/officeart/2005/8/layout/vList2"/>
    <dgm:cxn modelId="{E79FC7F2-BB7A-5647-BDEA-380124E6A147}" type="presParOf" srcId="{4E90F782-D2E0-D944-B3CA-321277902AE9}" destId="{11ADF941-75DB-B84C-A150-501FF8F02984}" srcOrd="6" destOrd="0" presId="urn:microsoft.com/office/officeart/2005/8/layout/vList2"/>
    <dgm:cxn modelId="{2E833A89-AC65-A444-9D27-1C4DEBC951F4}" type="presParOf" srcId="{4E90F782-D2E0-D944-B3CA-321277902AE9}" destId="{FE5FB3F1-D8EA-A74E-B24C-38F7F21DD191}" srcOrd="7" destOrd="0" presId="urn:microsoft.com/office/officeart/2005/8/layout/vList2"/>
    <dgm:cxn modelId="{2C2BD5F1-E43D-084B-9CA9-B4C90BFCAC26}" type="presParOf" srcId="{4E90F782-D2E0-D944-B3CA-321277902AE9}" destId="{5CE2F09F-5598-AB4E-98E1-EBF0205FA85D}" srcOrd="8" destOrd="0" presId="urn:microsoft.com/office/officeart/2005/8/layout/vList2"/>
    <dgm:cxn modelId="{D2709B62-7B48-2F44-93BF-18E6E9833B9A}" type="presParOf" srcId="{4E90F782-D2E0-D944-B3CA-321277902AE9}" destId="{250BCFEB-052A-B040-A2A9-FA6770F74135}" srcOrd="9" destOrd="0" presId="urn:microsoft.com/office/officeart/2005/8/layout/vList2"/>
    <dgm:cxn modelId="{EE7E5DE8-4E70-D447-8646-BDC8628B24F5}" type="presParOf" srcId="{4E90F782-D2E0-D944-B3CA-321277902AE9}" destId="{03F17DBC-1F31-A74D-9CC0-D1FFE3B872BB}" srcOrd="10" destOrd="0" presId="urn:microsoft.com/office/officeart/2005/8/layout/vList2"/>
    <dgm:cxn modelId="{8CE65F89-D75E-A949-B635-9FFF31014C17}" type="presParOf" srcId="{4E90F782-D2E0-D944-B3CA-321277902AE9}" destId="{BBDE6B02-4B00-FD4B-8C2F-1BF54CD2BBE7}" srcOrd="11" destOrd="0" presId="urn:microsoft.com/office/officeart/2005/8/layout/vList2"/>
    <dgm:cxn modelId="{20F164E9-506F-174E-A5DF-CAD8D075529E}" type="presParOf" srcId="{4E90F782-D2E0-D944-B3CA-321277902AE9}" destId="{BC299C16-4A00-8F4B-B53E-E49B20574B71}" srcOrd="12" destOrd="0" presId="urn:microsoft.com/office/officeart/2005/8/layout/vList2"/>
    <dgm:cxn modelId="{F905EC02-03B8-2743-ABBC-8F0863103934}" type="presParOf" srcId="{4E90F782-D2E0-D944-B3CA-321277902AE9}" destId="{1DC858FF-CF16-FC49-89D6-518994499751}" srcOrd="13" destOrd="0" presId="urn:microsoft.com/office/officeart/2005/8/layout/vList2"/>
    <dgm:cxn modelId="{0E7AF122-C4CE-264F-9C03-327327F2FDE1}" type="presParOf" srcId="{4E90F782-D2E0-D944-B3CA-321277902AE9}" destId="{85A1E716-6DC4-8B49-8D5B-4A39FB5DDC0E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F5DEF09-E814-40CF-AEC9-5F04CF619E8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4611D30-1B75-4900-9EA3-5D68B95605D2}">
      <dgm:prSet/>
      <dgm:spPr/>
      <dgm:t>
        <a:bodyPr/>
        <a:lstStyle/>
        <a:p>
          <a:r>
            <a:rPr lang="en-GB"/>
            <a:t>Objectives</a:t>
          </a:r>
          <a:endParaRPr lang="en-US"/>
        </a:p>
      </dgm:t>
    </dgm:pt>
    <dgm:pt modelId="{136596F3-B09B-4B8C-8CC6-9C4C90793EAE}" type="parTrans" cxnId="{4A26D49E-64DE-4914-A702-8BC483896582}">
      <dgm:prSet/>
      <dgm:spPr/>
      <dgm:t>
        <a:bodyPr/>
        <a:lstStyle/>
        <a:p>
          <a:endParaRPr lang="en-US"/>
        </a:p>
      </dgm:t>
    </dgm:pt>
    <dgm:pt modelId="{9D383F86-99C6-4570-BB9B-01B434DC93F7}" type="sibTrans" cxnId="{4A26D49E-64DE-4914-A702-8BC483896582}">
      <dgm:prSet/>
      <dgm:spPr/>
      <dgm:t>
        <a:bodyPr/>
        <a:lstStyle/>
        <a:p>
          <a:endParaRPr lang="en-US"/>
        </a:p>
      </dgm:t>
    </dgm:pt>
    <dgm:pt modelId="{098ED2A7-B16D-4FE2-B37A-D365D907A3EA}">
      <dgm:prSet/>
      <dgm:spPr/>
      <dgm:t>
        <a:bodyPr/>
        <a:lstStyle/>
        <a:p>
          <a:r>
            <a:rPr lang="en-GB"/>
            <a:t>Project Proposal</a:t>
          </a:r>
          <a:endParaRPr lang="en-US"/>
        </a:p>
      </dgm:t>
    </dgm:pt>
    <dgm:pt modelId="{007E01F5-05E0-4B8F-ADE7-5999F6039DBD}" type="parTrans" cxnId="{DA82A1B6-D1C7-42D3-AF24-DFB1059E7302}">
      <dgm:prSet/>
      <dgm:spPr/>
      <dgm:t>
        <a:bodyPr/>
        <a:lstStyle/>
        <a:p>
          <a:endParaRPr lang="en-US"/>
        </a:p>
      </dgm:t>
    </dgm:pt>
    <dgm:pt modelId="{404A8935-5712-4F63-91D6-E337083AA322}" type="sibTrans" cxnId="{DA82A1B6-D1C7-42D3-AF24-DFB1059E7302}">
      <dgm:prSet/>
      <dgm:spPr/>
      <dgm:t>
        <a:bodyPr/>
        <a:lstStyle/>
        <a:p>
          <a:endParaRPr lang="en-US"/>
        </a:p>
      </dgm:t>
    </dgm:pt>
    <dgm:pt modelId="{2BDA95BA-843F-41C4-A387-AFAD0CFE69E0}">
      <dgm:prSet/>
      <dgm:spPr/>
      <dgm:t>
        <a:bodyPr/>
        <a:lstStyle/>
        <a:p>
          <a:r>
            <a:rPr lang="en-GB"/>
            <a:t>Background</a:t>
          </a:r>
          <a:endParaRPr lang="en-US"/>
        </a:p>
      </dgm:t>
    </dgm:pt>
    <dgm:pt modelId="{E9AEBFD9-C337-49B7-8437-5A7D09DBF3DF}" type="parTrans" cxnId="{4ADAE976-F697-4AA4-A329-0FBFC3E4F0F3}">
      <dgm:prSet/>
      <dgm:spPr/>
      <dgm:t>
        <a:bodyPr/>
        <a:lstStyle/>
        <a:p>
          <a:endParaRPr lang="en-US"/>
        </a:p>
      </dgm:t>
    </dgm:pt>
    <dgm:pt modelId="{E2C775CA-8B8E-4709-AEEB-3344CE56B5D0}" type="sibTrans" cxnId="{4ADAE976-F697-4AA4-A329-0FBFC3E4F0F3}">
      <dgm:prSet/>
      <dgm:spPr/>
      <dgm:t>
        <a:bodyPr/>
        <a:lstStyle/>
        <a:p>
          <a:endParaRPr lang="en-US"/>
        </a:p>
      </dgm:t>
    </dgm:pt>
    <dgm:pt modelId="{406FE19A-8688-4830-8905-5CB85B8BD69F}">
      <dgm:prSet/>
      <dgm:spPr/>
      <dgm:t>
        <a:bodyPr/>
        <a:lstStyle/>
        <a:p>
          <a:r>
            <a:rPr lang="en-GB"/>
            <a:t>Design</a:t>
          </a:r>
          <a:endParaRPr lang="en-US"/>
        </a:p>
      </dgm:t>
    </dgm:pt>
    <dgm:pt modelId="{01FE8203-64FF-4731-91D2-57EEDBD69C92}" type="parTrans" cxnId="{A6856DEF-1101-45B9-B996-8BFF5D666EA2}">
      <dgm:prSet/>
      <dgm:spPr/>
      <dgm:t>
        <a:bodyPr/>
        <a:lstStyle/>
        <a:p>
          <a:endParaRPr lang="en-US"/>
        </a:p>
      </dgm:t>
    </dgm:pt>
    <dgm:pt modelId="{0D765B6F-2F05-4722-B1B5-AD20C468C969}" type="sibTrans" cxnId="{A6856DEF-1101-45B9-B996-8BFF5D666EA2}">
      <dgm:prSet/>
      <dgm:spPr/>
      <dgm:t>
        <a:bodyPr/>
        <a:lstStyle/>
        <a:p>
          <a:endParaRPr lang="en-US"/>
        </a:p>
      </dgm:t>
    </dgm:pt>
    <dgm:pt modelId="{7FC55623-346C-4679-96BE-AD2779C251D2}">
      <dgm:prSet/>
      <dgm:spPr/>
      <dgm:t>
        <a:bodyPr/>
        <a:lstStyle/>
        <a:p>
          <a:r>
            <a:rPr lang="en-GB"/>
            <a:t>Implementation</a:t>
          </a:r>
          <a:endParaRPr lang="en-US"/>
        </a:p>
      </dgm:t>
    </dgm:pt>
    <dgm:pt modelId="{86844A4B-5B71-4FAC-B527-6489F1627B6D}" type="parTrans" cxnId="{204975EF-7B8F-48B1-84EE-5C740813BD1B}">
      <dgm:prSet/>
      <dgm:spPr/>
      <dgm:t>
        <a:bodyPr/>
        <a:lstStyle/>
        <a:p>
          <a:endParaRPr lang="en-US"/>
        </a:p>
      </dgm:t>
    </dgm:pt>
    <dgm:pt modelId="{6D2DB62F-8C78-4339-81CE-03BCEDEAA83B}" type="sibTrans" cxnId="{204975EF-7B8F-48B1-84EE-5C740813BD1B}">
      <dgm:prSet/>
      <dgm:spPr/>
      <dgm:t>
        <a:bodyPr/>
        <a:lstStyle/>
        <a:p>
          <a:endParaRPr lang="en-US"/>
        </a:p>
      </dgm:t>
    </dgm:pt>
    <dgm:pt modelId="{6933D13F-9B33-4759-AF89-94B183B09F27}">
      <dgm:prSet/>
      <dgm:spPr/>
      <dgm:t>
        <a:bodyPr/>
        <a:lstStyle/>
        <a:p>
          <a:r>
            <a:rPr lang="en-GB" dirty="0"/>
            <a:t>Results</a:t>
          </a:r>
          <a:endParaRPr lang="en-US" dirty="0"/>
        </a:p>
      </dgm:t>
    </dgm:pt>
    <dgm:pt modelId="{73EE2830-DAA0-48F6-8E4C-BADFBEFE5410}" type="parTrans" cxnId="{BCD5C798-BDAA-44A0-B698-08F493099883}">
      <dgm:prSet/>
      <dgm:spPr/>
      <dgm:t>
        <a:bodyPr/>
        <a:lstStyle/>
        <a:p>
          <a:endParaRPr lang="en-US"/>
        </a:p>
      </dgm:t>
    </dgm:pt>
    <dgm:pt modelId="{7802649B-4D95-44CE-84F3-EC1AE32D4347}" type="sibTrans" cxnId="{BCD5C798-BDAA-44A0-B698-08F493099883}">
      <dgm:prSet/>
      <dgm:spPr/>
      <dgm:t>
        <a:bodyPr/>
        <a:lstStyle/>
        <a:p>
          <a:endParaRPr lang="en-US"/>
        </a:p>
      </dgm:t>
    </dgm:pt>
    <dgm:pt modelId="{AB6DFAAD-DCB2-4134-B547-91AF6A1512D4}">
      <dgm:prSet/>
      <dgm:spPr/>
      <dgm:t>
        <a:bodyPr/>
        <a:lstStyle/>
        <a:p>
          <a:r>
            <a:rPr lang="en-GB" b="1" dirty="0"/>
            <a:t>Conclusion</a:t>
          </a:r>
          <a:endParaRPr lang="en-US" b="1" dirty="0"/>
        </a:p>
      </dgm:t>
    </dgm:pt>
    <dgm:pt modelId="{BB7DC433-194E-4953-BDA6-D42A9596D645}" type="parTrans" cxnId="{53FE4342-E3EA-4422-BA06-E8A288AF8AB8}">
      <dgm:prSet/>
      <dgm:spPr/>
      <dgm:t>
        <a:bodyPr/>
        <a:lstStyle/>
        <a:p>
          <a:endParaRPr lang="en-US"/>
        </a:p>
      </dgm:t>
    </dgm:pt>
    <dgm:pt modelId="{C8918C3D-F9F3-41BD-98FF-56D3D713395D}" type="sibTrans" cxnId="{53FE4342-E3EA-4422-BA06-E8A288AF8AB8}">
      <dgm:prSet/>
      <dgm:spPr/>
      <dgm:t>
        <a:bodyPr/>
        <a:lstStyle/>
        <a:p>
          <a:endParaRPr lang="en-US"/>
        </a:p>
      </dgm:t>
    </dgm:pt>
    <dgm:pt modelId="{7A0CE994-89B7-7B45-A395-3C3DD6943C00}">
      <dgm:prSet/>
      <dgm:spPr/>
      <dgm:t>
        <a:bodyPr/>
        <a:lstStyle/>
        <a:p>
          <a:r>
            <a:rPr lang="en-GB" dirty="0"/>
            <a:t>Future Work</a:t>
          </a:r>
        </a:p>
      </dgm:t>
    </dgm:pt>
    <dgm:pt modelId="{21D92A2A-5DDD-3246-92B4-C06ACF6E07A9}" type="parTrans" cxnId="{D94B0363-A16A-3A40-96AB-43297ACAAB7D}">
      <dgm:prSet/>
      <dgm:spPr/>
      <dgm:t>
        <a:bodyPr/>
        <a:lstStyle/>
        <a:p>
          <a:endParaRPr lang="en-GB"/>
        </a:p>
      </dgm:t>
    </dgm:pt>
    <dgm:pt modelId="{B7A99BD3-B3D2-F34C-84A2-5DD06B8747B1}" type="sibTrans" cxnId="{D94B0363-A16A-3A40-96AB-43297ACAAB7D}">
      <dgm:prSet/>
      <dgm:spPr/>
      <dgm:t>
        <a:bodyPr/>
        <a:lstStyle/>
        <a:p>
          <a:endParaRPr lang="en-GB"/>
        </a:p>
      </dgm:t>
    </dgm:pt>
    <dgm:pt modelId="{4E90F782-D2E0-D944-B3CA-321277902AE9}" type="pres">
      <dgm:prSet presAssocID="{3F5DEF09-E814-40CF-AEC9-5F04CF619E8A}" presName="linear" presStyleCnt="0">
        <dgm:presLayoutVars>
          <dgm:animLvl val="lvl"/>
          <dgm:resizeHandles val="exact"/>
        </dgm:presLayoutVars>
      </dgm:prSet>
      <dgm:spPr/>
    </dgm:pt>
    <dgm:pt modelId="{B1BBED31-A15B-7F4B-BA6D-F47816516CE6}" type="pres">
      <dgm:prSet presAssocID="{B4611D30-1B75-4900-9EA3-5D68B95605D2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8E834F69-0CB0-2C4E-A382-C6D3811446FC}" type="pres">
      <dgm:prSet presAssocID="{9D383F86-99C6-4570-BB9B-01B434DC93F7}" presName="spacer" presStyleCnt="0"/>
      <dgm:spPr/>
    </dgm:pt>
    <dgm:pt modelId="{13530DA1-8A83-EE49-B852-3A2A8E131E1D}" type="pres">
      <dgm:prSet presAssocID="{098ED2A7-B16D-4FE2-B37A-D365D907A3EA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9D1AD790-D71F-F74D-8895-AF5558C60AAC}" type="pres">
      <dgm:prSet presAssocID="{404A8935-5712-4F63-91D6-E337083AA322}" presName="spacer" presStyleCnt="0"/>
      <dgm:spPr/>
    </dgm:pt>
    <dgm:pt modelId="{2F162C3E-66E5-3C47-BFEE-97D4294B4D04}" type="pres">
      <dgm:prSet presAssocID="{2BDA95BA-843F-41C4-A387-AFAD0CFE69E0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48AB1AD3-4276-B84C-A29A-497D10A7065E}" type="pres">
      <dgm:prSet presAssocID="{E2C775CA-8B8E-4709-AEEB-3344CE56B5D0}" presName="spacer" presStyleCnt="0"/>
      <dgm:spPr/>
    </dgm:pt>
    <dgm:pt modelId="{11ADF941-75DB-B84C-A150-501FF8F02984}" type="pres">
      <dgm:prSet presAssocID="{406FE19A-8688-4830-8905-5CB85B8BD69F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FE5FB3F1-D8EA-A74E-B24C-38F7F21DD191}" type="pres">
      <dgm:prSet presAssocID="{0D765B6F-2F05-4722-B1B5-AD20C468C969}" presName="spacer" presStyleCnt="0"/>
      <dgm:spPr/>
    </dgm:pt>
    <dgm:pt modelId="{5CE2F09F-5598-AB4E-98E1-EBF0205FA85D}" type="pres">
      <dgm:prSet presAssocID="{7FC55623-346C-4679-96BE-AD2779C251D2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250BCFEB-052A-B040-A2A9-FA6770F74135}" type="pres">
      <dgm:prSet presAssocID="{6D2DB62F-8C78-4339-81CE-03BCEDEAA83B}" presName="spacer" presStyleCnt="0"/>
      <dgm:spPr/>
    </dgm:pt>
    <dgm:pt modelId="{03F17DBC-1F31-A74D-9CC0-D1FFE3B872BB}" type="pres">
      <dgm:prSet presAssocID="{6933D13F-9B33-4759-AF89-94B183B09F27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BBDE6B02-4B00-FD4B-8C2F-1BF54CD2BBE7}" type="pres">
      <dgm:prSet presAssocID="{7802649B-4D95-44CE-84F3-EC1AE32D4347}" presName="spacer" presStyleCnt="0"/>
      <dgm:spPr/>
    </dgm:pt>
    <dgm:pt modelId="{BC299C16-4A00-8F4B-B53E-E49B20574B71}" type="pres">
      <dgm:prSet presAssocID="{7A0CE994-89B7-7B45-A395-3C3DD6943C00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1DC858FF-CF16-FC49-89D6-518994499751}" type="pres">
      <dgm:prSet presAssocID="{B7A99BD3-B3D2-F34C-84A2-5DD06B8747B1}" presName="spacer" presStyleCnt="0"/>
      <dgm:spPr/>
    </dgm:pt>
    <dgm:pt modelId="{85A1E716-6DC4-8B49-8D5B-4A39FB5DDC0E}" type="pres">
      <dgm:prSet presAssocID="{AB6DFAAD-DCB2-4134-B547-91AF6A1512D4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9BB77D23-DD45-A64E-B294-6D65FE6DFDC5}" type="presOf" srcId="{7A0CE994-89B7-7B45-A395-3C3DD6943C00}" destId="{BC299C16-4A00-8F4B-B53E-E49B20574B71}" srcOrd="0" destOrd="0" presId="urn:microsoft.com/office/officeart/2005/8/layout/vList2"/>
    <dgm:cxn modelId="{9EC14324-83FB-CE45-9D41-B6221B8A32F6}" type="presOf" srcId="{2BDA95BA-843F-41C4-A387-AFAD0CFE69E0}" destId="{2F162C3E-66E5-3C47-BFEE-97D4294B4D04}" srcOrd="0" destOrd="0" presId="urn:microsoft.com/office/officeart/2005/8/layout/vList2"/>
    <dgm:cxn modelId="{841AAE39-E553-4D4C-B098-0A3C2A94059E}" type="presOf" srcId="{B4611D30-1B75-4900-9EA3-5D68B95605D2}" destId="{B1BBED31-A15B-7F4B-BA6D-F47816516CE6}" srcOrd="0" destOrd="0" presId="urn:microsoft.com/office/officeart/2005/8/layout/vList2"/>
    <dgm:cxn modelId="{C63A9B3A-7042-394B-B337-629954A1A556}" type="presOf" srcId="{7FC55623-346C-4679-96BE-AD2779C251D2}" destId="{5CE2F09F-5598-AB4E-98E1-EBF0205FA85D}" srcOrd="0" destOrd="0" presId="urn:microsoft.com/office/officeart/2005/8/layout/vList2"/>
    <dgm:cxn modelId="{53FE4342-E3EA-4422-BA06-E8A288AF8AB8}" srcId="{3F5DEF09-E814-40CF-AEC9-5F04CF619E8A}" destId="{AB6DFAAD-DCB2-4134-B547-91AF6A1512D4}" srcOrd="7" destOrd="0" parTransId="{BB7DC433-194E-4953-BDA6-D42A9596D645}" sibTransId="{C8918C3D-F9F3-41BD-98FF-56D3D713395D}"/>
    <dgm:cxn modelId="{D94B0363-A16A-3A40-96AB-43297ACAAB7D}" srcId="{3F5DEF09-E814-40CF-AEC9-5F04CF619E8A}" destId="{7A0CE994-89B7-7B45-A395-3C3DD6943C00}" srcOrd="6" destOrd="0" parTransId="{21D92A2A-5DDD-3246-92B4-C06ACF6E07A9}" sibTransId="{B7A99BD3-B3D2-F34C-84A2-5DD06B8747B1}"/>
    <dgm:cxn modelId="{4ADAE976-F697-4AA4-A329-0FBFC3E4F0F3}" srcId="{3F5DEF09-E814-40CF-AEC9-5F04CF619E8A}" destId="{2BDA95BA-843F-41C4-A387-AFAD0CFE69E0}" srcOrd="2" destOrd="0" parTransId="{E9AEBFD9-C337-49B7-8437-5A7D09DBF3DF}" sibTransId="{E2C775CA-8B8E-4709-AEEB-3344CE56B5D0}"/>
    <dgm:cxn modelId="{BCD5C798-BDAA-44A0-B698-08F493099883}" srcId="{3F5DEF09-E814-40CF-AEC9-5F04CF619E8A}" destId="{6933D13F-9B33-4759-AF89-94B183B09F27}" srcOrd="5" destOrd="0" parTransId="{73EE2830-DAA0-48F6-8E4C-BADFBEFE5410}" sibTransId="{7802649B-4D95-44CE-84F3-EC1AE32D4347}"/>
    <dgm:cxn modelId="{4A26D49E-64DE-4914-A702-8BC483896582}" srcId="{3F5DEF09-E814-40CF-AEC9-5F04CF619E8A}" destId="{B4611D30-1B75-4900-9EA3-5D68B95605D2}" srcOrd="0" destOrd="0" parTransId="{136596F3-B09B-4B8C-8CC6-9C4C90793EAE}" sibTransId="{9D383F86-99C6-4570-BB9B-01B434DC93F7}"/>
    <dgm:cxn modelId="{DA82A1B6-D1C7-42D3-AF24-DFB1059E7302}" srcId="{3F5DEF09-E814-40CF-AEC9-5F04CF619E8A}" destId="{098ED2A7-B16D-4FE2-B37A-D365D907A3EA}" srcOrd="1" destOrd="0" parTransId="{007E01F5-05E0-4B8F-ADE7-5999F6039DBD}" sibTransId="{404A8935-5712-4F63-91D6-E337083AA322}"/>
    <dgm:cxn modelId="{36CFAFC2-FBCC-974D-B321-3173F85D8925}" type="presOf" srcId="{3F5DEF09-E814-40CF-AEC9-5F04CF619E8A}" destId="{4E90F782-D2E0-D944-B3CA-321277902AE9}" srcOrd="0" destOrd="0" presId="urn:microsoft.com/office/officeart/2005/8/layout/vList2"/>
    <dgm:cxn modelId="{8B2335D1-8CAE-D346-98B6-EF2A4465826D}" type="presOf" srcId="{AB6DFAAD-DCB2-4134-B547-91AF6A1512D4}" destId="{85A1E716-6DC4-8B49-8D5B-4A39FB5DDC0E}" srcOrd="0" destOrd="0" presId="urn:microsoft.com/office/officeart/2005/8/layout/vList2"/>
    <dgm:cxn modelId="{C6832FD9-D9EF-FF46-99F9-68BB170312E4}" type="presOf" srcId="{6933D13F-9B33-4759-AF89-94B183B09F27}" destId="{03F17DBC-1F31-A74D-9CC0-D1FFE3B872BB}" srcOrd="0" destOrd="0" presId="urn:microsoft.com/office/officeart/2005/8/layout/vList2"/>
    <dgm:cxn modelId="{A6856DEF-1101-45B9-B996-8BFF5D666EA2}" srcId="{3F5DEF09-E814-40CF-AEC9-5F04CF619E8A}" destId="{406FE19A-8688-4830-8905-5CB85B8BD69F}" srcOrd="3" destOrd="0" parTransId="{01FE8203-64FF-4731-91D2-57EEDBD69C92}" sibTransId="{0D765B6F-2F05-4722-B1B5-AD20C468C969}"/>
    <dgm:cxn modelId="{204975EF-7B8F-48B1-84EE-5C740813BD1B}" srcId="{3F5DEF09-E814-40CF-AEC9-5F04CF619E8A}" destId="{7FC55623-346C-4679-96BE-AD2779C251D2}" srcOrd="4" destOrd="0" parTransId="{86844A4B-5B71-4FAC-B527-6489F1627B6D}" sibTransId="{6D2DB62F-8C78-4339-81CE-03BCEDEAA83B}"/>
    <dgm:cxn modelId="{2E2FF8F7-3C7D-6847-852B-9DF2B0E5A532}" type="presOf" srcId="{098ED2A7-B16D-4FE2-B37A-D365D907A3EA}" destId="{13530DA1-8A83-EE49-B852-3A2A8E131E1D}" srcOrd="0" destOrd="0" presId="urn:microsoft.com/office/officeart/2005/8/layout/vList2"/>
    <dgm:cxn modelId="{B8F6EBFD-0F87-B54F-93FD-E9E6BD1C0AE0}" type="presOf" srcId="{406FE19A-8688-4830-8905-5CB85B8BD69F}" destId="{11ADF941-75DB-B84C-A150-501FF8F02984}" srcOrd="0" destOrd="0" presId="urn:microsoft.com/office/officeart/2005/8/layout/vList2"/>
    <dgm:cxn modelId="{2EBA455D-060F-CF44-86A0-6252C25EAC88}" type="presParOf" srcId="{4E90F782-D2E0-D944-B3CA-321277902AE9}" destId="{B1BBED31-A15B-7F4B-BA6D-F47816516CE6}" srcOrd="0" destOrd="0" presId="urn:microsoft.com/office/officeart/2005/8/layout/vList2"/>
    <dgm:cxn modelId="{ABF17F4B-A55C-9D4D-ADCE-FAF59236AC17}" type="presParOf" srcId="{4E90F782-D2E0-D944-B3CA-321277902AE9}" destId="{8E834F69-0CB0-2C4E-A382-C6D3811446FC}" srcOrd="1" destOrd="0" presId="urn:microsoft.com/office/officeart/2005/8/layout/vList2"/>
    <dgm:cxn modelId="{BA5B1176-D542-534C-9C30-1E5AD5181A77}" type="presParOf" srcId="{4E90F782-D2E0-D944-B3CA-321277902AE9}" destId="{13530DA1-8A83-EE49-B852-3A2A8E131E1D}" srcOrd="2" destOrd="0" presId="urn:microsoft.com/office/officeart/2005/8/layout/vList2"/>
    <dgm:cxn modelId="{7B240E46-669C-8F4E-B903-1AD7A24997D8}" type="presParOf" srcId="{4E90F782-D2E0-D944-B3CA-321277902AE9}" destId="{9D1AD790-D71F-F74D-8895-AF5558C60AAC}" srcOrd="3" destOrd="0" presId="urn:microsoft.com/office/officeart/2005/8/layout/vList2"/>
    <dgm:cxn modelId="{5293AC72-FC82-7F48-A14D-87F9EBF252A9}" type="presParOf" srcId="{4E90F782-D2E0-D944-B3CA-321277902AE9}" destId="{2F162C3E-66E5-3C47-BFEE-97D4294B4D04}" srcOrd="4" destOrd="0" presId="urn:microsoft.com/office/officeart/2005/8/layout/vList2"/>
    <dgm:cxn modelId="{C8436036-4FF0-7449-878A-CB90CE35A02F}" type="presParOf" srcId="{4E90F782-D2E0-D944-B3CA-321277902AE9}" destId="{48AB1AD3-4276-B84C-A29A-497D10A7065E}" srcOrd="5" destOrd="0" presId="urn:microsoft.com/office/officeart/2005/8/layout/vList2"/>
    <dgm:cxn modelId="{E79FC7F2-BB7A-5647-BDEA-380124E6A147}" type="presParOf" srcId="{4E90F782-D2E0-D944-B3CA-321277902AE9}" destId="{11ADF941-75DB-B84C-A150-501FF8F02984}" srcOrd="6" destOrd="0" presId="urn:microsoft.com/office/officeart/2005/8/layout/vList2"/>
    <dgm:cxn modelId="{2E833A89-AC65-A444-9D27-1C4DEBC951F4}" type="presParOf" srcId="{4E90F782-D2E0-D944-B3CA-321277902AE9}" destId="{FE5FB3F1-D8EA-A74E-B24C-38F7F21DD191}" srcOrd="7" destOrd="0" presId="urn:microsoft.com/office/officeart/2005/8/layout/vList2"/>
    <dgm:cxn modelId="{2C2BD5F1-E43D-084B-9CA9-B4C90BFCAC26}" type="presParOf" srcId="{4E90F782-D2E0-D944-B3CA-321277902AE9}" destId="{5CE2F09F-5598-AB4E-98E1-EBF0205FA85D}" srcOrd="8" destOrd="0" presId="urn:microsoft.com/office/officeart/2005/8/layout/vList2"/>
    <dgm:cxn modelId="{D2709B62-7B48-2F44-93BF-18E6E9833B9A}" type="presParOf" srcId="{4E90F782-D2E0-D944-B3CA-321277902AE9}" destId="{250BCFEB-052A-B040-A2A9-FA6770F74135}" srcOrd="9" destOrd="0" presId="urn:microsoft.com/office/officeart/2005/8/layout/vList2"/>
    <dgm:cxn modelId="{EE7E5DE8-4E70-D447-8646-BDC8628B24F5}" type="presParOf" srcId="{4E90F782-D2E0-D944-B3CA-321277902AE9}" destId="{03F17DBC-1F31-A74D-9CC0-D1FFE3B872BB}" srcOrd="10" destOrd="0" presId="urn:microsoft.com/office/officeart/2005/8/layout/vList2"/>
    <dgm:cxn modelId="{8CE65F89-D75E-A949-B635-9FFF31014C17}" type="presParOf" srcId="{4E90F782-D2E0-D944-B3CA-321277902AE9}" destId="{BBDE6B02-4B00-FD4B-8C2F-1BF54CD2BBE7}" srcOrd="11" destOrd="0" presId="urn:microsoft.com/office/officeart/2005/8/layout/vList2"/>
    <dgm:cxn modelId="{20F164E9-506F-174E-A5DF-CAD8D075529E}" type="presParOf" srcId="{4E90F782-D2E0-D944-B3CA-321277902AE9}" destId="{BC299C16-4A00-8F4B-B53E-E49B20574B71}" srcOrd="12" destOrd="0" presId="urn:microsoft.com/office/officeart/2005/8/layout/vList2"/>
    <dgm:cxn modelId="{F905EC02-03B8-2743-ABBC-8F0863103934}" type="presParOf" srcId="{4E90F782-D2E0-D944-B3CA-321277902AE9}" destId="{1DC858FF-CF16-FC49-89D6-518994499751}" srcOrd="13" destOrd="0" presId="urn:microsoft.com/office/officeart/2005/8/layout/vList2"/>
    <dgm:cxn modelId="{0E7AF122-C4CE-264F-9C03-327327F2FDE1}" type="presParOf" srcId="{4E90F782-D2E0-D944-B3CA-321277902AE9}" destId="{85A1E716-6DC4-8B49-8D5B-4A39FB5DDC0E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AD5CDDA-DB54-452B-8535-DD4732D9C4A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46130679-DC66-4BEC-A68A-1D80EC5ACED9}">
      <dgm:prSet/>
      <dgm:spPr/>
      <dgm:t>
        <a:bodyPr/>
        <a:lstStyle/>
        <a:p>
          <a:r>
            <a:rPr lang="en-GB"/>
            <a:t>Five out of Six Objectives Met</a:t>
          </a:r>
          <a:endParaRPr lang="en-US"/>
        </a:p>
      </dgm:t>
    </dgm:pt>
    <dgm:pt modelId="{4751141F-706C-48A2-A4CE-49CCC461708A}" type="parTrans" cxnId="{CB4CF5BA-7BC8-44CD-96A9-9C72FF678C9F}">
      <dgm:prSet/>
      <dgm:spPr/>
      <dgm:t>
        <a:bodyPr/>
        <a:lstStyle/>
        <a:p>
          <a:endParaRPr lang="en-US"/>
        </a:p>
      </dgm:t>
    </dgm:pt>
    <dgm:pt modelId="{5237FC09-9980-438E-9276-DC34B23BC1D3}" type="sibTrans" cxnId="{CB4CF5BA-7BC8-44CD-96A9-9C72FF678C9F}">
      <dgm:prSet/>
      <dgm:spPr/>
      <dgm:t>
        <a:bodyPr/>
        <a:lstStyle/>
        <a:p>
          <a:endParaRPr lang="en-US"/>
        </a:p>
      </dgm:t>
    </dgm:pt>
    <dgm:pt modelId="{6E2A204C-75B9-41B1-9963-51A3B6CC9CA1}">
      <dgm:prSet/>
      <dgm:spPr/>
      <dgm:t>
        <a:bodyPr/>
        <a:lstStyle/>
        <a:p>
          <a:r>
            <a:rPr lang="en-GB"/>
            <a:t>Overall Positive Results</a:t>
          </a:r>
          <a:endParaRPr lang="en-US"/>
        </a:p>
      </dgm:t>
    </dgm:pt>
    <dgm:pt modelId="{563089A1-605D-45A2-9C6B-28018A074583}" type="parTrans" cxnId="{DB634BD8-6857-4684-B986-4F9F284B3665}">
      <dgm:prSet/>
      <dgm:spPr/>
      <dgm:t>
        <a:bodyPr/>
        <a:lstStyle/>
        <a:p>
          <a:endParaRPr lang="en-US"/>
        </a:p>
      </dgm:t>
    </dgm:pt>
    <dgm:pt modelId="{CF633897-E9F1-40C8-B052-745BC18BEBA7}" type="sibTrans" cxnId="{DB634BD8-6857-4684-B986-4F9F284B3665}">
      <dgm:prSet/>
      <dgm:spPr/>
      <dgm:t>
        <a:bodyPr/>
        <a:lstStyle/>
        <a:p>
          <a:endParaRPr lang="en-US"/>
        </a:p>
      </dgm:t>
    </dgm:pt>
    <dgm:pt modelId="{80D2E4B7-C193-49F0-91BF-9F2E0A4B7C61}">
      <dgm:prSet/>
      <dgm:spPr/>
      <dgm:t>
        <a:bodyPr/>
        <a:lstStyle/>
        <a:p>
          <a:r>
            <a:rPr lang="en-GB"/>
            <a:t>Main Negatives were on the UI</a:t>
          </a:r>
          <a:endParaRPr lang="en-US"/>
        </a:p>
      </dgm:t>
    </dgm:pt>
    <dgm:pt modelId="{734264F6-0D14-4C44-B6A3-E8066330CAC8}" type="parTrans" cxnId="{EBF64FD3-6DBF-4DF7-83F3-F8A9ED16E3EB}">
      <dgm:prSet/>
      <dgm:spPr/>
      <dgm:t>
        <a:bodyPr/>
        <a:lstStyle/>
        <a:p>
          <a:endParaRPr lang="en-US"/>
        </a:p>
      </dgm:t>
    </dgm:pt>
    <dgm:pt modelId="{97CDBA60-B11F-45EF-A7AA-922FE155C2DA}" type="sibTrans" cxnId="{EBF64FD3-6DBF-4DF7-83F3-F8A9ED16E3EB}">
      <dgm:prSet/>
      <dgm:spPr/>
      <dgm:t>
        <a:bodyPr/>
        <a:lstStyle/>
        <a:p>
          <a:endParaRPr lang="en-US"/>
        </a:p>
      </dgm:t>
    </dgm:pt>
    <dgm:pt modelId="{7254F847-9F59-4A5F-9882-A9015B3A0241}">
      <dgm:prSet/>
      <dgm:spPr/>
      <dgm:t>
        <a:bodyPr/>
        <a:lstStyle/>
        <a:p>
          <a:r>
            <a:rPr lang="en-GB"/>
            <a:t>Many Potential Future work</a:t>
          </a:r>
          <a:endParaRPr lang="en-US"/>
        </a:p>
      </dgm:t>
    </dgm:pt>
    <dgm:pt modelId="{02EA68F9-99DD-49DB-B2E4-797AB2DEF2F4}" type="parTrans" cxnId="{79534B01-0EC4-41FD-856A-CA02FA905BE9}">
      <dgm:prSet/>
      <dgm:spPr/>
      <dgm:t>
        <a:bodyPr/>
        <a:lstStyle/>
        <a:p>
          <a:endParaRPr lang="en-US"/>
        </a:p>
      </dgm:t>
    </dgm:pt>
    <dgm:pt modelId="{2FF6A314-FFA2-4BB3-96CB-55687D3758E9}" type="sibTrans" cxnId="{79534B01-0EC4-41FD-856A-CA02FA905BE9}">
      <dgm:prSet/>
      <dgm:spPr/>
      <dgm:t>
        <a:bodyPr/>
        <a:lstStyle/>
        <a:p>
          <a:endParaRPr lang="en-US"/>
        </a:p>
      </dgm:t>
    </dgm:pt>
    <dgm:pt modelId="{CD1B27C5-FD92-4FE6-BE8A-C4C1F41DB2E1}" type="pres">
      <dgm:prSet presAssocID="{8AD5CDDA-DB54-452B-8535-DD4732D9C4AA}" presName="root" presStyleCnt="0">
        <dgm:presLayoutVars>
          <dgm:dir/>
          <dgm:resizeHandles val="exact"/>
        </dgm:presLayoutVars>
      </dgm:prSet>
      <dgm:spPr/>
    </dgm:pt>
    <dgm:pt modelId="{BFCE7DA4-2607-4B22-9A6F-89342C48C320}" type="pres">
      <dgm:prSet presAssocID="{8AD5CDDA-DB54-452B-8535-DD4732D9C4AA}" presName="container" presStyleCnt="0">
        <dgm:presLayoutVars>
          <dgm:dir/>
          <dgm:resizeHandles val="exact"/>
        </dgm:presLayoutVars>
      </dgm:prSet>
      <dgm:spPr/>
    </dgm:pt>
    <dgm:pt modelId="{311BAC5A-2B7A-45B0-B093-3567C42B7D40}" type="pres">
      <dgm:prSet presAssocID="{46130679-DC66-4BEC-A68A-1D80EC5ACED9}" presName="compNode" presStyleCnt="0"/>
      <dgm:spPr/>
    </dgm:pt>
    <dgm:pt modelId="{E2C9FA82-E553-46EC-9EDC-8669DDDF8807}" type="pres">
      <dgm:prSet presAssocID="{46130679-DC66-4BEC-A68A-1D80EC5ACED9}" presName="iconBgRect" presStyleLbl="bgShp" presStyleIdx="0" presStyleCnt="4"/>
      <dgm:spPr/>
    </dgm:pt>
    <dgm:pt modelId="{709C6D78-3670-4885-938C-B472A6F38A55}" type="pres">
      <dgm:prSet presAssocID="{46130679-DC66-4BEC-A68A-1D80EC5ACED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896D38B-8CA9-49A8-B637-6819A4E13927}" type="pres">
      <dgm:prSet presAssocID="{46130679-DC66-4BEC-A68A-1D80EC5ACED9}" presName="spaceRect" presStyleCnt="0"/>
      <dgm:spPr/>
    </dgm:pt>
    <dgm:pt modelId="{0416AC52-9FCB-4518-81A1-3A25FC872106}" type="pres">
      <dgm:prSet presAssocID="{46130679-DC66-4BEC-A68A-1D80EC5ACED9}" presName="textRect" presStyleLbl="revTx" presStyleIdx="0" presStyleCnt="4">
        <dgm:presLayoutVars>
          <dgm:chMax val="1"/>
          <dgm:chPref val="1"/>
        </dgm:presLayoutVars>
      </dgm:prSet>
      <dgm:spPr/>
    </dgm:pt>
    <dgm:pt modelId="{AFED4282-2694-431D-915C-F8A64370E611}" type="pres">
      <dgm:prSet presAssocID="{5237FC09-9980-438E-9276-DC34B23BC1D3}" presName="sibTrans" presStyleLbl="sibTrans2D1" presStyleIdx="0" presStyleCnt="0"/>
      <dgm:spPr/>
    </dgm:pt>
    <dgm:pt modelId="{A25EE896-E065-494E-9195-A9401777B59B}" type="pres">
      <dgm:prSet presAssocID="{6E2A204C-75B9-41B1-9963-51A3B6CC9CA1}" presName="compNode" presStyleCnt="0"/>
      <dgm:spPr/>
    </dgm:pt>
    <dgm:pt modelId="{CCAC78FA-8413-4F6C-B601-AD27C6BEEE51}" type="pres">
      <dgm:prSet presAssocID="{6E2A204C-75B9-41B1-9963-51A3B6CC9CA1}" presName="iconBgRect" presStyleLbl="bgShp" presStyleIdx="1" presStyleCnt="4"/>
      <dgm:spPr/>
    </dgm:pt>
    <dgm:pt modelId="{336E29C7-A82C-42CC-998F-0203284EE937}" type="pres">
      <dgm:prSet presAssocID="{6E2A204C-75B9-41B1-9963-51A3B6CC9CA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B9A1B72A-0568-4669-81A8-80297C0509F2}" type="pres">
      <dgm:prSet presAssocID="{6E2A204C-75B9-41B1-9963-51A3B6CC9CA1}" presName="spaceRect" presStyleCnt="0"/>
      <dgm:spPr/>
    </dgm:pt>
    <dgm:pt modelId="{37A03AFB-47EB-4B4C-BFE8-1574B6CC1A65}" type="pres">
      <dgm:prSet presAssocID="{6E2A204C-75B9-41B1-9963-51A3B6CC9CA1}" presName="textRect" presStyleLbl="revTx" presStyleIdx="1" presStyleCnt="4">
        <dgm:presLayoutVars>
          <dgm:chMax val="1"/>
          <dgm:chPref val="1"/>
        </dgm:presLayoutVars>
      </dgm:prSet>
      <dgm:spPr/>
    </dgm:pt>
    <dgm:pt modelId="{C0D6B1FC-E0B9-44A8-9A15-8B8634C539D0}" type="pres">
      <dgm:prSet presAssocID="{CF633897-E9F1-40C8-B052-745BC18BEBA7}" presName="sibTrans" presStyleLbl="sibTrans2D1" presStyleIdx="0" presStyleCnt="0"/>
      <dgm:spPr/>
    </dgm:pt>
    <dgm:pt modelId="{38EBAC11-A013-4FEE-80CF-35C5A7C9D78A}" type="pres">
      <dgm:prSet presAssocID="{80D2E4B7-C193-49F0-91BF-9F2E0A4B7C61}" presName="compNode" presStyleCnt="0"/>
      <dgm:spPr/>
    </dgm:pt>
    <dgm:pt modelId="{F57FB890-6B32-486E-B5F2-2B7453207AC7}" type="pres">
      <dgm:prSet presAssocID="{80D2E4B7-C193-49F0-91BF-9F2E0A4B7C61}" presName="iconBgRect" presStyleLbl="bgShp" presStyleIdx="2" presStyleCnt="4"/>
      <dgm:spPr/>
    </dgm:pt>
    <dgm:pt modelId="{38420929-7FEE-4C65-8EF0-9B51149F779E}" type="pres">
      <dgm:prSet presAssocID="{80D2E4B7-C193-49F0-91BF-9F2E0A4B7C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227DE823-4047-4E41-9C59-A94B36FCE0F1}" type="pres">
      <dgm:prSet presAssocID="{80D2E4B7-C193-49F0-91BF-9F2E0A4B7C61}" presName="spaceRect" presStyleCnt="0"/>
      <dgm:spPr/>
    </dgm:pt>
    <dgm:pt modelId="{5717F495-850C-4F6F-9BB4-99FE0D8B32B0}" type="pres">
      <dgm:prSet presAssocID="{80D2E4B7-C193-49F0-91BF-9F2E0A4B7C61}" presName="textRect" presStyleLbl="revTx" presStyleIdx="2" presStyleCnt="4">
        <dgm:presLayoutVars>
          <dgm:chMax val="1"/>
          <dgm:chPref val="1"/>
        </dgm:presLayoutVars>
      </dgm:prSet>
      <dgm:spPr/>
    </dgm:pt>
    <dgm:pt modelId="{0468E34C-2E27-47B1-A5D2-B2DD3A95508A}" type="pres">
      <dgm:prSet presAssocID="{97CDBA60-B11F-45EF-A7AA-922FE155C2DA}" presName="sibTrans" presStyleLbl="sibTrans2D1" presStyleIdx="0" presStyleCnt="0"/>
      <dgm:spPr/>
    </dgm:pt>
    <dgm:pt modelId="{16D401CB-7676-461D-93D2-FB590523FA89}" type="pres">
      <dgm:prSet presAssocID="{7254F847-9F59-4A5F-9882-A9015B3A0241}" presName="compNode" presStyleCnt="0"/>
      <dgm:spPr/>
    </dgm:pt>
    <dgm:pt modelId="{003B15FD-ACD7-45C3-BEA8-311ED223B1E8}" type="pres">
      <dgm:prSet presAssocID="{7254F847-9F59-4A5F-9882-A9015B3A0241}" presName="iconBgRect" presStyleLbl="bgShp" presStyleIdx="3" presStyleCnt="4"/>
      <dgm:spPr/>
    </dgm:pt>
    <dgm:pt modelId="{AED54D0B-9EA0-4A36-B8DE-C6608C48FE63}" type="pres">
      <dgm:prSet presAssocID="{7254F847-9F59-4A5F-9882-A9015B3A024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2FA9B17-418F-4A60-A8D7-9B6ACF9CF2A0}" type="pres">
      <dgm:prSet presAssocID="{7254F847-9F59-4A5F-9882-A9015B3A0241}" presName="spaceRect" presStyleCnt="0"/>
      <dgm:spPr/>
    </dgm:pt>
    <dgm:pt modelId="{D49EC51F-6674-4562-BFE4-349013B7A8F9}" type="pres">
      <dgm:prSet presAssocID="{7254F847-9F59-4A5F-9882-A9015B3A024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9534B01-0EC4-41FD-856A-CA02FA905BE9}" srcId="{8AD5CDDA-DB54-452B-8535-DD4732D9C4AA}" destId="{7254F847-9F59-4A5F-9882-A9015B3A0241}" srcOrd="3" destOrd="0" parTransId="{02EA68F9-99DD-49DB-B2E4-797AB2DEF2F4}" sibTransId="{2FF6A314-FFA2-4BB3-96CB-55687D3758E9}"/>
    <dgm:cxn modelId="{DDF2F644-65A3-4739-A55A-FFBFEE288819}" type="presOf" srcId="{80D2E4B7-C193-49F0-91BF-9F2E0A4B7C61}" destId="{5717F495-850C-4F6F-9BB4-99FE0D8B32B0}" srcOrd="0" destOrd="0" presId="urn:microsoft.com/office/officeart/2018/2/layout/IconCircleList"/>
    <dgm:cxn modelId="{A33C2353-4D11-4E8D-A571-EF8D62282307}" type="presOf" srcId="{6E2A204C-75B9-41B1-9963-51A3B6CC9CA1}" destId="{37A03AFB-47EB-4B4C-BFE8-1574B6CC1A65}" srcOrd="0" destOrd="0" presId="urn:microsoft.com/office/officeart/2018/2/layout/IconCircleList"/>
    <dgm:cxn modelId="{A66009A0-0B58-453A-AE8B-EABAF6ABF4EB}" type="presOf" srcId="{46130679-DC66-4BEC-A68A-1D80EC5ACED9}" destId="{0416AC52-9FCB-4518-81A1-3A25FC872106}" srcOrd="0" destOrd="0" presId="urn:microsoft.com/office/officeart/2018/2/layout/IconCircleList"/>
    <dgm:cxn modelId="{A29BFEAE-22CF-4BDD-8AA9-B4AAE7F27B40}" type="presOf" srcId="{8AD5CDDA-DB54-452B-8535-DD4732D9C4AA}" destId="{CD1B27C5-FD92-4FE6-BE8A-C4C1F41DB2E1}" srcOrd="0" destOrd="0" presId="urn:microsoft.com/office/officeart/2018/2/layout/IconCircleList"/>
    <dgm:cxn modelId="{316522B5-6192-42BC-9102-4BFADAA51638}" type="presOf" srcId="{CF633897-E9F1-40C8-B052-745BC18BEBA7}" destId="{C0D6B1FC-E0B9-44A8-9A15-8B8634C539D0}" srcOrd="0" destOrd="0" presId="urn:microsoft.com/office/officeart/2018/2/layout/IconCircleList"/>
    <dgm:cxn modelId="{CB4CF5BA-7BC8-44CD-96A9-9C72FF678C9F}" srcId="{8AD5CDDA-DB54-452B-8535-DD4732D9C4AA}" destId="{46130679-DC66-4BEC-A68A-1D80EC5ACED9}" srcOrd="0" destOrd="0" parTransId="{4751141F-706C-48A2-A4CE-49CCC461708A}" sibTransId="{5237FC09-9980-438E-9276-DC34B23BC1D3}"/>
    <dgm:cxn modelId="{2228B3CA-9A77-47EF-9281-68EA25CCA810}" type="presOf" srcId="{97CDBA60-B11F-45EF-A7AA-922FE155C2DA}" destId="{0468E34C-2E27-47B1-A5D2-B2DD3A95508A}" srcOrd="0" destOrd="0" presId="urn:microsoft.com/office/officeart/2018/2/layout/IconCircleList"/>
    <dgm:cxn modelId="{EBF64FD3-6DBF-4DF7-83F3-F8A9ED16E3EB}" srcId="{8AD5CDDA-DB54-452B-8535-DD4732D9C4AA}" destId="{80D2E4B7-C193-49F0-91BF-9F2E0A4B7C61}" srcOrd="2" destOrd="0" parTransId="{734264F6-0D14-4C44-B6A3-E8066330CAC8}" sibTransId="{97CDBA60-B11F-45EF-A7AA-922FE155C2DA}"/>
    <dgm:cxn modelId="{7D8115D5-FA24-4A91-9912-CDAF27F07A42}" type="presOf" srcId="{7254F847-9F59-4A5F-9882-A9015B3A0241}" destId="{D49EC51F-6674-4562-BFE4-349013B7A8F9}" srcOrd="0" destOrd="0" presId="urn:microsoft.com/office/officeart/2018/2/layout/IconCircleList"/>
    <dgm:cxn modelId="{DB634BD8-6857-4684-B986-4F9F284B3665}" srcId="{8AD5CDDA-DB54-452B-8535-DD4732D9C4AA}" destId="{6E2A204C-75B9-41B1-9963-51A3B6CC9CA1}" srcOrd="1" destOrd="0" parTransId="{563089A1-605D-45A2-9C6B-28018A074583}" sibTransId="{CF633897-E9F1-40C8-B052-745BC18BEBA7}"/>
    <dgm:cxn modelId="{E6D7BDE3-D686-4B85-A03E-3748B93058D2}" type="presOf" srcId="{5237FC09-9980-438E-9276-DC34B23BC1D3}" destId="{AFED4282-2694-431D-915C-F8A64370E611}" srcOrd="0" destOrd="0" presId="urn:microsoft.com/office/officeart/2018/2/layout/IconCircleList"/>
    <dgm:cxn modelId="{D838D0E6-EFF2-4368-BD6E-052BD93F54BD}" type="presParOf" srcId="{CD1B27C5-FD92-4FE6-BE8A-C4C1F41DB2E1}" destId="{BFCE7DA4-2607-4B22-9A6F-89342C48C320}" srcOrd="0" destOrd="0" presId="urn:microsoft.com/office/officeart/2018/2/layout/IconCircleList"/>
    <dgm:cxn modelId="{FF341766-2761-4ED0-B559-78D0729E735F}" type="presParOf" srcId="{BFCE7DA4-2607-4B22-9A6F-89342C48C320}" destId="{311BAC5A-2B7A-45B0-B093-3567C42B7D40}" srcOrd="0" destOrd="0" presId="urn:microsoft.com/office/officeart/2018/2/layout/IconCircleList"/>
    <dgm:cxn modelId="{067E7780-DAFA-42E2-B774-54B77C1288D7}" type="presParOf" srcId="{311BAC5A-2B7A-45B0-B093-3567C42B7D40}" destId="{E2C9FA82-E553-46EC-9EDC-8669DDDF8807}" srcOrd="0" destOrd="0" presId="urn:microsoft.com/office/officeart/2018/2/layout/IconCircleList"/>
    <dgm:cxn modelId="{3A4C6B9C-DB18-48E8-AD78-B12B66C70087}" type="presParOf" srcId="{311BAC5A-2B7A-45B0-B093-3567C42B7D40}" destId="{709C6D78-3670-4885-938C-B472A6F38A55}" srcOrd="1" destOrd="0" presId="urn:microsoft.com/office/officeart/2018/2/layout/IconCircleList"/>
    <dgm:cxn modelId="{1B5C1A19-5D88-42C9-A4EB-F5459A0B06B9}" type="presParOf" srcId="{311BAC5A-2B7A-45B0-B093-3567C42B7D40}" destId="{0896D38B-8CA9-49A8-B637-6819A4E13927}" srcOrd="2" destOrd="0" presId="urn:microsoft.com/office/officeart/2018/2/layout/IconCircleList"/>
    <dgm:cxn modelId="{27BFC74E-F139-47E6-8EB3-4215D7A3BB2A}" type="presParOf" srcId="{311BAC5A-2B7A-45B0-B093-3567C42B7D40}" destId="{0416AC52-9FCB-4518-81A1-3A25FC872106}" srcOrd="3" destOrd="0" presId="urn:microsoft.com/office/officeart/2018/2/layout/IconCircleList"/>
    <dgm:cxn modelId="{925D2A2B-1835-4425-9127-250A627B3987}" type="presParOf" srcId="{BFCE7DA4-2607-4B22-9A6F-89342C48C320}" destId="{AFED4282-2694-431D-915C-F8A64370E611}" srcOrd="1" destOrd="0" presId="urn:microsoft.com/office/officeart/2018/2/layout/IconCircleList"/>
    <dgm:cxn modelId="{165AC705-9C96-497F-A342-D867F9A2224D}" type="presParOf" srcId="{BFCE7DA4-2607-4B22-9A6F-89342C48C320}" destId="{A25EE896-E065-494E-9195-A9401777B59B}" srcOrd="2" destOrd="0" presId="urn:microsoft.com/office/officeart/2018/2/layout/IconCircleList"/>
    <dgm:cxn modelId="{744E508A-8379-4779-ACE0-FE2927565571}" type="presParOf" srcId="{A25EE896-E065-494E-9195-A9401777B59B}" destId="{CCAC78FA-8413-4F6C-B601-AD27C6BEEE51}" srcOrd="0" destOrd="0" presId="urn:microsoft.com/office/officeart/2018/2/layout/IconCircleList"/>
    <dgm:cxn modelId="{1F0C33AB-2664-4733-8604-2F3696FDA7C0}" type="presParOf" srcId="{A25EE896-E065-494E-9195-A9401777B59B}" destId="{336E29C7-A82C-42CC-998F-0203284EE937}" srcOrd="1" destOrd="0" presId="urn:microsoft.com/office/officeart/2018/2/layout/IconCircleList"/>
    <dgm:cxn modelId="{01CC79FB-37B6-4E6F-9979-5B61D0E33955}" type="presParOf" srcId="{A25EE896-E065-494E-9195-A9401777B59B}" destId="{B9A1B72A-0568-4669-81A8-80297C0509F2}" srcOrd="2" destOrd="0" presId="urn:microsoft.com/office/officeart/2018/2/layout/IconCircleList"/>
    <dgm:cxn modelId="{1A9800BB-05F3-40DC-B693-DF3C0A212359}" type="presParOf" srcId="{A25EE896-E065-494E-9195-A9401777B59B}" destId="{37A03AFB-47EB-4B4C-BFE8-1574B6CC1A65}" srcOrd="3" destOrd="0" presId="urn:microsoft.com/office/officeart/2018/2/layout/IconCircleList"/>
    <dgm:cxn modelId="{1B5E0CFA-7496-497F-A452-18D44CDF0728}" type="presParOf" srcId="{BFCE7DA4-2607-4B22-9A6F-89342C48C320}" destId="{C0D6B1FC-E0B9-44A8-9A15-8B8634C539D0}" srcOrd="3" destOrd="0" presId="urn:microsoft.com/office/officeart/2018/2/layout/IconCircleList"/>
    <dgm:cxn modelId="{5FFE8721-E5C3-4115-A8E1-61CB3FBDEDF9}" type="presParOf" srcId="{BFCE7DA4-2607-4B22-9A6F-89342C48C320}" destId="{38EBAC11-A013-4FEE-80CF-35C5A7C9D78A}" srcOrd="4" destOrd="0" presId="urn:microsoft.com/office/officeart/2018/2/layout/IconCircleList"/>
    <dgm:cxn modelId="{59C0807B-A9EB-40CF-AF76-9CFA23834834}" type="presParOf" srcId="{38EBAC11-A013-4FEE-80CF-35C5A7C9D78A}" destId="{F57FB890-6B32-486E-B5F2-2B7453207AC7}" srcOrd="0" destOrd="0" presId="urn:microsoft.com/office/officeart/2018/2/layout/IconCircleList"/>
    <dgm:cxn modelId="{92B560A7-DF24-41EB-AD63-38D074AB97BC}" type="presParOf" srcId="{38EBAC11-A013-4FEE-80CF-35C5A7C9D78A}" destId="{38420929-7FEE-4C65-8EF0-9B51149F779E}" srcOrd="1" destOrd="0" presId="urn:microsoft.com/office/officeart/2018/2/layout/IconCircleList"/>
    <dgm:cxn modelId="{E96C45BD-CB55-4D27-9F55-AB475AB577D5}" type="presParOf" srcId="{38EBAC11-A013-4FEE-80CF-35C5A7C9D78A}" destId="{227DE823-4047-4E41-9C59-A94B36FCE0F1}" srcOrd="2" destOrd="0" presId="urn:microsoft.com/office/officeart/2018/2/layout/IconCircleList"/>
    <dgm:cxn modelId="{EB027440-BBD4-4274-A8EA-95CE2CB99FAA}" type="presParOf" srcId="{38EBAC11-A013-4FEE-80CF-35C5A7C9D78A}" destId="{5717F495-850C-4F6F-9BB4-99FE0D8B32B0}" srcOrd="3" destOrd="0" presId="urn:microsoft.com/office/officeart/2018/2/layout/IconCircleList"/>
    <dgm:cxn modelId="{94828D72-EF9C-4668-AF8E-35296382725C}" type="presParOf" srcId="{BFCE7DA4-2607-4B22-9A6F-89342C48C320}" destId="{0468E34C-2E27-47B1-A5D2-B2DD3A95508A}" srcOrd="5" destOrd="0" presId="urn:microsoft.com/office/officeart/2018/2/layout/IconCircleList"/>
    <dgm:cxn modelId="{A8517C4F-D977-4546-B548-F42346587AB7}" type="presParOf" srcId="{BFCE7DA4-2607-4B22-9A6F-89342C48C320}" destId="{16D401CB-7676-461D-93D2-FB590523FA89}" srcOrd="6" destOrd="0" presId="urn:microsoft.com/office/officeart/2018/2/layout/IconCircleList"/>
    <dgm:cxn modelId="{BC4A5B02-AFDA-44B8-A312-A0E4249540CD}" type="presParOf" srcId="{16D401CB-7676-461D-93D2-FB590523FA89}" destId="{003B15FD-ACD7-45C3-BEA8-311ED223B1E8}" srcOrd="0" destOrd="0" presId="urn:microsoft.com/office/officeart/2018/2/layout/IconCircleList"/>
    <dgm:cxn modelId="{C50B1A9A-9D70-402A-A668-6EDD6C967EC0}" type="presParOf" srcId="{16D401CB-7676-461D-93D2-FB590523FA89}" destId="{AED54D0B-9EA0-4A36-B8DE-C6608C48FE63}" srcOrd="1" destOrd="0" presId="urn:microsoft.com/office/officeart/2018/2/layout/IconCircleList"/>
    <dgm:cxn modelId="{D58F8725-9CB0-41E5-9BD1-F07527A85461}" type="presParOf" srcId="{16D401CB-7676-461D-93D2-FB590523FA89}" destId="{02FA9B17-418F-4A60-A8D7-9B6ACF9CF2A0}" srcOrd="2" destOrd="0" presId="urn:microsoft.com/office/officeart/2018/2/layout/IconCircleList"/>
    <dgm:cxn modelId="{9863CDBA-4A18-4F8F-B9C6-D3E6C62917DB}" type="presParOf" srcId="{16D401CB-7676-461D-93D2-FB590523FA89}" destId="{D49EC51F-6674-4562-BFE4-349013B7A8F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EF1114-B358-4038-8617-ACAB6AC73C3C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EE82884-3063-4446-94E2-EDD7296B5F36}">
      <dgm:prSet/>
      <dgm:spPr/>
      <dgm:t>
        <a:bodyPr/>
        <a:lstStyle/>
        <a:p>
          <a:r>
            <a:rPr lang="en-GB"/>
            <a:t>Must provide the users with an interactive GUI, allowing them to be able to navigate through the application and interact with its contents. </a:t>
          </a:r>
          <a:endParaRPr lang="en-US"/>
        </a:p>
      </dgm:t>
    </dgm:pt>
    <dgm:pt modelId="{4FE5A95C-FA55-47FF-BA15-1A1DF44FE945}" type="parTrans" cxnId="{1FCBE513-5E41-48F2-A5B0-C15F5824D35C}">
      <dgm:prSet/>
      <dgm:spPr/>
      <dgm:t>
        <a:bodyPr/>
        <a:lstStyle/>
        <a:p>
          <a:endParaRPr lang="en-US"/>
        </a:p>
      </dgm:t>
    </dgm:pt>
    <dgm:pt modelId="{51472B9D-5B1B-454C-BB5D-B3DD8A4D737D}" type="sibTrans" cxnId="{1FCBE513-5E41-48F2-A5B0-C15F5824D35C}">
      <dgm:prSet/>
      <dgm:spPr/>
      <dgm:t>
        <a:bodyPr/>
        <a:lstStyle/>
        <a:p>
          <a:endParaRPr lang="en-US"/>
        </a:p>
      </dgm:t>
    </dgm:pt>
    <dgm:pt modelId="{3059C400-D164-4A56-9BC9-5B56618D3CAB}">
      <dgm:prSet/>
      <dgm:spPr/>
      <dgm:t>
        <a:bodyPr/>
        <a:lstStyle/>
        <a:p>
          <a:r>
            <a:rPr lang="en-GB"/>
            <a:t>The application must have a game mode to let the users be able to have a competitive element to the application. </a:t>
          </a:r>
          <a:endParaRPr lang="en-US"/>
        </a:p>
      </dgm:t>
    </dgm:pt>
    <dgm:pt modelId="{2E883A24-4F17-457B-AC7F-09B2A9734997}" type="parTrans" cxnId="{B3C6F14B-BCEC-4FF8-85D7-25E494137EEC}">
      <dgm:prSet/>
      <dgm:spPr/>
      <dgm:t>
        <a:bodyPr/>
        <a:lstStyle/>
        <a:p>
          <a:endParaRPr lang="en-US"/>
        </a:p>
      </dgm:t>
    </dgm:pt>
    <dgm:pt modelId="{B221D559-B6CA-400D-A0B7-6F62E5AEA069}" type="sibTrans" cxnId="{B3C6F14B-BCEC-4FF8-85D7-25E494137EEC}">
      <dgm:prSet/>
      <dgm:spPr/>
      <dgm:t>
        <a:bodyPr/>
        <a:lstStyle/>
        <a:p>
          <a:endParaRPr lang="en-US"/>
        </a:p>
      </dgm:t>
    </dgm:pt>
    <dgm:pt modelId="{818E1C4D-FDFC-4A91-A5E8-9A9F0B96ECD9}">
      <dgm:prSet/>
      <dgm:spPr/>
      <dgm:t>
        <a:bodyPr/>
        <a:lstStyle/>
        <a:p>
          <a:r>
            <a:rPr lang="en-GB"/>
            <a:t>The application must have implemented multiple ML Models to enable the user to interact with them in some way. </a:t>
          </a:r>
          <a:endParaRPr lang="en-US"/>
        </a:p>
      </dgm:t>
    </dgm:pt>
    <dgm:pt modelId="{1066D440-6431-4E02-A17C-D461552CC30E}" type="parTrans" cxnId="{2CD7BFCF-CA8C-4756-800F-F806E821EDD9}">
      <dgm:prSet/>
      <dgm:spPr/>
      <dgm:t>
        <a:bodyPr/>
        <a:lstStyle/>
        <a:p>
          <a:endParaRPr lang="en-US"/>
        </a:p>
      </dgm:t>
    </dgm:pt>
    <dgm:pt modelId="{F761EE1F-601C-4077-AC08-4E8296817E3F}" type="sibTrans" cxnId="{2CD7BFCF-CA8C-4756-800F-F806E821EDD9}">
      <dgm:prSet/>
      <dgm:spPr/>
      <dgm:t>
        <a:bodyPr/>
        <a:lstStyle/>
        <a:p>
          <a:endParaRPr lang="en-US"/>
        </a:p>
      </dgm:t>
    </dgm:pt>
    <dgm:pt modelId="{2D1C030A-657D-4DC8-8D1E-F968FBFC8F66}">
      <dgm:prSet/>
      <dgm:spPr/>
      <dgm:t>
        <a:bodyPr/>
        <a:lstStyle/>
        <a:p>
          <a:r>
            <a:rPr lang="en-GB"/>
            <a:t>The application must provide a form of teaching and learning content, allowing the users to learn about ML and the models more than just playing the game mode. </a:t>
          </a:r>
          <a:endParaRPr lang="en-US"/>
        </a:p>
      </dgm:t>
    </dgm:pt>
    <dgm:pt modelId="{1B0BAFD9-114A-40F7-AC71-406C53D63667}" type="parTrans" cxnId="{17E08FC9-E24E-4894-AF76-D1A82716E5BA}">
      <dgm:prSet/>
      <dgm:spPr/>
      <dgm:t>
        <a:bodyPr/>
        <a:lstStyle/>
        <a:p>
          <a:endParaRPr lang="en-US"/>
        </a:p>
      </dgm:t>
    </dgm:pt>
    <dgm:pt modelId="{88C3EC31-DB29-4BCA-8380-2D3E3456C825}" type="sibTrans" cxnId="{17E08FC9-E24E-4894-AF76-D1A82716E5BA}">
      <dgm:prSet/>
      <dgm:spPr/>
      <dgm:t>
        <a:bodyPr/>
        <a:lstStyle/>
        <a:p>
          <a:endParaRPr lang="en-US"/>
        </a:p>
      </dgm:t>
    </dgm:pt>
    <dgm:pt modelId="{3202A68D-4CE4-4187-8846-08C37DDEC453}">
      <dgm:prSet/>
      <dgm:spPr/>
      <dgm:t>
        <a:bodyPr/>
        <a:lstStyle/>
        <a:p>
          <a:r>
            <a:rPr lang="en-GB"/>
            <a:t>The application must have some aspects of gamification and have unlockable available to the user. </a:t>
          </a:r>
          <a:endParaRPr lang="en-US"/>
        </a:p>
      </dgm:t>
    </dgm:pt>
    <dgm:pt modelId="{2D9FDBA0-FA99-4470-A4A2-8D429DEC64ED}" type="parTrans" cxnId="{D66E14E9-22EF-45BE-8D3D-87858473A86B}">
      <dgm:prSet/>
      <dgm:spPr/>
      <dgm:t>
        <a:bodyPr/>
        <a:lstStyle/>
        <a:p>
          <a:endParaRPr lang="en-US"/>
        </a:p>
      </dgm:t>
    </dgm:pt>
    <dgm:pt modelId="{0129C399-3CA2-4B42-BA2E-5358AB97E47C}" type="sibTrans" cxnId="{D66E14E9-22EF-45BE-8D3D-87858473A86B}">
      <dgm:prSet/>
      <dgm:spPr/>
      <dgm:t>
        <a:bodyPr/>
        <a:lstStyle/>
        <a:p>
          <a:endParaRPr lang="en-US"/>
        </a:p>
      </dgm:t>
    </dgm:pt>
    <dgm:pt modelId="{A7F04202-CCDD-8048-83D4-5E4E4188AD95}" type="pres">
      <dgm:prSet presAssocID="{3AEF1114-B358-4038-8617-ACAB6AC73C3C}" presName="diagram" presStyleCnt="0">
        <dgm:presLayoutVars>
          <dgm:dir/>
          <dgm:resizeHandles val="exact"/>
        </dgm:presLayoutVars>
      </dgm:prSet>
      <dgm:spPr/>
    </dgm:pt>
    <dgm:pt modelId="{434D4B07-FC36-1640-8DCC-EF6EED8B0578}" type="pres">
      <dgm:prSet presAssocID="{EEE82884-3063-4446-94E2-EDD7296B5F36}" presName="node" presStyleLbl="node1" presStyleIdx="0" presStyleCnt="5">
        <dgm:presLayoutVars>
          <dgm:bulletEnabled val="1"/>
        </dgm:presLayoutVars>
      </dgm:prSet>
      <dgm:spPr/>
    </dgm:pt>
    <dgm:pt modelId="{AEDF01E7-EEE3-8849-97E4-8D7C07443083}" type="pres">
      <dgm:prSet presAssocID="{51472B9D-5B1B-454C-BB5D-B3DD8A4D737D}" presName="sibTrans" presStyleCnt="0"/>
      <dgm:spPr/>
    </dgm:pt>
    <dgm:pt modelId="{39BC9C66-1450-3A46-8EE1-8AFAB9F184F8}" type="pres">
      <dgm:prSet presAssocID="{3059C400-D164-4A56-9BC9-5B56618D3CAB}" presName="node" presStyleLbl="node1" presStyleIdx="1" presStyleCnt="5">
        <dgm:presLayoutVars>
          <dgm:bulletEnabled val="1"/>
        </dgm:presLayoutVars>
      </dgm:prSet>
      <dgm:spPr/>
    </dgm:pt>
    <dgm:pt modelId="{ECA23B31-0063-B940-B13D-D4862284AD69}" type="pres">
      <dgm:prSet presAssocID="{B221D559-B6CA-400D-A0B7-6F62E5AEA069}" presName="sibTrans" presStyleCnt="0"/>
      <dgm:spPr/>
    </dgm:pt>
    <dgm:pt modelId="{6BED7C9F-B6AF-484B-95FA-EC6C68F30449}" type="pres">
      <dgm:prSet presAssocID="{818E1C4D-FDFC-4A91-A5E8-9A9F0B96ECD9}" presName="node" presStyleLbl="node1" presStyleIdx="2" presStyleCnt="5">
        <dgm:presLayoutVars>
          <dgm:bulletEnabled val="1"/>
        </dgm:presLayoutVars>
      </dgm:prSet>
      <dgm:spPr/>
    </dgm:pt>
    <dgm:pt modelId="{95DC0112-1034-AB4D-8D19-18DEA0EB8B67}" type="pres">
      <dgm:prSet presAssocID="{F761EE1F-601C-4077-AC08-4E8296817E3F}" presName="sibTrans" presStyleCnt="0"/>
      <dgm:spPr/>
    </dgm:pt>
    <dgm:pt modelId="{E99593B0-0BD9-1E46-9032-8EE57028F96F}" type="pres">
      <dgm:prSet presAssocID="{2D1C030A-657D-4DC8-8D1E-F968FBFC8F66}" presName="node" presStyleLbl="node1" presStyleIdx="3" presStyleCnt="5">
        <dgm:presLayoutVars>
          <dgm:bulletEnabled val="1"/>
        </dgm:presLayoutVars>
      </dgm:prSet>
      <dgm:spPr/>
    </dgm:pt>
    <dgm:pt modelId="{4445D4A7-8E3B-2947-9355-203AE6D3B34E}" type="pres">
      <dgm:prSet presAssocID="{88C3EC31-DB29-4BCA-8380-2D3E3456C825}" presName="sibTrans" presStyleCnt="0"/>
      <dgm:spPr/>
    </dgm:pt>
    <dgm:pt modelId="{79ED6529-57B1-A943-A1F3-F4DB2A630AD8}" type="pres">
      <dgm:prSet presAssocID="{3202A68D-4CE4-4187-8846-08C37DDEC453}" presName="node" presStyleLbl="node1" presStyleIdx="4" presStyleCnt="5">
        <dgm:presLayoutVars>
          <dgm:bulletEnabled val="1"/>
        </dgm:presLayoutVars>
      </dgm:prSet>
      <dgm:spPr/>
    </dgm:pt>
  </dgm:ptLst>
  <dgm:cxnLst>
    <dgm:cxn modelId="{C1E2B809-FA1D-0E4C-A6A0-C0FD6D16A905}" type="presOf" srcId="{3059C400-D164-4A56-9BC9-5B56618D3CAB}" destId="{39BC9C66-1450-3A46-8EE1-8AFAB9F184F8}" srcOrd="0" destOrd="0" presId="urn:microsoft.com/office/officeart/2005/8/layout/default"/>
    <dgm:cxn modelId="{1FCBE513-5E41-48F2-A5B0-C15F5824D35C}" srcId="{3AEF1114-B358-4038-8617-ACAB6AC73C3C}" destId="{EEE82884-3063-4446-94E2-EDD7296B5F36}" srcOrd="0" destOrd="0" parTransId="{4FE5A95C-FA55-47FF-BA15-1A1DF44FE945}" sibTransId="{51472B9D-5B1B-454C-BB5D-B3DD8A4D737D}"/>
    <dgm:cxn modelId="{B3C6F14B-BCEC-4FF8-85D7-25E494137EEC}" srcId="{3AEF1114-B358-4038-8617-ACAB6AC73C3C}" destId="{3059C400-D164-4A56-9BC9-5B56618D3CAB}" srcOrd="1" destOrd="0" parTransId="{2E883A24-4F17-457B-AC7F-09B2A9734997}" sibTransId="{B221D559-B6CA-400D-A0B7-6F62E5AEA069}"/>
    <dgm:cxn modelId="{C0823B62-C73A-1447-8FE9-F9D243AB3149}" type="presOf" srcId="{3AEF1114-B358-4038-8617-ACAB6AC73C3C}" destId="{A7F04202-CCDD-8048-83D4-5E4E4188AD95}" srcOrd="0" destOrd="0" presId="urn:microsoft.com/office/officeart/2005/8/layout/default"/>
    <dgm:cxn modelId="{9E588599-5E53-4D42-B5DE-8DD9EFC9E4C5}" type="presOf" srcId="{2D1C030A-657D-4DC8-8D1E-F968FBFC8F66}" destId="{E99593B0-0BD9-1E46-9032-8EE57028F96F}" srcOrd="0" destOrd="0" presId="urn:microsoft.com/office/officeart/2005/8/layout/default"/>
    <dgm:cxn modelId="{DBB0C9C0-1524-3E43-8FE0-AE1359D084CF}" type="presOf" srcId="{EEE82884-3063-4446-94E2-EDD7296B5F36}" destId="{434D4B07-FC36-1640-8DCC-EF6EED8B0578}" srcOrd="0" destOrd="0" presId="urn:microsoft.com/office/officeart/2005/8/layout/default"/>
    <dgm:cxn modelId="{17E08FC9-E24E-4894-AF76-D1A82716E5BA}" srcId="{3AEF1114-B358-4038-8617-ACAB6AC73C3C}" destId="{2D1C030A-657D-4DC8-8D1E-F968FBFC8F66}" srcOrd="3" destOrd="0" parTransId="{1B0BAFD9-114A-40F7-AC71-406C53D63667}" sibTransId="{88C3EC31-DB29-4BCA-8380-2D3E3456C825}"/>
    <dgm:cxn modelId="{2CD7BFCF-CA8C-4756-800F-F806E821EDD9}" srcId="{3AEF1114-B358-4038-8617-ACAB6AC73C3C}" destId="{818E1C4D-FDFC-4A91-A5E8-9A9F0B96ECD9}" srcOrd="2" destOrd="0" parTransId="{1066D440-6431-4E02-A17C-D461552CC30E}" sibTransId="{F761EE1F-601C-4077-AC08-4E8296817E3F}"/>
    <dgm:cxn modelId="{D366BAD7-4D9A-F942-87F9-9DD3043A08E0}" type="presOf" srcId="{3202A68D-4CE4-4187-8846-08C37DDEC453}" destId="{79ED6529-57B1-A943-A1F3-F4DB2A630AD8}" srcOrd="0" destOrd="0" presId="urn:microsoft.com/office/officeart/2005/8/layout/default"/>
    <dgm:cxn modelId="{D66E14E9-22EF-45BE-8D3D-87858473A86B}" srcId="{3AEF1114-B358-4038-8617-ACAB6AC73C3C}" destId="{3202A68D-4CE4-4187-8846-08C37DDEC453}" srcOrd="4" destOrd="0" parTransId="{2D9FDBA0-FA99-4470-A4A2-8D429DEC64ED}" sibTransId="{0129C399-3CA2-4B42-BA2E-5358AB97E47C}"/>
    <dgm:cxn modelId="{8C5CF2F9-365C-784B-9CC2-40991E92E9A0}" type="presOf" srcId="{818E1C4D-FDFC-4A91-A5E8-9A9F0B96ECD9}" destId="{6BED7C9F-B6AF-484B-95FA-EC6C68F30449}" srcOrd="0" destOrd="0" presId="urn:microsoft.com/office/officeart/2005/8/layout/default"/>
    <dgm:cxn modelId="{BB69A4E5-30F0-214A-B9D2-2F4201333E37}" type="presParOf" srcId="{A7F04202-CCDD-8048-83D4-5E4E4188AD95}" destId="{434D4B07-FC36-1640-8DCC-EF6EED8B0578}" srcOrd="0" destOrd="0" presId="urn:microsoft.com/office/officeart/2005/8/layout/default"/>
    <dgm:cxn modelId="{1C8E6EC3-1DDA-3A4C-868F-051F89049C33}" type="presParOf" srcId="{A7F04202-CCDD-8048-83D4-5E4E4188AD95}" destId="{AEDF01E7-EEE3-8849-97E4-8D7C07443083}" srcOrd="1" destOrd="0" presId="urn:microsoft.com/office/officeart/2005/8/layout/default"/>
    <dgm:cxn modelId="{8677FB37-C7AE-4D49-8C50-767ED29AAFC2}" type="presParOf" srcId="{A7F04202-CCDD-8048-83D4-5E4E4188AD95}" destId="{39BC9C66-1450-3A46-8EE1-8AFAB9F184F8}" srcOrd="2" destOrd="0" presId="urn:microsoft.com/office/officeart/2005/8/layout/default"/>
    <dgm:cxn modelId="{DE82E4F0-6A44-4D4A-8696-244ED87DDF62}" type="presParOf" srcId="{A7F04202-CCDD-8048-83D4-5E4E4188AD95}" destId="{ECA23B31-0063-B940-B13D-D4862284AD69}" srcOrd="3" destOrd="0" presId="urn:microsoft.com/office/officeart/2005/8/layout/default"/>
    <dgm:cxn modelId="{DD0F577E-5123-8643-BAEA-6D64A3FC0A99}" type="presParOf" srcId="{A7F04202-CCDD-8048-83D4-5E4E4188AD95}" destId="{6BED7C9F-B6AF-484B-95FA-EC6C68F30449}" srcOrd="4" destOrd="0" presId="urn:microsoft.com/office/officeart/2005/8/layout/default"/>
    <dgm:cxn modelId="{729663D2-DC73-E640-A741-599456FCE05E}" type="presParOf" srcId="{A7F04202-CCDD-8048-83D4-5E4E4188AD95}" destId="{95DC0112-1034-AB4D-8D19-18DEA0EB8B67}" srcOrd="5" destOrd="0" presId="urn:microsoft.com/office/officeart/2005/8/layout/default"/>
    <dgm:cxn modelId="{1D4086D6-977D-4945-89DC-F98E26872067}" type="presParOf" srcId="{A7F04202-CCDD-8048-83D4-5E4E4188AD95}" destId="{E99593B0-0BD9-1E46-9032-8EE57028F96F}" srcOrd="6" destOrd="0" presId="urn:microsoft.com/office/officeart/2005/8/layout/default"/>
    <dgm:cxn modelId="{D5A74B45-C227-3E42-9331-EB940EF703C0}" type="presParOf" srcId="{A7F04202-CCDD-8048-83D4-5E4E4188AD95}" destId="{4445D4A7-8E3B-2947-9355-203AE6D3B34E}" srcOrd="7" destOrd="0" presId="urn:microsoft.com/office/officeart/2005/8/layout/default"/>
    <dgm:cxn modelId="{17810976-5C81-6A4B-B94C-EEE4B8ACAF4D}" type="presParOf" srcId="{A7F04202-CCDD-8048-83D4-5E4E4188AD95}" destId="{79ED6529-57B1-A943-A1F3-F4DB2A630AD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5DEF09-E814-40CF-AEC9-5F04CF619E8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4611D30-1B75-4900-9EA3-5D68B95605D2}">
      <dgm:prSet/>
      <dgm:spPr/>
      <dgm:t>
        <a:bodyPr/>
        <a:lstStyle/>
        <a:p>
          <a:r>
            <a:rPr lang="en-GB"/>
            <a:t>Objectives</a:t>
          </a:r>
          <a:endParaRPr lang="en-US"/>
        </a:p>
      </dgm:t>
    </dgm:pt>
    <dgm:pt modelId="{136596F3-B09B-4B8C-8CC6-9C4C90793EAE}" type="parTrans" cxnId="{4A26D49E-64DE-4914-A702-8BC483896582}">
      <dgm:prSet/>
      <dgm:spPr/>
      <dgm:t>
        <a:bodyPr/>
        <a:lstStyle/>
        <a:p>
          <a:endParaRPr lang="en-US"/>
        </a:p>
      </dgm:t>
    </dgm:pt>
    <dgm:pt modelId="{9D383F86-99C6-4570-BB9B-01B434DC93F7}" type="sibTrans" cxnId="{4A26D49E-64DE-4914-A702-8BC483896582}">
      <dgm:prSet/>
      <dgm:spPr/>
      <dgm:t>
        <a:bodyPr/>
        <a:lstStyle/>
        <a:p>
          <a:endParaRPr lang="en-US"/>
        </a:p>
      </dgm:t>
    </dgm:pt>
    <dgm:pt modelId="{098ED2A7-B16D-4FE2-B37A-D365D907A3EA}">
      <dgm:prSet/>
      <dgm:spPr/>
      <dgm:t>
        <a:bodyPr/>
        <a:lstStyle/>
        <a:p>
          <a:r>
            <a:rPr lang="en-GB" b="1" dirty="0"/>
            <a:t>Project Proposal</a:t>
          </a:r>
          <a:endParaRPr lang="en-US" b="1" dirty="0"/>
        </a:p>
      </dgm:t>
    </dgm:pt>
    <dgm:pt modelId="{007E01F5-05E0-4B8F-ADE7-5999F6039DBD}" type="parTrans" cxnId="{DA82A1B6-D1C7-42D3-AF24-DFB1059E7302}">
      <dgm:prSet/>
      <dgm:spPr/>
      <dgm:t>
        <a:bodyPr/>
        <a:lstStyle/>
        <a:p>
          <a:endParaRPr lang="en-US"/>
        </a:p>
      </dgm:t>
    </dgm:pt>
    <dgm:pt modelId="{404A8935-5712-4F63-91D6-E337083AA322}" type="sibTrans" cxnId="{DA82A1B6-D1C7-42D3-AF24-DFB1059E7302}">
      <dgm:prSet/>
      <dgm:spPr/>
      <dgm:t>
        <a:bodyPr/>
        <a:lstStyle/>
        <a:p>
          <a:endParaRPr lang="en-US"/>
        </a:p>
      </dgm:t>
    </dgm:pt>
    <dgm:pt modelId="{2BDA95BA-843F-41C4-A387-AFAD0CFE69E0}">
      <dgm:prSet/>
      <dgm:spPr/>
      <dgm:t>
        <a:bodyPr/>
        <a:lstStyle/>
        <a:p>
          <a:r>
            <a:rPr lang="en-GB"/>
            <a:t>Background</a:t>
          </a:r>
          <a:endParaRPr lang="en-US"/>
        </a:p>
      </dgm:t>
    </dgm:pt>
    <dgm:pt modelId="{E9AEBFD9-C337-49B7-8437-5A7D09DBF3DF}" type="parTrans" cxnId="{4ADAE976-F697-4AA4-A329-0FBFC3E4F0F3}">
      <dgm:prSet/>
      <dgm:spPr/>
      <dgm:t>
        <a:bodyPr/>
        <a:lstStyle/>
        <a:p>
          <a:endParaRPr lang="en-US"/>
        </a:p>
      </dgm:t>
    </dgm:pt>
    <dgm:pt modelId="{E2C775CA-8B8E-4709-AEEB-3344CE56B5D0}" type="sibTrans" cxnId="{4ADAE976-F697-4AA4-A329-0FBFC3E4F0F3}">
      <dgm:prSet/>
      <dgm:spPr/>
      <dgm:t>
        <a:bodyPr/>
        <a:lstStyle/>
        <a:p>
          <a:endParaRPr lang="en-US"/>
        </a:p>
      </dgm:t>
    </dgm:pt>
    <dgm:pt modelId="{406FE19A-8688-4830-8905-5CB85B8BD69F}">
      <dgm:prSet/>
      <dgm:spPr/>
      <dgm:t>
        <a:bodyPr/>
        <a:lstStyle/>
        <a:p>
          <a:r>
            <a:rPr lang="en-GB"/>
            <a:t>Design</a:t>
          </a:r>
          <a:endParaRPr lang="en-US"/>
        </a:p>
      </dgm:t>
    </dgm:pt>
    <dgm:pt modelId="{01FE8203-64FF-4731-91D2-57EEDBD69C92}" type="parTrans" cxnId="{A6856DEF-1101-45B9-B996-8BFF5D666EA2}">
      <dgm:prSet/>
      <dgm:spPr/>
      <dgm:t>
        <a:bodyPr/>
        <a:lstStyle/>
        <a:p>
          <a:endParaRPr lang="en-US"/>
        </a:p>
      </dgm:t>
    </dgm:pt>
    <dgm:pt modelId="{0D765B6F-2F05-4722-B1B5-AD20C468C969}" type="sibTrans" cxnId="{A6856DEF-1101-45B9-B996-8BFF5D666EA2}">
      <dgm:prSet/>
      <dgm:spPr/>
      <dgm:t>
        <a:bodyPr/>
        <a:lstStyle/>
        <a:p>
          <a:endParaRPr lang="en-US"/>
        </a:p>
      </dgm:t>
    </dgm:pt>
    <dgm:pt modelId="{7FC55623-346C-4679-96BE-AD2779C251D2}">
      <dgm:prSet/>
      <dgm:spPr/>
      <dgm:t>
        <a:bodyPr/>
        <a:lstStyle/>
        <a:p>
          <a:r>
            <a:rPr lang="en-GB"/>
            <a:t>Implementation</a:t>
          </a:r>
          <a:endParaRPr lang="en-US"/>
        </a:p>
      </dgm:t>
    </dgm:pt>
    <dgm:pt modelId="{86844A4B-5B71-4FAC-B527-6489F1627B6D}" type="parTrans" cxnId="{204975EF-7B8F-48B1-84EE-5C740813BD1B}">
      <dgm:prSet/>
      <dgm:spPr/>
      <dgm:t>
        <a:bodyPr/>
        <a:lstStyle/>
        <a:p>
          <a:endParaRPr lang="en-US"/>
        </a:p>
      </dgm:t>
    </dgm:pt>
    <dgm:pt modelId="{6D2DB62F-8C78-4339-81CE-03BCEDEAA83B}" type="sibTrans" cxnId="{204975EF-7B8F-48B1-84EE-5C740813BD1B}">
      <dgm:prSet/>
      <dgm:spPr/>
      <dgm:t>
        <a:bodyPr/>
        <a:lstStyle/>
        <a:p>
          <a:endParaRPr lang="en-US"/>
        </a:p>
      </dgm:t>
    </dgm:pt>
    <dgm:pt modelId="{6933D13F-9B33-4759-AF89-94B183B09F27}">
      <dgm:prSet/>
      <dgm:spPr/>
      <dgm:t>
        <a:bodyPr/>
        <a:lstStyle/>
        <a:p>
          <a:r>
            <a:rPr lang="en-GB" dirty="0"/>
            <a:t>Results</a:t>
          </a:r>
          <a:endParaRPr lang="en-US" dirty="0"/>
        </a:p>
      </dgm:t>
    </dgm:pt>
    <dgm:pt modelId="{73EE2830-DAA0-48F6-8E4C-BADFBEFE5410}" type="parTrans" cxnId="{BCD5C798-BDAA-44A0-B698-08F493099883}">
      <dgm:prSet/>
      <dgm:spPr/>
      <dgm:t>
        <a:bodyPr/>
        <a:lstStyle/>
        <a:p>
          <a:endParaRPr lang="en-US"/>
        </a:p>
      </dgm:t>
    </dgm:pt>
    <dgm:pt modelId="{7802649B-4D95-44CE-84F3-EC1AE32D4347}" type="sibTrans" cxnId="{BCD5C798-BDAA-44A0-B698-08F493099883}">
      <dgm:prSet/>
      <dgm:spPr/>
      <dgm:t>
        <a:bodyPr/>
        <a:lstStyle/>
        <a:p>
          <a:endParaRPr lang="en-US"/>
        </a:p>
      </dgm:t>
    </dgm:pt>
    <dgm:pt modelId="{AB6DFAAD-DCB2-4134-B547-91AF6A1512D4}">
      <dgm:prSet/>
      <dgm:spPr/>
      <dgm:t>
        <a:bodyPr/>
        <a:lstStyle/>
        <a:p>
          <a:r>
            <a:rPr lang="en-GB"/>
            <a:t>Conclusion</a:t>
          </a:r>
          <a:endParaRPr lang="en-US"/>
        </a:p>
      </dgm:t>
    </dgm:pt>
    <dgm:pt modelId="{BB7DC433-194E-4953-BDA6-D42A9596D645}" type="parTrans" cxnId="{53FE4342-E3EA-4422-BA06-E8A288AF8AB8}">
      <dgm:prSet/>
      <dgm:spPr/>
      <dgm:t>
        <a:bodyPr/>
        <a:lstStyle/>
        <a:p>
          <a:endParaRPr lang="en-US"/>
        </a:p>
      </dgm:t>
    </dgm:pt>
    <dgm:pt modelId="{C8918C3D-F9F3-41BD-98FF-56D3D713395D}" type="sibTrans" cxnId="{53FE4342-E3EA-4422-BA06-E8A288AF8AB8}">
      <dgm:prSet/>
      <dgm:spPr/>
      <dgm:t>
        <a:bodyPr/>
        <a:lstStyle/>
        <a:p>
          <a:endParaRPr lang="en-US"/>
        </a:p>
      </dgm:t>
    </dgm:pt>
    <dgm:pt modelId="{7A0CE994-89B7-7B45-A395-3C3DD6943C00}">
      <dgm:prSet/>
      <dgm:spPr/>
      <dgm:t>
        <a:bodyPr/>
        <a:lstStyle/>
        <a:p>
          <a:r>
            <a:rPr lang="en-GB" dirty="0"/>
            <a:t>Future Work</a:t>
          </a:r>
        </a:p>
      </dgm:t>
    </dgm:pt>
    <dgm:pt modelId="{21D92A2A-5DDD-3246-92B4-C06ACF6E07A9}" type="parTrans" cxnId="{D94B0363-A16A-3A40-96AB-43297ACAAB7D}">
      <dgm:prSet/>
      <dgm:spPr/>
    </dgm:pt>
    <dgm:pt modelId="{B7A99BD3-B3D2-F34C-84A2-5DD06B8747B1}" type="sibTrans" cxnId="{D94B0363-A16A-3A40-96AB-43297ACAAB7D}">
      <dgm:prSet/>
      <dgm:spPr/>
    </dgm:pt>
    <dgm:pt modelId="{4E90F782-D2E0-D944-B3CA-321277902AE9}" type="pres">
      <dgm:prSet presAssocID="{3F5DEF09-E814-40CF-AEC9-5F04CF619E8A}" presName="linear" presStyleCnt="0">
        <dgm:presLayoutVars>
          <dgm:animLvl val="lvl"/>
          <dgm:resizeHandles val="exact"/>
        </dgm:presLayoutVars>
      </dgm:prSet>
      <dgm:spPr/>
    </dgm:pt>
    <dgm:pt modelId="{B1BBED31-A15B-7F4B-BA6D-F47816516CE6}" type="pres">
      <dgm:prSet presAssocID="{B4611D30-1B75-4900-9EA3-5D68B95605D2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8E834F69-0CB0-2C4E-A382-C6D3811446FC}" type="pres">
      <dgm:prSet presAssocID="{9D383F86-99C6-4570-BB9B-01B434DC93F7}" presName="spacer" presStyleCnt="0"/>
      <dgm:spPr/>
    </dgm:pt>
    <dgm:pt modelId="{13530DA1-8A83-EE49-B852-3A2A8E131E1D}" type="pres">
      <dgm:prSet presAssocID="{098ED2A7-B16D-4FE2-B37A-D365D907A3EA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9D1AD790-D71F-F74D-8895-AF5558C60AAC}" type="pres">
      <dgm:prSet presAssocID="{404A8935-5712-4F63-91D6-E337083AA322}" presName="spacer" presStyleCnt="0"/>
      <dgm:spPr/>
    </dgm:pt>
    <dgm:pt modelId="{2F162C3E-66E5-3C47-BFEE-97D4294B4D04}" type="pres">
      <dgm:prSet presAssocID="{2BDA95BA-843F-41C4-A387-AFAD0CFE69E0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48AB1AD3-4276-B84C-A29A-497D10A7065E}" type="pres">
      <dgm:prSet presAssocID="{E2C775CA-8B8E-4709-AEEB-3344CE56B5D0}" presName="spacer" presStyleCnt="0"/>
      <dgm:spPr/>
    </dgm:pt>
    <dgm:pt modelId="{11ADF941-75DB-B84C-A150-501FF8F02984}" type="pres">
      <dgm:prSet presAssocID="{406FE19A-8688-4830-8905-5CB85B8BD69F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FE5FB3F1-D8EA-A74E-B24C-38F7F21DD191}" type="pres">
      <dgm:prSet presAssocID="{0D765B6F-2F05-4722-B1B5-AD20C468C969}" presName="spacer" presStyleCnt="0"/>
      <dgm:spPr/>
    </dgm:pt>
    <dgm:pt modelId="{5CE2F09F-5598-AB4E-98E1-EBF0205FA85D}" type="pres">
      <dgm:prSet presAssocID="{7FC55623-346C-4679-96BE-AD2779C251D2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250BCFEB-052A-B040-A2A9-FA6770F74135}" type="pres">
      <dgm:prSet presAssocID="{6D2DB62F-8C78-4339-81CE-03BCEDEAA83B}" presName="spacer" presStyleCnt="0"/>
      <dgm:spPr/>
    </dgm:pt>
    <dgm:pt modelId="{03F17DBC-1F31-A74D-9CC0-D1FFE3B872BB}" type="pres">
      <dgm:prSet presAssocID="{6933D13F-9B33-4759-AF89-94B183B09F27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BBDE6B02-4B00-FD4B-8C2F-1BF54CD2BBE7}" type="pres">
      <dgm:prSet presAssocID="{7802649B-4D95-44CE-84F3-EC1AE32D4347}" presName="spacer" presStyleCnt="0"/>
      <dgm:spPr/>
    </dgm:pt>
    <dgm:pt modelId="{BC299C16-4A00-8F4B-B53E-E49B20574B71}" type="pres">
      <dgm:prSet presAssocID="{7A0CE994-89B7-7B45-A395-3C3DD6943C00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1DC858FF-CF16-FC49-89D6-518994499751}" type="pres">
      <dgm:prSet presAssocID="{B7A99BD3-B3D2-F34C-84A2-5DD06B8747B1}" presName="spacer" presStyleCnt="0"/>
      <dgm:spPr/>
    </dgm:pt>
    <dgm:pt modelId="{85A1E716-6DC4-8B49-8D5B-4A39FB5DDC0E}" type="pres">
      <dgm:prSet presAssocID="{AB6DFAAD-DCB2-4134-B547-91AF6A1512D4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9BB77D23-DD45-A64E-B294-6D65FE6DFDC5}" type="presOf" srcId="{7A0CE994-89B7-7B45-A395-3C3DD6943C00}" destId="{BC299C16-4A00-8F4B-B53E-E49B20574B71}" srcOrd="0" destOrd="0" presId="urn:microsoft.com/office/officeart/2005/8/layout/vList2"/>
    <dgm:cxn modelId="{9EC14324-83FB-CE45-9D41-B6221B8A32F6}" type="presOf" srcId="{2BDA95BA-843F-41C4-A387-AFAD0CFE69E0}" destId="{2F162C3E-66E5-3C47-BFEE-97D4294B4D04}" srcOrd="0" destOrd="0" presId="urn:microsoft.com/office/officeart/2005/8/layout/vList2"/>
    <dgm:cxn modelId="{841AAE39-E553-4D4C-B098-0A3C2A94059E}" type="presOf" srcId="{B4611D30-1B75-4900-9EA3-5D68B95605D2}" destId="{B1BBED31-A15B-7F4B-BA6D-F47816516CE6}" srcOrd="0" destOrd="0" presId="urn:microsoft.com/office/officeart/2005/8/layout/vList2"/>
    <dgm:cxn modelId="{C63A9B3A-7042-394B-B337-629954A1A556}" type="presOf" srcId="{7FC55623-346C-4679-96BE-AD2779C251D2}" destId="{5CE2F09F-5598-AB4E-98E1-EBF0205FA85D}" srcOrd="0" destOrd="0" presId="urn:microsoft.com/office/officeart/2005/8/layout/vList2"/>
    <dgm:cxn modelId="{53FE4342-E3EA-4422-BA06-E8A288AF8AB8}" srcId="{3F5DEF09-E814-40CF-AEC9-5F04CF619E8A}" destId="{AB6DFAAD-DCB2-4134-B547-91AF6A1512D4}" srcOrd="7" destOrd="0" parTransId="{BB7DC433-194E-4953-BDA6-D42A9596D645}" sibTransId="{C8918C3D-F9F3-41BD-98FF-56D3D713395D}"/>
    <dgm:cxn modelId="{D94B0363-A16A-3A40-96AB-43297ACAAB7D}" srcId="{3F5DEF09-E814-40CF-AEC9-5F04CF619E8A}" destId="{7A0CE994-89B7-7B45-A395-3C3DD6943C00}" srcOrd="6" destOrd="0" parTransId="{21D92A2A-5DDD-3246-92B4-C06ACF6E07A9}" sibTransId="{B7A99BD3-B3D2-F34C-84A2-5DD06B8747B1}"/>
    <dgm:cxn modelId="{4ADAE976-F697-4AA4-A329-0FBFC3E4F0F3}" srcId="{3F5DEF09-E814-40CF-AEC9-5F04CF619E8A}" destId="{2BDA95BA-843F-41C4-A387-AFAD0CFE69E0}" srcOrd="2" destOrd="0" parTransId="{E9AEBFD9-C337-49B7-8437-5A7D09DBF3DF}" sibTransId="{E2C775CA-8B8E-4709-AEEB-3344CE56B5D0}"/>
    <dgm:cxn modelId="{BCD5C798-BDAA-44A0-B698-08F493099883}" srcId="{3F5DEF09-E814-40CF-AEC9-5F04CF619E8A}" destId="{6933D13F-9B33-4759-AF89-94B183B09F27}" srcOrd="5" destOrd="0" parTransId="{73EE2830-DAA0-48F6-8E4C-BADFBEFE5410}" sibTransId="{7802649B-4D95-44CE-84F3-EC1AE32D4347}"/>
    <dgm:cxn modelId="{4A26D49E-64DE-4914-A702-8BC483896582}" srcId="{3F5DEF09-E814-40CF-AEC9-5F04CF619E8A}" destId="{B4611D30-1B75-4900-9EA3-5D68B95605D2}" srcOrd="0" destOrd="0" parTransId="{136596F3-B09B-4B8C-8CC6-9C4C90793EAE}" sibTransId="{9D383F86-99C6-4570-BB9B-01B434DC93F7}"/>
    <dgm:cxn modelId="{DA82A1B6-D1C7-42D3-AF24-DFB1059E7302}" srcId="{3F5DEF09-E814-40CF-AEC9-5F04CF619E8A}" destId="{098ED2A7-B16D-4FE2-B37A-D365D907A3EA}" srcOrd="1" destOrd="0" parTransId="{007E01F5-05E0-4B8F-ADE7-5999F6039DBD}" sibTransId="{404A8935-5712-4F63-91D6-E337083AA322}"/>
    <dgm:cxn modelId="{36CFAFC2-FBCC-974D-B321-3173F85D8925}" type="presOf" srcId="{3F5DEF09-E814-40CF-AEC9-5F04CF619E8A}" destId="{4E90F782-D2E0-D944-B3CA-321277902AE9}" srcOrd="0" destOrd="0" presId="urn:microsoft.com/office/officeart/2005/8/layout/vList2"/>
    <dgm:cxn modelId="{8B2335D1-8CAE-D346-98B6-EF2A4465826D}" type="presOf" srcId="{AB6DFAAD-DCB2-4134-B547-91AF6A1512D4}" destId="{85A1E716-6DC4-8B49-8D5B-4A39FB5DDC0E}" srcOrd="0" destOrd="0" presId="urn:microsoft.com/office/officeart/2005/8/layout/vList2"/>
    <dgm:cxn modelId="{C6832FD9-D9EF-FF46-99F9-68BB170312E4}" type="presOf" srcId="{6933D13F-9B33-4759-AF89-94B183B09F27}" destId="{03F17DBC-1F31-A74D-9CC0-D1FFE3B872BB}" srcOrd="0" destOrd="0" presId="urn:microsoft.com/office/officeart/2005/8/layout/vList2"/>
    <dgm:cxn modelId="{A6856DEF-1101-45B9-B996-8BFF5D666EA2}" srcId="{3F5DEF09-E814-40CF-AEC9-5F04CF619E8A}" destId="{406FE19A-8688-4830-8905-5CB85B8BD69F}" srcOrd="3" destOrd="0" parTransId="{01FE8203-64FF-4731-91D2-57EEDBD69C92}" sibTransId="{0D765B6F-2F05-4722-B1B5-AD20C468C969}"/>
    <dgm:cxn modelId="{204975EF-7B8F-48B1-84EE-5C740813BD1B}" srcId="{3F5DEF09-E814-40CF-AEC9-5F04CF619E8A}" destId="{7FC55623-346C-4679-96BE-AD2779C251D2}" srcOrd="4" destOrd="0" parTransId="{86844A4B-5B71-4FAC-B527-6489F1627B6D}" sibTransId="{6D2DB62F-8C78-4339-81CE-03BCEDEAA83B}"/>
    <dgm:cxn modelId="{2E2FF8F7-3C7D-6847-852B-9DF2B0E5A532}" type="presOf" srcId="{098ED2A7-B16D-4FE2-B37A-D365D907A3EA}" destId="{13530DA1-8A83-EE49-B852-3A2A8E131E1D}" srcOrd="0" destOrd="0" presId="urn:microsoft.com/office/officeart/2005/8/layout/vList2"/>
    <dgm:cxn modelId="{B8F6EBFD-0F87-B54F-93FD-E9E6BD1C0AE0}" type="presOf" srcId="{406FE19A-8688-4830-8905-5CB85B8BD69F}" destId="{11ADF941-75DB-B84C-A150-501FF8F02984}" srcOrd="0" destOrd="0" presId="urn:microsoft.com/office/officeart/2005/8/layout/vList2"/>
    <dgm:cxn modelId="{2EBA455D-060F-CF44-86A0-6252C25EAC88}" type="presParOf" srcId="{4E90F782-D2E0-D944-B3CA-321277902AE9}" destId="{B1BBED31-A15B-7F4B-BA6D-F47816516CE6}" srcOrd="0" destOrd="0" presId="urn:microsoft.com/office/officeart/2005/8/layout/vList2"/>
    <dgm:cxn modelId="{ABF17F4B-A55C-9D4D-ADCE-FAF59236AC17}" type="presParOf" srcId="{4E90F782-D2E0-D944-B3CA-321277902AE9}" destId="{8E834F69-0CB0-2C4E-A382-C6D3811446FC}" srcOrd="1" destOrd="0" presId="urn:microsoft.com/office/officeart/2005/8/layout/vList2"/>
    <dgm:cxn modelId="{BA5B1176-D542-534C-9C30-1E5AD5181A77}" type="presParOf" srcId="{4E90F782-D2E0-D944-B3CA-321277902AE9}" destId="{13530DA1-8A83-EE49-B852-3A2A8E131E1D}" srcOrd="2" destOrd="0" presId="urn:microsoft.com/office/officeart/2005/8/layout/vList2"/>
    <dgm:cxn modelId="{7B240E46-669C-8F4E-B903-1AD7A24997D8}" type="presParOf" srcId="{4E90F782-D2E0-D944-B3CA-321277902AE9}" destId="{9D1AD790-D71F-F74D-8895-AF5558C60AAC}" srcOrd="3" destOrd="0" presId="urn:microsoft.com/office/officeart/2005/8/layout/vList2"/>
    <dgm:cxn modelId="{5293AC72-FC82-7F48-A14D-87F9EBF252A9}" type="presParOf" srcId="{4E90F782-D2E0-D944-B3CA-321277902AE9}" destId="{2F162C3E-66E5-3C47-BFEE-97D4294B4D04}" srcOrd="4" destOrd="0" presId="urn:microsoft.com/office/officeart/2005/8/layout/vList2"/>
    <dgm:cxn modelId="{C8436036-4FF0-7449-878A-CB90CE35A02F}" type="presParOf" srcId="{4E90F782-D2E0-D944-B3CA-321277902AE9}" destId="{48AB1AD3-4276-B84C-A29A-497D10A7065E}" srcOrd="5" destOrd="0" presId="urn:microsoft.com/office/officeart/2005/8/layout/vList2"/>
    <dgm:cxn modelId="{E79FC7F2-BB7A-5647-BDEA-380124E6A147}" type="presParOf" srcId="{4E90F782-D2E0-D944-B3CA-321277902AE9}" destId="{11ADF941-75DB-B84C-A150-501FF8F02984}" srcOrd="6" destOrd="0" presId="urn:microsoft.com/office/officeart/2005/8/layout/vList2"/>
    <dgm:cxn modelId="{2E833A89-AC65-A444-9D27-1C4DEBC951F4}" type="presParOf" srcId="{4E90F782-D2E0-D944-B3CA-321277902AE9}" destId="{FE5FB3F1-D8EA-A74E-B24C-38F7F21DD191}" srcOrd="7" destOrd="0" presId="urn:microsoft.com/office/officeart/2005/8/layout/vList2"/>
    <dgm:cxn modelId="{2C2BD5F1-E43D-084B-9CA9-B4C90BFCAC26}" type="presParOf" srcId="{4E90F782-D2E0-D944-B3CA-321277902AE9}" destId="{5CE2F09F-5598-AB4E-98E1-EBF0205FA85D}" srcOrd="8" destOrd="0" presId="urn:microsoft.com/office/officeart/2005/8/layout/vList2"/>
    <dgm:cxn modelId="{D2709B62-7B48-2F44-93BF-18E6E9833B9A}" type="presParOf" srcId="{4E90F782-D2E0-D944-B3CA-321277902AE9}" destId="{250BCFEB-052A-B040-A2A9-FA6770F74135}" srcOrd="9" destOrd="0" presId="urn:microsoft.com/office/officeart/2005/8/layout/vList2"/>
    <dgm:cxn modelId="{EE7E5DE8-4E70-D447-8646-BDC8628B24F5}" type="presParOf" srcId="{4E90F782-D2E0-D944-B3CA-321277902AE9}" destId="{03F17DBC-1F31-A74D-9CC0-D1FFE3B872BB}" srcOrd="10" destOrd="0" presId="urn:microsoft.com/office/officeart/2005/8/layout/vList2"/>
    <dgm:cxn modelId="{8CE65F89-D75E-A949-B635-9FFF31014C17}" type="presParOf" srcId="{4E90F782-D2E0-D944-B3CA-321277902AE9}" destId="{BBDE6B02-4B00-FD4B-8C2F-1BF54CD2BBE7}" srcOrd="11" destOrd="0" presId="urn:microsoft.com/office/officeart/2005/8/layout/vList2"/>
    <dgm:cxn modelId="{20F164E9-506F-174E-A5DF-CAD8D075529E}" type="presParOf" srcId="{4E90F782-D2E0-D944-B3CA-321277902AE9}" destId="{BC299C16-4A00-8F4B-B53E-E49B20574B71}" srcOrd="12" destOrd="0" presId="urn:microsoft.com/office/officeart/2005/8/layout/vList2"/>
    <dgm:cxn modelId="{F905EC02-03B8-2743-ABBC-8F0863103934}" type="presParOf" srcId="{4E90F782-D2E0-D944-B3CA-321277902AE9}" destId="{1DC858FF-CF16-FC49-89D6-518994499751}" srcOrd="13" destOrd="0" presId="urn:microsoft.com/office/officeart/2005/8/layout/vList2"/>
    <dgm:cxn modelId="{0E7AF122-C4CE-264F-9C03-327327F2FDE1}" type="presParOf" srcId="{4E90F782-D2E0-D944-B3CA-321277902AE9}" destId="{85A1E716-6DC4-8B49-8D5B-4A39FB5DDC0E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5DEF09-E814-40CF-AEC9-5F04CF619E8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4611D30-1B75-4900-9EA3-5D68B95605D2}">
      <dgm:prSet/>
      <dgm:spPr/>
      <dgm:t>
        <a:bodyPr/>
        <a:lstStyle/>
        <a:p>
          <a:r>
            <a:rPr lang="en-GB"/>
            <a:t>Objectives</a:t>
          </a:r>
          <a:endParaRPr lang="en-US"/>
        </a:p>
      </dgm:t>
    </dgm:pt>
    <dgm:pt modelId="{136596F3-B09B-4B8C-8CC6-9C4C90793EAE}" type="parTrans" cxnId="{4A26D49E-64DE-4914-A702-8BC483896582}">
      <dgm:prSet/>
      <dgm:spPr/>
      <dgm:t>
        <a:bodyPr/>
        <a:lstStyle/>
        <a:p>
          <a:endParaRPr lang="en-US"/>
        </a:p>
      </dgm:t>
    </dgm:pt>
    <dgm:pt modelId="{9D383F86-99C6-4570-BB9B-01B434DC93F7}" type="sibTrans" cxnId="{4A26D49E-64DE-4914-A702-8BC483896582}">
      <dgm:prSet/>
      <dgm:spPr/>
      <dgm:t>
        <a:bodyPr/>
        <a:lstStyle/>
        <a:p>
          <a:endParaRPr lang="en-US"/>
        </a:p>
      </dgm:t>
    </dgm:pt>
    <dgm:pt modelId="{098ED2A7-B16D-4FE2-B37A-D365D907A3EA}">
      <dgm:prSet/>
      <dgm:spPr/>
      <dgm:t>
        <a:bodyPr/>
        <a:lstStyle/>
        <a:p>
          <a:r>
            <a:rPr lang="en-GB"/>
            <a:t>Project Proposal</a:t>
          </a:r>
          <a:endParaRPr lang="en-US"/>
        </a:p>
      </dgm:t>
    </dgm:pt>
    <dgm:pt modelId="{007E01F5-05E0-4B8F-ADE7-5999F6039DBD}" type="parTrans" cxnId="{DA82A1B6-D1C7-42D3-AF24-DFB1059E7302}">
      <dgm:prSet/>
      <dgm:spPr/>
      <dgm:t>
        <a:bodyPr/>
        <a:lstStyle/>
        <a:p>
          <a:endParaRPr lang="en-US"/>
        </a:p>
      </dgm:t>
    </dgm:pt>
    <dgm:pt modelId="{404A8935-5712-4F63-91D6-E337083AA322}" type="sibTrans" cxnId="{DA82A1B6-D1C7-42D3-AF24-DFB1059E7302}">
      <dgm:prSet/>
      <dgm:spPr/>
      <dgm:t>
        <a:bodyPr/>
        <a:lstStyle/>
        <a:p>
          <a:endParaRPr lang="en-US"/>
        </a:p>
      </dgm:t>
    </dgm:pt>
    <dgm:pt modelId="{2BDA95BA-843F-41C4-A387-AFAD0CFE69E0}">
      <dgm:prSet/>
      <dgm:spPr/>
      <dgm:t>
        <a:bodyPr/>
        <a:lstStyle/>
        <a:p>
          <a:r>
            <a:rPr lang="en-GB" b="1" dirty="0"/>
            <a:t>Background</a:t>
          </a:r>
          <a:endParaRPr lang="en-US" b="1" dirty="0"/>
        </a:p>
      </dgm:t>
    </dgm:pt>
    <dgm:pt modelId="{E9AEBFD9-C337-49B7-8437-5A7D09DBF3DF}" type="parTrans" cxnId="{4ADAE976-F697-4AA4-A329-0FBFC3E4F0F3}">
      <dgm:prSet/>
      <dgm:spPr/>
      <dgm:t>
        <a:bodyPr/>
        <a:lstStyle/>
        <a:p>
          <a:endParaRPr lang="en-US"/>
        </a:p>
      </dgm:t>
    </dgm:pt>
    <dgm:pt modelId="{E2C775CA-8B8E-4709-AEEB-3344CE56B5D0}" type="sibTrans" cxnId="{4ADAE976-F697-4AA4-A329-0FBFC3E4F0F3}">
      <dgm:prSet/>
      <dgm:spPr/>
      <dgm:t>
        <a:bodyPr/>
        <a:lstStyle/>
        <a:p>
          <a:endParaRPr lang="en-US"/>
        </a:p>
      </dgm:t>
    </dgm:pt>
    <dgm:pt modelId="{406FE19A-8688-4830-8905-5CB85B8BD69F}">
      <dgm:prSet/>
      <dgm:spPr/>
      <dgm:t>
        <a:bodyPr/>
        <a:lstStyle/>
        <a:p>
          <a:r>
            <a:rPr lang="en-GB"/>
            <a:t>Design</a:t>
          </a:r>
          <a:endParaRPr lang="en-US"/>
        </a:p>
      </dgm:t>
    </dgm:pt>
    <dgm:pt modelId="{01FE8203-64FF-4731-91D2-57EEDBD69C92}" type="parTrans" cxnId="{A6856DEF-1101-45B9-B996-8BFF5D666EA2}">
      <dgm:prSet/>
      <dgm:spPr/>
      <dgm:t>
        <a:bodyPr/>
        <a:lstStyle/>
        <a:p>
          <a:endParaRPr lang="en-US"/>
        </a:p>
      </dgm:t>
    </dgm:pt>
    <dgm:pt modelId="{0D765B6F-2F05-4722-B1B5-AD20C468C969}" type="sibTrans" cxnId="{A6856DEF-1101-45B9-B996-8BFF5D666EA2}">
      <dgm:prSet/>
      <dgm:spPr/>
      <dgm:t>
        <a:bodyPr/>
        <a:lstStyle/>
        <a:p>
          <a:endParaRPr lang="en-US"/>
        </a:p>
      </dgm:t>
    </dgm:pt>
    <dgm:pt modelId="{7FC55623-346C-4679-96BE-AD2779C251D2}">
      <dgm:prSet/>
      <dgm:spPr/>
      <dgm:t>
        <a:bodyPr/>
        <a:lstStyle/>
        <a:p>
          <a:r>
            <a:rPr lang="en-GB"/>
            <a:t>Implementation</a:t>
          </a:r>
          <a:endParaRPr lang="en-US"/>
        </a:p>
      </dgm:t>
    </dgm:pt>
    <dgm:pt modelId="{86844A4B-5B71-4FAC-B527-6489F1627B6D}" type="parTrans" cxnId="{204975EF-7B8F-48B1-84EE-5C740813BD1B}">
      <dgm:prSet/>
      <dgm:spPr/>
      <dgm:t>
        <a:bodyPr/>
        <a:lstStyle/>
        <a:p>
          <a:endParaRPr lang="en-US"/>
        </a:p>
      </dgm:t>
    </dgm:pt>
    <dgm:pt modelId="{6D2DB62F-8C78-4339-81CE-03BCEDEAA83B}" type="sibTrans" cxnId="{204975EF-7B8F-48B1-84EE-5C740813BD1B}">
      <dgm:prSet/>
      <dgm:spPr/>
      <dgm:t>
        <a:bodyPr/>
        <a:lstStyle/>
        <a:p>
          <a:endParaRPr lang="en-US"/>
        </a:p>
      </dgm:t>
    </dgm:pt>
    <dgm:pt modelId="{6933D13F-9B33-4759-AF89-94B183B09F27}">
      <dgm:prSet/>
      <dgm:spPr/>
      <dgm:t>
        <a:bodyPr/>
        <a:lstStyle/>
        <a:p>
          <a:r>
            <a:rPr lang="en-GB" dirty="0"/>
            <a:t>Results</a:t>
          </a:r>
          <a:endParaRPr lang="en-US" dirty="0"/>
        </a:p>
      </dgm:t>
    </dgm:pt>
    <dgm:pt modelId="{73EE2830-DAA0-48F6-8E4C-BADFBEFE5410}" type="parTrans" cxnId="{BCD5C798-BDAA-44A0-B698-08F493099883}">
      <dgm:prSet/>
      <dgm:spPr/>
      <dgm:t>
        <a:bodyPr/>
        <a:lstStyle/>
        <a:p>
          <a:endParaRPr lang="en-US"/>
        </a:p>
      </dgm:t>
    </dgm:pt>
    <dgm:pt modelId="{7802649B-4D95-44CE-84F3-EC1AE32D4347}" type="sibTrans" cxnId="{BCD5C798-BDAA-44A0-B698-08F493099883}">
      <dgm:prSet/>
      <dgm:spPr/>
      <dgm:t>
        <a:bodyPr/>
        <a:lstStyle/>
        <a:p>
          <a:endParaRPr lang="en-US"/>
        </a:p>
      </dgm:t>
    </dgm:pt>
    <dgm:pt modelId="{AB6DFAAD-DCB2-4134-B547-91AF6A1512D4}">
      <dgm:prSet/>
      <dgm:spPr/>
      <dgm:t>
        <a:bodyPr/>
        <a:lstStyle/>
        <a:p>
          <a:r>
            <a:rPr lang="en-GB"/>
            <a:t>Conclusion</a:t>
          </a:r>
          <a:endParaRPr lang="en-US"/>
        </a:p>
      </dgm:t>
    </dgm:pt>
    <dgm:pt modelId="{BB7DC433-194E-4953-BDA6-D42A9596D645}" type="parTrans" cxnId="{53FE4342-E3EA-4422-BA06-E8A288AF8AB8}">
      <dgm:prSet/>
      <dgm:spPr/>
      <dgm:t>
        <a:bodyPr/>
        <a:lstStyle/>
        <a:p>
          <a:endParaRPr lang="en-US"/>
        </a:p>
      </dgm:t>
    </dgm:pt>
    <dgm:pt modelId="{C8918C3D-F9F3-41BD-98FF-56D3D713395D}" type="sibTrans" cxnId="{53FE4342-E3EA-4422-BA06-E8A288AF8AB8}">
      <dgm:prSet/>
      <dgm:spPr/>
      <dgm:t>
        <a:bodyPr/>
        <a:lstStyle/>
        <a:p>
          <a:endParaRPr lang="en-US"/>
        </a:p>
      </dgm:t>
    </dgm:pt>
    <dgm:pt modelId="{7A0CE994-89B7-7B45-A395-3C3DD6943C00}">
      <dgm:prSet/>
      <dgm:spPr/>
      <dgm:t>
        <a:bodyPr/>
        <a:lstStyle/>
        <a:p>
          <a:r>
            <a:rPr lang="en-GB" dirty="0"/>
            <a:t>Future Work</a:t>
          </a:r>
        </a:p>
      </dgm:t>
    </dgm:pt>
    <dgm:pt modelId="{21D92A2A-5DDD-3246-92B4-C06ACF6E07A9}" type="parTrans" cxnId="{D94B0363-A16A-3A40-96AB-43297ACAAB7D}">
      <dgm:prSet/>
      <dgm:spPr/>
    </dgm:pt>
    <dgm:pt modelId="{B7A99BD3-B3D2-F34C-84A2-5DD06B8747B1}" type="sibTrans" cxnId="{D94B0363-A16A-3A40-96AB-43297ACAAB7D}">
      <dgm:prSet/>
      <dgm:spPr/>
    </dgm:pt>
    <dgm:pt modelId="{4E90F782-D2E0-D944-B3CA-321277902AE9}" type="pres">
      <dgm:prSet presAssocID="{3F5DEF09-E814-40CF-AEC9-5F04CF619E8A}" presName="linear" presStyleCnt="0">
        <dgm:presLayoutVars>
          <dgm:animLvl val="lvl"/>
          <dgm:resizeHandles val="exact"/>
        </dgm:presLayoutVars>
      </dgm:prSet>
      <dgm:spPr/>
    </dgm:pt>
    <dgm:pt modelId="{B1BBED31-A15B-7F4B-BA6D-F47816516CE6}" type="pres">
      <dgm:prSet presAssocID="{B4611D30-1B75-4900-9EA3-5D68B95605D2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8E834F69-0CB0-2C4E-A382-C6D3811446FC}" type="pres">
      <dgm:prSet presAssocID="{9D383F86-99C6-4570-BB9B-01B434DC93F7}" presName="spacer" presStyleCnt="0"/>
      <dgm:spPr/>
    </dgm:pt>
    <dgm:pt modelId="{13530DA1-8A83-EE49-B852-3A2A8E131E1D}" type="pres">
      <dgm:prSet presAssocID="{098ED2A7-B16D-4FE2-B37A-D365D907A3EA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9D1AD790-D71F-F74D-8895-AF5558C60AAC}" type="pres">
      <dgm:prSet presAssocID="{404A8935-5712-4F63-91D6-E337083AA322}" presName="spacer" presStyleCnt="0"/>
      <dgm:spPr/>
    </dgm:pt>
    <dgm:pt modelId="{2F162C3E-66E5-3C47-BFEE-97D4294B4D04}" type="pres">
      <dgm:prSet presAssocID="{2BDA95BA-843F-41C4-A387-AFAD0CFE69E0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48AB1AD3-4276-B84C-A29A-497D10A7065E}" type="pres">
      <dgm:prSet presAssocID="{E2C775CA-8B8E-4709-AEEB-3344CE56B5D0}" presName="spacer" presStyleCnt="0"/>
      <dgm:spPr/>
    </dgm:pt>
    <dgm:pt modelId="{11ADF941-75DB-B84C-A150-501FF8F02984}" type="pres">
      <dgm:prSet presAssocID="{406FE19A-8688-4830-8905-5CB85B8BD69F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FE5FB3F1-D8EA-A74E-B24C-38F7F21DD191}" type="pres">
      <dgm:prSet presAssocID="{0D765B6F-2F05-4722-B1B5-AD20C468C969}" presName="spacer" presStyleCnt="0"/>
      <dgm:spPr/>
    </dgm:pt>
    <dgm:pt modelId="{5CE2F09F-5598-AB4E-98E1-EBF0205FA85D}" type="pres">
      <dgm:prSet presAssocID="{7FC55623-346C-4679-96BE-AD2779C251D2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250BCFEB-052A-B040-A2A9-FA6770F74135}" type="pres">
      <dgm:prSet presAssocID="{6D2DB62F-8C78-4339-81CE-03BCEDEAA83B}" presName="spacer" presStyleCnt="0"/>
      <dgm:spPr/>
    </dgm:pt>
    <dgm:pt modelId="{03F17DBC-1F31-A74D-9CC0-D1FFE3B872BB}" type="pres">
      <dgm:prSet presAssocID="{6933D13F-9B33-4759-AF89-94B183B09F27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BBDE6B02-4B00-FD4B-8C2F-1BF54CD2BBE7}" type="pres">
      <dgm:prSet presAssocID="{7802649B-4D95-44CE-84F3-EC1AE32D4347}" presName="spacer" presStyleCnt="0"/>
      <dgm:spPr/>
    </dgm:pt>
    <dgm:pt modelId="{BC299C16-4A00-8F4B-B53E-E49B20574B71}" type="pres">
      <dgm:prSet presAssocID="{7A0CE994-89B7-7B45-A395-3C3DD6943C00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1DC858FF-CF16-FC49-89D6-518994499751}" type="pres">
      <dgm:prSet presAssocID="{B7A99BD3-B3D2-F34C-84A2-5DD06B8747B1}" presName="spacer" presStyleCnt="0"/>
      <dgm:spPr/>
    </dgm:pt>
    <dgm:pt modelId="{85A1E716-6DC4-8B49-8D5B-4A39FB5DDC0E}" type="pres">
      <dgm:prSet presAssocID="{AB6DFAAD-DCB2-4134-B547-91AF6A1512D4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9BB77D23-DD45-A64E-B294-6D65FE6DFDC5}" type="presOf" srcId="{7A0CE994-89B7-7B45-A395-3C3DD6943C00}" destId="{BC299C16-4A00-8F4B-B53E-E49B20574B71}" srcOrd="0" destOrd="0" presId="urn:microsoft.com/office/officeart/2005/8/layout/vList2"/>
    <dgm:cxn modelId="{9EC14324-83FB-CE45-9D41-B6221B8A32F6}" type="presOf" srcId="{2BDA95BA-843F-41C4-A387-AFAD0CFE69E0}" destId="{2F162C3E-66E5-3C47-BFEE-97D4294B4D04}" srcOrd="0" destOrd="0" presId="urn:microsoft.com/office/officeart/2005/8/layout/vList2"/>
    <dgm:cxn modelId="{841AAE39-E553-4D4C-B098-0A3C2A94059E}" type="presOf" srcId="{B4611D30-1B75-4900-9EA3-5D68B95605D2}" destId="{B1BBED31-A15B-7F4B-BA6D-F47816516CE6}" srcOrd="0" destOrd="0" presId="urn:microsoft.com/office/officeart/2005/8/layout/vList2"/>
    <dgm:cxn modelId="{C63A9B3A-7042-394B-B337-629954A1A556}" type="presOf" srcId="{7FC55623-346C-4679-96BE-AD2779C251D2}" destId="{5CE2F09F-5598-AB4E-98E1-EBF0205FA85D}" srcOrd="0" destOrd="0" presId="urn:microsoft.com/office/officeart/2005/8/layout/vList2"/>
    <dgm:cxn modelId="{53FE4342-E3EA-4422-BA06-E8A288AF8AB8}" srcId="{3F5DEF09-E814-40CF-AEC9-5F04CF619E8A}" destId="{AB6DFAAD-DCB2-4134-B547-91AF6A1512D4}" srcOrd="7" destOrd="0" parTransId="{BB7DC433-194E-4953-BDA6-D42A9596D645}" sibTransId="{C8918C3D-F9F3-41BD-98FF-56D3D713395D}"/>
    <dgm:cxn modelId="{D94B0363-A16A-3A40-96AB-43297ACAAB7D}" srcId="{3F5DEF09-E814-40CF-AEC9-5F04CF619E8A}" destId="{7A0CE994-89B7-7B45-A395-3C3DD6943C00}" srcOrd="6" destOrd="0" parTransId="{21D92A2A-5DDD-3246-92B4-C06ACF6E07A9}" sibTransId="{B7A99BD3-B3D2-F34C-84A2-5DD06B8747B1}"/>
    <dgm:cxn modelId="{4ADAE976-F697-4AA4-A329-0FBFC3E4F0F3}" srcId="{3F5DEF09-E814-40CF-AEC9-5F04CF619E8A}" destId="{2BDA95BA-843F-41C4-A387-AFAD0CFE69E0}" srcOrd="2" destOrd="0" parTransId="{E9AEBFD9-C337-49B7-8437-5A7D09DBF3DF}" sibTransId="{E2C775CA-8B8E-4709-AEEB-3344CE56B5D0}"/>
    <dgm:cxn modelId="{BCD5C798-BDAA-44A0-B698-08F493099883}" srcId="{3F5DEF09-E814-40CF-AEC9-5F04CF619E8A}" destId="{6933D13F-9B33-4759-AF89-94B183B09F27}" srcOrd="5" destOrd="0" parTransId="{73EE2830-DAA0-48F6-8E4C-BADFBEFE5410}" sibTransId="{7802649B-4D95-44CE-84F3-EC1AE32D4347}"/>
    <dgm:cxn modelId="{4A26D49E-64DE-4914-A702-8BC483896582}" srcId="{3F5DEF09-E814-40CF-AEC9-5F04CF619E8A}" destId="{B4611D30-1B75-4900-9EA3-5D68B95605D2}" srcOrd="0" destOrd="0" parTransId="{136596F3-B09B-4B8C-8CC6-9C4C90793EAE}" sibTransId="{9D383F86-99C6-4570-BB9B-01B434DC93F7}"/>
    <dgm:cxn modelId="{DA82A1B6-D1C7-42D3-AF24-DFB1059E7302}" srcId="{3F5DEF09-E814-40CF-AEC9-5F04CF619E8A}" destId="{098ED2A7-B16D-4FE2-B37A-D365D907A3EA}" srcOrd="1" destOrd="0" parTransId="{007E01F5-05E0-4B8F-ADE7-5999F6039DBD}" sibTransId="{404A8935-5712-4F63-91D6-E337083AA322}"/>
    <dgm:cxn modelId="{36CFAFC2-FBCC-974D-B321-3173F85D8925}" type="presOf" srcId="{3F5DEF09-E814-40CF-AEC9-5F04CF619E8A}" destId="{4E90F782-D2E0-D944-B3CA-321277902AE9}" srcOrd="0" destOrd="0" presId="urn:microsoft.com/office/officeart/2005/8/layout/vList2"/>
    <dgm:cxn modelId="{8B2335D1-8CAE-D346-98B6-EF2A4465826D}" type="presOf" srcId="{AB6DFAAD-DCB2-4134-B547-91AF6A1512D4}" destId="{85A1E716-6DC4-8B49-8D5B-4A39FB5DDC0E}" srcOrd="0" destOrd="0" presId="urn:microsoft.com/office/officeart/2005/8/layout/vList2"/>
    <dgm:cxn modelId="{C6832FD9-D9EF-FF46-99F9-68BB170312E4}" type="presOf" srcId="{6933D13F-9B33-4759-AF89-94B183B09F27}" destId="{03F17DBC-1F31-A74D-9CC0-D1FFE3B872BB}" srcOrd="0" destOrd="0" presId="urn:microsoft.com/office/officeart/2005/8/layout/vList2"/>
    <dgm:cxn modelId="{A6856DEF-1101-45B9-B996-8BFF5D666EA2}" srcId="{3F5DEF09-E814-40CF-AEC9-5F04CF619E8A}" destId="{406FE19A-8688-4830-8905-5CB85B8BD69F}" srcOrd="3" destOrd="0" parTransId="{01FE8203-64FF-4731-91D2-57EEDBD69C92}" sibTransId="{0D765B6F-2F05-4722-B1B5-AD20C468C969}"/>
    <dgm:cxn modelId="{204975EF-7B8F-48B1-84EE-5C740813BD1B}" srcId="{3F5DEF09-E814-40CF-AEC9-5F04CF619E8A}" destId="{7FC55623-346C-4679-96BE-AD2779C251D2}" srcOrd="4" destOrd="0" parTransId="{86844A4B-5B71-4FAC-B527-6489F1627B6D}" sibTransId="{6D2DB62F-8C78-4339-81CE-03BCEDEAA83B}"/>
    <dgm:cxn modelId="{2E2FF8F7-3C7D-6847-852B-9DF2B0E5A532}" type="presOf" srcId="{098ED2A7-B16D-4FE2-B37A-D365D907A3EA}" destId="{13530DA1-8A83-EE49-B852-3A2A8E131E1D}" srcOrd="0" destOrd="0" presId="urn:microsoft.com/office/officeart/2005/8/layout/vList2"/>
    <dgm:cxn modelId="{B8F6EBFD-0F87-B54F-93FD-E9E6BD1C0AE0}" type="presOf" srcId="{406FE19A-8688-4830-8905-5CB85B8BD69F}" destId="{11ADF941-75DB-B84C-A150-501FF8F02984}" srcOrd="0" destOrd="0" presId="urn:microsoft.com/office/officeart/2005/8/layout/vList2"/>
    <dgm:cxn modelId="{2EBA455D-060F-CF44-86A0-6252C25EAC88}" type="presParOf" srcId="{4E90F782-D2E0-D944-B3CA-321277902AE9}" destId="{B1BBED31-A15B-7F4B-BA6D-F47816516CE6}" srcOrd="0" destOrd="0" presId="urn:microsoft.com/office/officeart/2005/8/layout/vList2"/>
    <dgm:cxn modelId="{ABF17F4B-A55C-9D4D-ADCE-FAF59236AC17}" type="presParOf" srcId="{4E90F782-D2E0-D944-B3CA-321277902AE9}" destId="{8E834F69-0CB0-2C4E-A382-C6D3811446FC}" srcOrd="1" destOrd="0" presId="urn:microsoft.com/office/officeart/2005/8/layout/vList2"/>
    <dgm:cxn modelId="{BA5B1176-D542-534C-9C30-1E5AD5181A77}" type="presParOf" srcId="{4E90F782-D2E0-D944-B3CA-321277902AE9}" destId="{13530DA1-8A83-EE49-B852-3A2A8E131E1D}" srcOrd="2" destOrd="0" presId="urn:microsoft.com/office/officeart/2005/8/layout/vList2"/>
    <dgm:cxn modelId="{7B240E46-669C-8F4E-B903-1AD7A24997D8}" type="presParOf" srcId="{4E90F782-D2E0-D944-B3CA-321277902AE9}" destId="{9D1AD790-D71F-F74D-8895-AF5558C60AAC}" srcOrd="3" destOrd="0" presId="urn:microsoft.com/office/officeart/2005/8/layout/vList2"/>
    <dgm:cxn modelId="{5293AC72-FC82-7F48-A14D-87F9EBF252A9}" type="presParOf" srcId="{4E90F782-D2E0-D944-B3CA-321277902AE9}" destId="{2F162C3E-66E5-3C47-BFEE-97D4294B4D04}" srcOrd="4" destOrd="0" presId="urn:microsoft.com/office/officeart/2005/8/layout/vList2"/>
    <dgm:cxn modelId="{C8436036-4FF0-7449-878A-CB90CE35A02F}" type="presParOf" srcId="{4E90F782-D2E0-D944-B3CA-321277902AE9}" destId="{48AB1AD3-4276-B84C-A29A-497D10A7065E}" srcOrd="5" destOrd="0" presId="urn:microsoft.com/office/officeart/2005/8/layout/vList2"/>
    <dgm:cxn modelId="{E79FC7F2-BB7A-5647-BDEA-380124E6A147}" type="presParOf" srcId="{4E90F782-D2E0-D944-B3CA-321277902AE9}" destId="{11ADF941-75DB-B84C-A150-501FF8F02984}" srcOrd="6" destOrd="0" presId="urn:microsoft.com/office/officeart/2005/8/layout/vList2"/>
    <dgm:cxn modelId="{2E833A89-AC65-A444-9D27-1C4DEBC951F4}" type="presParOf" srcId="{4E90F782-D2E0-D944-B3CA-321277902AE9}" destId="{FE5FB3F1-D8EA-A74E-B24C-38F7F21DD191}" srcOrd="7" destOrd="0" presId="urn:microsoft.com/office/officeart/2005/8/layout/vList2"/>
    <dgm:cxn modelId="{2C2BD5F1-E43D-084B-9CA9-B4C90BFCAC26}" type="presParOf" srcId="{4E90F782-D2E0-D944-B3CA-321277902AE9}" destId="{5CE2F09F-5598-AB4E-98E1-EBF0205FA85D}" srcOrd="8" destOrd="0" presId="urn:microsoft.com/office/officeart/2005/8/layout/vList2"/>
    <dgm:cxn modelId="{D2709B62-7B48-2F44-93BF-18E6E9833B9A}" type="presParOf" srcId="{4E90F782-D2E0-D944-B3CA-321277902AE9}" destId="{250BCFEB-052A-B040-A2A9-FA6770F74135}" srcOrd="9" destOrd="0" presId="urn:microsoft.com/office/officeart/2005/8/layout/vList2"/>
    <dgm:cxn modelId="{EE7E5DE8-4E70-D447-8646-BDC8628B24F5}" type="presParOf" srcId="{4E90F782-D2E0-D944-B3CA-321277902AE9}" destId="{03F17DBC-1F31-A74D-9CC0-D1FFE3B872BB}" srcOrd="10" destOrd="0" presId="urn:microsoft.com/office/officeart/2005/8/layout/vList2"/>
    <dgm:cxn modelId="{8CE65F89-D75E-A949-B635-9FFF31014C17}" type="presParOf" srcId="{4E90F782-D2E0-D944-B3CA-321277902AE9}" destId="{BBDE6B02-4B00-FD4B-8C2F-1BF54CD2BBE7}" srcOrd="11" destOrd="0" presId="urn:microsoft.com/office/officeart/2005/8/layout/vList2"/>
    <dgm:cxn modelId="{20F164E9-506F-174E-A5DF-CAD8D075529E}" type="presParOf" srcId="{4E90F782-D2E0-D944-B3CA-321277902AE9}" destId="{BC299C16-4A00-8F4B-B53E-E49B20574B71}" srcOrd="12" destOrd="0" presId="urn:microsoft.com/office/officeart/2005/8/layout/vList2"/>
    <dgm:cxn modelId="{F905EC02-03B8-2743-ABBC-8F0863103934}" type="presParOf" srcId="{4E90F782-D2E0-D944-B3CA-321277902AE9}" destId="{1DC858FF-CF16-FC49-89D6-518994499751}" srcOrd="13" destOrd="0" presId="urn:microsoft.com/office/officeart/2005/8/layout/vList2"/>
    <dgm:cxn modelId="{0E7AF122-C4CE-264F-9C03-327327F2FDE1}" type="presParOf" srcId="{4E90F782-D2E0-D944-B3CA-321277902AE9}" destId="{85A1E716-6DC4-8B49-8D5B-4A39FB5DDC0E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2ED01D-C317-44E6-9ABE-E45BFB802B1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8FDF5EA-CE3F-4294-B293-3FBE41ECF54E}">
      <dgm:prSet/>
      <dgm:spPr/>
      <dgm:t>
        <a:bodyPr/>
        <a:lstStyle/>
        <a:p>
          <a:r>
            <a:rPr lang="en-GB"/>
            <a:t>Educational Games</a:t>
          </a:r>
          <a:endParaRPr lang="en-US"/>
        </a:p>
      </dgm:t>
    </dgm:pt>
    <dgm:pt modelId="{A59E02A0-56E5-4049-8465-70AAF4515ECB}" type="parTrans" cxnId="{C575C5FC-5A88-4F15-B813-53C795187F95}">
      <dgm:prSet/>
      <dgm:spPr/>
      <dgm:t>
        <a:bodyPr/>
        <a:lstStyle/>
        <a:p>
          <a:endParaRPr lang="en-US"/>
        </a:p>
      </dgm:t>
    </dgm:pt>
    <dgm:pt modelId="{251CE7F2-68AF-4E93-9871-C2A9244FF01D}" type="sibTrans" cxnId="{C575C5FC-5A88-4F15-B813-53C795187F95}">
      <dgm:prSet/>
      <dgm:spPr/>
      <dgm:t>
        <a:bodyPr/>
        <a:lstStyle/>
        <a:p>
          <a:endParaRPr lang="en-US"/>
        </a:p>
      </dgm:t>
    </dgm:pt>
    <dgm:pt modelId="{2E133007-DDB4-43F9-A484-AC04736D4533}">
      <dgm:prSet/>
      <dgm:spPr/>
      <dgm:t>
        <a:bodyPr/>
        <a:lstStyle/>
        <a:p>
          <a:r>
            <a:rPr lang="en-GB"/>
            <a:t>Gamification</a:t>
          </a:r>
          <a:endParaRPr lang="en-US"/>
        </a:p>
      </dgm:t>
    </dgm:pt>
    <dgm:pt modelId="{4785D683-4BF6-4D63-864F-AA3D5AB77118}" type="parTrans" cxnId="{3F126460-82AC-4FF2-B8A0-928633DF4E26}">
      <dgm:prSet/>
      <dgm:spPr/>
      <dgm:t>
        <a:bodyPr/>
        <a:lstStyle/>
        <a:p>
          <a:endParaRPr lang="en-US"/>
        </a:p>
      </dgm:t>
    </dgm:pt>
    <dgm:pt modelId="{466C489F-C74B-4ABF-880B-082EE413745E}" type="sibTrans" cxnId="{3F126460-82AC-4FF2-B8A0-928633DF4E26}">
      <dgm:prSet/>
      <dgm:spPr/>
      <dgm:t>
        <a:bodyPr/>
        <a:lstStyle/>
        <a:p>
          <a:endParaRPr lang="en-US"/>
        </a:p>
      </dgm:t>
    </dgm:pt>
    <dgm:pt modelId="{A0C5BB55-1BEB-4E2B-BF99-D88F1DA72417}">
      <dgm:prSet/>
      <dgm:spPr/>
      <dgm:t>
        <a:bodyPr/>
        <a:lstStyle/>
        <a:p>
          <a:r>
            <a:rPr lang="en-GB"/>
            <a:t>Gamification in Education</a:t>
          </a:r>
          <a:endParaRPr lang="en-US"/>
        </a:p>
      </dgm:t>
    </dgm:pt>
    <dgm:pt modelId="{0731A897-7EAF-49E6-B2EF-F88BA1A9A649}" type="parTrans" cxnId="{1E31131E-44B3-4F51-B120-AD3B70654434}">
      <dgm:prSet/>
      <dgm:spPr/>
      <dgm:t>
        <a:bodyPr/>
        <a:lstStyle/>
        <a:p>
          <a:endParaRPr lang="en-US"/>
        </a:p>
      </dgm:t>
    </dgm:pt>
    <dgm:pt modelId="{5C09770E-7732-4F28-AB40-369215110F8B}" type="sibTrans" cxnId="{1E31131E-44B3-4F51-B120-AD3B70654434}">
      <dgm:prSet/>
      <dgm:spPr/>
      <dgm:t>
        <a:bodyPr/>
        <a:lstStyle/>
        <a:p>
          <a:endParaRPr lang="en-US"/>
        </a:p>
      </dgm:t>
    </dgm:pt>
    <dgm:pt modelId="{6EDAA1DD-0A4C-49A0-95FC-64D542A3BD3B}">
      <dgm:prSet/>
      <dgm:spPr/>
      <dgm:t>
        <a:bodyPr/>
        <a:lstStyle/>
        <a:p>
          <a:r>
            <a:rPr lang="en-GB" dirty="0"/>
            <a:t>Gamification in Science</a:t>
          </a:r>
          <a:endParaRPr lang="en-US" dirty="0"/>
        </a:p>
      </dgm:t>
    </dgm:pt>
    <dgm:pt modelId="{B261ED5E-0BFA-497D-B64C-91207DD838B7}" type="parTrans" cxnId="{03F551DD-E414-4B92-BEFA-06E0D4692486}">
      <dgm:prSet/>
      <dgm:spPr/>
      <dgm:t>
        <a:bodyPr/>
        <a:lstStyle/>
        <a:p>
          <a:endParaRPr lang="en-US"/>
        </a:p>
      </dgm:t>
    </dgm:pt>
    <dgm:pt modelId="{27314A51-C0A5-4759-A352-3595041D860D}" type="sibTrans" cxnId="{03F551DD-E414-4B92-BEFA-06E0D4692486}">
      <dgm:prSet/>
      <dgm:spPr/>
      <dgm:t>
        <a:bodyPr/>
        <a:lstStyle/>
        <a:p>
          <a:endParaRPr lang="en-US"/>
        </a:p>
      </dgm:t>
    </dgm:pt>
    <dgm:pt modelId="{337F56D5-2F64-FC49-A2BD-AE8AA7B0F778}">
      <dgm:prSet/>
      <dgm:spPr/>
      <dgm:t>
        <a:bodyPr/>
        <a:lstStyle/>
        <a:p>
          <a:r>
            <a:rPr lang="en-GB" dirty="0"/>
            <a:t>Machine Learning</a:t>
          </a:r>
        </a:p>
      </dgm:t>
    </dgm:pt>
    <dgm:pt modelId="{5B2F6705-A81A-004B-9216-0AB810E17F6B}" type="parTrans" cxnId="{0E96BAC3-A071-844E-BA85-5CE31970AADF}">
      <dgm:prSet/>
      <dgm:spPr/>
    </dgm:pt>
    <dgm:pt modelId="{47925CC8-FE5C-C547-8788-92967CF25900}" type="sibTrans" cxnId="{0E96BAC3-A071-844E-BA85-5CE31970AADF}">
      <dgm:prSet/>
      <dgm:spPr/>
    </dgm:pt>
    <dgm:pt modelId="{ABA4EB59-0A01-BA4F-95CA-211255F7F728}" type="pres">
      <dgm:prSet presAssocID="{662ED01D-C317-44E6-9ABE-E45BFB802B1E}" presName="diagram" presStyleCnt="0">
        <dgm:presLayoutVars>
          <dgm:dir/>
          <dgm:resizeHandles val="exact"/>
        </dgm:presLayoutVars>
      </dgm:prSet>
      <dgm:spPr/>
    </dgm:pt>
    <dgm:pt modelId="{66511F43-E1D0-6742-91AB-6621CE8E0CBC}" type="pres">
      <dgm:prSet presAssocID="{08FDF5EA-CE3F-4294-B293-3FBE41ECF54E}" presName="node" presStyleLbl="node1" presStyleIdx="0" presStyleCnt="5">
        <dgm:presLayoutVars>
          <dgm:bulletEnabled val="1"/>
        </dgm:presLayoutVars>
      </dgm:prSet>
      <dgm:spPr/>
    </dgm:pt>
    <dgm:pt modelId="{C5F544D2-75D4-794A-9B39-CD251E3EFB01}" type="pres">
      <dgm:prSet presAssocID="{251CE7F2-68AF-4E93-9871-C2A9244FF01D}" presName="sibTrans" presStyleCnt="0"/>
      <dgm:spPr/>
    </dgm:pt>
    <dgm:pt modelId="{1F234B8A-BB42-A349-A812-E5219FB3D5A3}" type="pres">
      <dgm:prSet presAssocID="{2E133007-DDB4-43F9-A484-AC04736D4533}" presName="node" presStyleLbl="node1" presStyleIdx="1" presStyleCnt="5">
        <dgm:presLayoutVars>
          <dgm:bulletEnabled val="1"/>
        </dgm:presLayoutVars>
      </dgm:prSet>
      <dgm:spPr/>
    </dgm:pt>
    <dgm:pt modelId="{8ABE4EE5-4CC4-9744-B7AC-E0D548CEB6BB}" type="pres">
      <dgm:prSet presAssocID="{466C489F-C74B-4ABF-880B-082EE413745E}" presName="sibTrans" presStyleCnt="0"/>
      <dgm:spPr/>
    </dgm:pt>
    <dgm:pt modelId="{F80DC1E0-1CD4-CB4D-B595-2FCC4199B946}" type="pres">
      <dgm:prSet presAssocID="{A0C5BB55-1BEB-4E2B-BF99-D88F1DA72417}" presName="node" presStyleLbl="node1" presStyleIdx="2" presStyleCnt="5">
        <dgm:presLayoutVars>
          <dgm:bulletEnabled val="1"/>
        </dgm:presLayoutVars>
      </dgm:prSet>
      <dgm:spPr/>
    </dgm:pt>
    <dgm:pt modelId="{658961E7-C0C7-5C49-B807-E4CA659A18D2}" type="pres">
      <dgm:prSet presAssocID="{5C09770E-7732-4F28-AB40-369215110F8B}" presName="sibTrans" presStyleCnt="0"/>
      <dgm:spPr/>
    </dgm:pt>
    <dgm:pt modelId="{7686AD92-A297-C544-9D6A-51E79C3C7BAC}" type="pres">
      <dgm:prSet presAssocID="{6EDAA1DD-0A4C-49A0-95FC-64D542A3BD3B}" presName="node" presStyleLbl="node1" presStyleIdx="3" presStyleCnt="5">
        <dgm:presLayoutVars>
          <dgm:bulletEnabled val="1"/>
        </dgm:presLayoutVars>
      </dgm:prSet>
      <dgm:spPr/>
    </dgm:pt>
    <dgm:pt modelId="{C90C2C91-4070-7944-AEA1-E277E00FCA5B}" type="pres">
      <dgm:prSet presAssocID="{27314A51-C0A5-4759-A352-3595041D860D}" presName="sibTrans" presStyleCnt="0"/>
      <dgm:spPr/>
    </dgm:pt>
    <dgm:pt modelId="{5629474E-E928-B24A-BF22-DB727D6EFB46}" type="pres">
      <dgm:prSet presAssocID="{337F56D5-2F64-FC49-A2BD-AE8AA7B0F778}" presName="node" presStyleLbl="node1" presStyleIdx="4" presStyleCnt="5">
        <dgm:presLayoutVars>
          <dgm:bulletEnabled val="1"/>
        </dgm:presLayoutVars>
      </dgm:prSet>
      <dgm:spPr/>
    </dgm:pt>
  </dgm:ptLst>
  <dgm:cxnLst>
    <dgm:cxn modelId="{1C7DA719-7D8E-8846-80C7-97ED5A2BB3E9}" type="presOf" srcId="{6EDAA1DD-0A4C-49A0-95FC-64D542A3BD3B}" destId="{7686AD92-A297-C544-9D6A-51E79C3C7BAC}" srcOrd="0" destOrd="0" presId="urn:microsoft.com/office/officeart/2005/8/layout/default"/>
    <dgm:cxn modelId="{1E31131E-44B3-4F51-B120-AD3B70654434}" srcId="{662ED01D-C317-44E6-9ABE-E45BFB802B1E}" destId="{A0C5BB55-1BEB-4E2B-BF99-D88F1DA72417}" srcOrd="2" destOrd="0" parTransId="{0731A897-7EAF-49E6-B2EF-F88BA1A9A649}" sibTransId="{5C09770E-7732-4F28-AB40-369215110F8B}"/>
    <dgm:cxn modelId="{E1A95922-6BAE-AF48-B53E-550BB43C1473}" type="presOf" srcId="{08FDF5EA-CE3F-4294-B293-3FBE41ECF54E}" destId="{66511F43-E1D0-6742-91AB-6621CE8E0CBC}" srcOrd="0" destOrd="0" presId="urn:microsoft.com/office/officeart/2005/8/layout/default"/>
    <dgm:cxn modelId="{3F126460-82AC-4FF2-B8A0-928633DF4E26}" srcId="{662ED01D-C317-44E6-9ABE-E45BFB802B1E}" destId="{2E133007-DDB4-43F9-A484-AC04736D4533}" srcOrd="1" destOrd="0" parTransId="{4785D683-4BF6-4D63-864F-AA3D5AB77118}" sibTransId="{466C489F-C74B-4ABF-880B-082EE413745E}"/>
    <dgm:cxn modelId="{47BC8675-5A55-5A40-930C-C4883E95E2DF}" type="presOf" srcId="{2E133007-DDB4-43F9-A484-AC04736D4533}" destId="{1F234B8A-BB42-A349-A812-E5219FB3D5A3}" srcOrd="0" destOrd="0" presId="urn:microsoft.com/office/officeart/2005/8/layout/default"/>
    <dgm:cxn modelId="{7399E578-4FE3-8F42-B5AD-680E19B2F0D4}" type="presOf" srcId="{337F56D5-2F64-FC49-A2BD-AE8AA7B0F778}" destId="{5629474E-E928-B24A-BF22-DB727D6EFB46}" srcOrd="0" destOrd="0" presId="urn:microsoft.com/office/officeart/2005/8/layout/default"/>
    <dgm:cxn modelId="{0A1D9B88-CA91-F547-A090-E06B287FE1B6}" type="presOf" srcId="{662ED01D-C317-44E6-9ABE-E45BFB802B1E}" destId="{ABA4EB59-0A01-BA4F-95CA-211255F7F728}" srcOrd="0" destOrd="0" presId="urn:microsoft.com/office/officeart/2005/8/layout/default"/>
    <dgm:cxn modelId="{E6DE5E89-3A57-9043-90FE-B0CAD14EC1E4}" type="presOf" srcId="{A0C5BB55-1BEB-4E2B-BF99-D88F1DA72417}" destId="{F80DC1E0-1CD4-CB4D-B595-2FCC4199B946}" srcOrd="0" destOrd="0" presId="urn:microsoft.com/office/officeart/2005/8/layout/default"/>
    <dgm:cxn modelId="{0E96BAC3-A071-844E-BA85-5CE31970AADF}" srcId="{662ED01D-C317-44E6-9ABE-E45BFB802B1E}" destId="{337F56D5-2F64-FC49-A2BD-AE8AA7B0F778}" srcOrd="4" destOrd="0" parTransId="{5B2F6705-A81A-004B-9216-0AB810E17F6B}" sibTransId="{47925CC8-FE5C-C547-8788-92967CF25900}"/>
    <dgm:cxn modelId="{03F551DD-E414-4B92-BEFA-06E0D4692486}" srcId="{662ED01D-C317-44E6-9ABE-E45BFB802B1E}" destId="{6EDAA1DD-0A4C-49A0-95FC-64D542A3BD3B}" srcOrd="3" destOrd="0" parTransId="{B261ED5E-0BFA-497D-B64C-91207DD838B7}" sibTransId="{27314A51-C0A5-4759-A352-3595041D860D}"/>
    <dgm:cxn modelId="{C575C5FC-5A88-4F15-B813-53C795187F95}" srcId="{662ED01D-C317-44E6-9ABE-E45BFB802B1E}" destId="{08FDF5EA-CE3F-4294-B293-3FBE41ECF54E}" srcOrd="0" destOrd="0" parTransId="{A59E02A0-56E5-4049-8465-70AAF4515ECB}" sibTransId="{251CE7F2-68AF-4E93-9871-C2A9244FF01D}"/>
    <dgm:cxn modelId="{E88FAEB2-C116-9F4C-93F1-B281A4D27A91}" type="presParOf" srcId="{ABA4EB59-0A01-BA4F-95CA-211255F7F728}" destId="{66511F43-E1D0-6742-91AB-6621CE8E0CBC}" srcOrd="0" destOrd="0" presId="urn:microsoft.com/office/officeart/2005/8/layout/default"/>
    <dgm:cxn modelId="{D54D63FA-3C47-5644-9EB2-D0063D34D3C0}" type="presParOf" srcId="{ABA4EB59-0A01-BA4F-95CA-211255F7F728}" destId="{C5F544D2-75D4-794A-9B39-CD251E3EFB01}" srcOrd="1" destOrd="0" presId="urn:microsoft.com/office/officeart/2005/8/layout/default"/>
    <dgm:cxn modelId="{E67E08D0-CEA5-324D-B539-ADFB82DBC078}" type="presParOf" srcId="{ABA4EB59-0A01-BA4F-95CA-211255F7F728}" destId="{1F234B8A-BB42-A349-A812-E5219FB3D5A3}" srcOrd="2" destOrd="0" presId="urn:microsoft.com/office/officeart/2005/8/layout/default"/>
    <dgm:cxn modelId="{99D8ACE7-DB01-B34A-A299-23459653273D}" type="presParOf" srcId="{ABA4EB59-0A01-BA4F-95CA-211255F7F728}" destId="{8ABE4EE5-4CC4-9744-B7AC-E0D548CEB6BB}" srcOrd="3" destOrd="0" presId="urn:microsoft.com/office/officeart/2005/8/layout/default"/>
    <dgm:cxn modelId="{178F6176-65D3-6745-9E46-28FEEB862C59}" type="presParOf" srcId="{ABA4EB59-0A01-BA4F-95CA-211255F7F728}" destId="{F80DC1E0-1CD4-CB4D-B595-2FCC4199B946}" srcOrd="4" destOrd="0" presId="urn:microsoft.com/office/officeart/2005/8/layout/default"/>
    <dgm:cxn modelId="{341657F6-4527-8648-84F9-40031ECFF91D}" type="presParOf" srcId="{ABA4EB59-0A01-BA4F-95CA-211255F7F728}" destId="{658961E7-C0C7-5C49-B807-E4CA659A18D2}" srcOrd="5" destOrd="0" presId="urn:microsoft.com/office/officeart/2005/8/layout/default"/>
    <dgm:cxn modelId="{DA8812C9-6F7D-A944-AD5F-24D30E0397F9}" type="presParOf" srcId="{ABA4EB59-0A01-BA4F-95CA-211255F7F728}" destId="{7686AD92-A297-C544-9D6A-51E79C3C7BAC}" srcOrd="6" destOrd="0" presId="urn:microsoft.com/office/officeart/2005/8/layout/default"/>
    <dgm:cxn modelId="{3F2D6EF2-8206-9E4C-948F-DDA63ECA9472}" type="presParOf" srcId="{ABA4EB59-0A01-BA4F-95CA-211255F7F728}" destId="{C90C2C91-4070-7944-AEA1-E277E00FCA5B}" srcOrd="7" destOrd="0" presId="urn:microsoft.com/office/officeart/2005/8/layout/default"/>
    <dgm:cxn modelId="{05CED134-0EC2-3B40-B728-9274E95D65F3}" type="presParOf" srcId="{ABA4EB59-0A01-BA4F-95CA-211255F7F728}" destId="{5629474E-E928-B24A-BF22-DB727D6EFB4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F5DEF09-E814-40CF-AEC9-5F04CF619E8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4611D30-1B75-4900-9EA3-5D68B95605D2}">
      <dgm:prSet/>
      <dgm:spPr/>
      <dgm:t>
        <a:bodyPr/>
        <a:lstStyle/>
        <a:p>
          <a:r>
            <a:rPr lang="en-GB"/>
            <a:t>Objectives</a:t>
          </a:r>
          <a:endParaRPr lang="en-US"/>
        </a:p>
      </dgm:t>
    </dgm:pt>
    <dgm:pt modelId="{136596F3-B09B-4B8C-8CC6-9C4C90793EAE}" type="parTrans" cxnId="{4A26D49E-64DE-4914-A702-8BC483896582}">
      <dgm:prSet/>
      <dgm:spPr/>
      <dgm:t>
        <a:bodyPr/>
        <a:lstStyle/>
        <a:p>
          <a:endParaRPr lang="en-US"/>
        </a:p>
      </dgm:t>
    </dgm:pt>
    <dgm:pt modelId="{9D383F86-99C6-4570-BB9B-01B434DC93F7}" type="sibTrans" cxnId="{4A26D49E-64DE-4914-A702-8BC483896582}">
      <dgm:prSet/>
      <dgm:spPr/>
      <dgm:t>
        <a:bodyPr/>
        <a:lstStyle/>
        <a:p>
          <a:endParaRPr lang="en-US"/>
        </a:p>
      </dgm:t>
    </dgm:pt>
    <dgm:pt modelId="{098ED2A7-B16D-4FE2-B37A-D365D907A3EA}">
      <dgm:prSet/>
      <dgm:spPr/>
      <dgm:t>
        <a:bodyPr/>
        <a:lstStyle/>
        <a:p>
          <a:r>
            <a:rPr lang="en-GB"/>
            <a:t>Project Proposal</a:t>
          </a:r>
          <a:endParaRPr lang="en-US"/>
        </a:p>
      </dgm:t>
    </dgm:pt>
    <dgm:pt modelId="{007E01F5-05E0-4B8F-ADE7-5999F6039DBD}" type="parTrans" cxnId="{DA82A1B6-D1C7-42D3-AF24-DFB1059E7302}">
      <dgm:prSet/>
      <dgm:spPr/>
      <dgm:t>
        <a:bodyPr/>
        <a:lstStyle/>
        <a:p>
          <a:endParaRPr lang="en-US"/>
        </a:p>
      </dgm:t>
    </dgm:pt>
    <dgm:pt modelId="{404A8935-5712-4F63-91D6-E337083AA322}" type="sibTrans" cxnId="{DA82A1B6-D1C7-42D3-AF24-DFB1059E7302}">
      <dgm:prSet/>
      <dgm:spPr/>
      <dgm:t>
        <a:bodyPr/>
        <a:lstStyle/>
        <a:p>
          <a:endParaRPr lang="en-US"/>
        </a:p>
      </dgm:t>
    </dgm:pt>
    <dgm:pt modelId="{2BDA95BA-843F-41C4-A387-AFAD0CFE69E0}">
      <dgm:prSet/>
      <dgm:spPr/>
      <dgm:t>
        <a:bodyPr/>
        <a:lstStyle/>
        <a:p>
          <a:r>
            <a:rPr lang="en-GB"/>
            <a:t>Background</a:t>
          </a:r>
          <a:endParaRPr lang="en-US"/>
        </a:p>
      </dgm:t>
    </dgm:pt>
    <dgm:pt modelId="{E9AEBFD9-C337-49B7-8437-5A7D09DBF3DF}" type="parTrans" cxnId="{4ADAE976-F697-4AA4-A329-0FBFC3E4F0F3}">
      <dgm:prSet/>
      <dgm:spPr/>
      <dgm:t>
        <a:bodyPr/>
        <a:lstStyle/>
        <a:p>
          <a:endParaRPr lang="en-US"/>
        </a:p>
      </dgm:t>
    </dgm:pt>
    <dgm:pt modelId="{E2C775CA-8B8E-4709-AEEB-3344CE56B5D0}" type="sibTrans" cxnId="{4ADAE976-F697-4AA4-A329-0FBFC3E4F0F3}">
      <dgm:prSet/>
      <dgm:spPr/>
      <dgm:t>
        <a:bodyPr/>
        <a:lstStyle/>
        <a:p>
          <a:endParaRPr lang="en-US"/>
        </a:p>
      </dgm:t>
    </dgm:pt>
    <dgm:pt modelId="{406FE19A-8688-4830-8905-5CB85B8BD69F}">
      <dgm:prSet/>
      <dgm:spPr/>
      <dgm:t>
        <a:bodyPr/>
        <a:lstStyle/>
        <a:p>
          <a:r>
            <a:rPr lang="en-GB" b="1" dirty="0"/>
            <a:t>Design</a:t>
          </a:r>
          <a:endParaRPr lang="en-US" b="1" dirty="0"/>
        </a:p>
      </dgm:t>
    </dgm:pt>
    <dgm:pt modelId="{01FE8203-64FF-4731-91D2-57EEDBD69C92}" type="parTrans" cxnId="{A6856DEF-1101-45B9-B996-8BFF5D666EA2}">
      <dgm:prSet/>
      <dgm:spPr/>
      <dgm:t>
        <a:bodyPr/>
        <a:lstStyle/>
        <a:p>
          <a:endParaRPr lang="en-US"/>
        </a:p>
      </dgm:t>
    </dgm:pt>
    <dgm:pt modelId="{0D765B6F-2F05-4722-B1B5-AD20C468C969}" type="sibTrans" cxnId="{A6856DEF-1101-45B9-B996-8BFF5D666EA2}">
      <dgm:prSet/>
      <dgm:spPr/>
      <dgm:t>
        <a:bodyPr/>
        <a:lstStyle/>
        <a:p>
          <a:endParaRPr lang="en-US"/>
        </a:p>
      </dgm:t>
    </dgm:pt>
    <dgm:pt modelId="{7FC55623-346C-4679-96BE-AD2779C251D2}">
      <dgm:prSet/>
      <dgm:spPr/>
      <dgm:t>
        <a:bodyPr/>
        <a:lstStyle/>
        <a:p>
          <a:r>
            <a:rPr lang="en-GB"/>
            <a:t>Implementation</a:t>
          </a:r>
          <a:endParaRPr lang="en-US"/>
        </a:p>
      </dgm:t>
    </dgm:pt>
    <dgm:pt modelId="{86844A4B-5B71-4FAC-B527-6489F1627B6D}" type="parTrans" cxnId="{204975EF-7B8F-48B1-84EE-5C740813BD1B}">
      <dgm:prSet/>
      <dgm:spPr/>
      <dgm:t>
        <a:bodyPr/>
        <a:lstStyle/>
        <a:p>
          <a:endParaRPr lang="en-US"/>
        </a:p>
      </dgm:t>
    </dgm:pt>
    <dgm:pt modelId="{6D2DB62F-8C78-4339-81CE-03BCEDEAA83B}" type="sibTrans" cxnId="{204975EF-7B8F-48B1-84EE-5C740813BD1B}">
      <dgm:prSet/>
      <dgm:spPr/>
      <dgm:t>
        <a:bodyPr/>
        <a:lstStyle/>
        <a:p>
          <a:endParaRPr lang="en-US"/>
        </a:p>
      </dgm:t>
    </dgm:pt>
    <dgm:pt modelId="{6933D13F-9B33-4759-AF89-94B183B09F27}">
      <dgm:prSet/>
      <dgm:spPr/>
      <dgm:t>
        <a:bodyPr/>
        <a:lstStyle/>
        <a:p>
          <a:r>
            <a:rPr lang="en-GB" dirty="0"/>
            <a:t>Results</a:t>
          </a:r>
          <a:endParaRPr lang="en-US" dirty="0"/>
        </a:p>
      </dgm:t>
    </dgm:pt>
    <dgm:pt modelId="{73EE2830-DAA0-48F6-8E4C-BADFBEFE5410}" type="parTrans" cxnId="{BCD5C798-BDAA-44A0-B698-08F493099883}">
      <dgm:prSet/>
      <dgm:spPr/>
      <dgm:t>
        <a:bodyPr/>
        <a:lstStyle/>
        <a:p>
          <a:endParaRPr lang="en-US"/>
        </a:p>
      </dgm:t>
    </dgm:pt>
    <dgm:pt modelId="{7802649B-4D95-44CE-84F3-EC1AE32D4347}" type="sibTrans" cxnId="{BCD5C798-BDAA-44A0-B698-08F493099883}">
      <dgm:prSet/>
      <dgm:spPr/>
      <dgm:t>
        <a:bodyPr/>
        <a:lstStyle/>
        <a:p>
          <a:endParaRPr lang="en-US"/>
        </a:p>
      </dgm:t>
    </dgm:pt>
    <dgm:pt modelId="{AB6DFAAD-DCB2-4134-B547-91AF6A1512D4}">
      <dgm:prSet/>
      <dgm:spPr/>
      <dgm:t>
        <a:bodyPr/>
        <a:lstStyle/>
        <a:p>
          <a:r>
            <a:rPr lang="en-GB"/>
            <a:t>Conclusion</a:t>
          </a:r>
          <a:endParaRPr lang="en-US"/>
        </a:p>
      </dgm:t>
    </dgm:pt>
    <dgm:pt modelId="{BB7DC433-194E-4953-BDA6-D42A9596D645}" type="parTrans" cxnId="{53FE4342-E3EA-4422-BA06-E8A288AF8AB8}">
      <dgm:prSet/>
      <dgm:spPr/>
      <dgm:t>
        <a:bodyPr/>
        <a:lstStyle/>
        <a:p>
          <a:endParaRPr lang="en-US"/>
        </a:p>
      </dgm:t>
    </dgm:pt>
    <dgm:pt modelId="{C8918C3D-F9F3-41BD-98FF-56D3D713395D}" type="sibTrans" cxnId="{53FE4342-E3EA-4422-BA06-E8A288AF8AB8}">
      <dgm:prSet/>
      <dgm:spPr/>
      <dgm:t>
        <a:bodyPr/>
        <a:lstStyle/>
        <a:p>
          <a:endParaRPr lang="en-US"/>
        </a:p>
      </dgm:t>
    </dgm:pt>
    <dgm:pt modelId="{7A0CE994-89B7-7B45-A395-3C3DD6943C00}">
      <dgm:prSet/>
      <dgm:spPr/>
      <dgm:t>
        <a:bodyPr/>
        <a:lstStyle/>
        <a:p>
          <a:r>
            <a:rPr lang="en-GB" dirty="0"/>
            <a:t>Future Work</a:t>
          </a:r>
        </a:p>
      </dgm:t>
    </dgm:pt>
    <dgm:pt modelId="{21D92A2A-5DDD-3246-92B4-C06ACF6E07A9}" type="parTrans" cxnId="{D94B0363-A16A-3A40-96AB-43297ACAAB7D}">
      <dgm:prSet/>
      <dgm:spPr/>
    </dgm:pt>
    <dgm:pt modelId="{B7A99BD3-B3D2-F34C-84A2-5DD06B8747B1}" type="sibTrans" cxnId="{D94B0363-A16A-3A40-96AB-43297ACAAB7D}">
      <dgm:prSet/>
      <dgm:spPr/>
    </dgm:pt>
    <dgm:pt modelId="{4E90F782-D2E0-D944-B3CA-321277902AE9}" type="pres">
      <dgm:prSet presAssocID="{3F5DEF09-E814-40CF-AEC9-5F04CF619E8A}" presName="linear" presStyleCnt="0">
        <dgm:presLayoutVars>
          <dgm:animLvl val="lvl"/>
          <dgm:resizeHandles val="exact"/>
        </dgm:presLayoutVars>
      </dgm:prSet>
      <dgm:spPr/>
    </dgm:pt>
    <dgm:pt modelId="{B1BBED31-A15B-7F4B-BA6D-F47816516CE6}" type="pres">
      <dgm:prSet presAssocID="{B4611D30-1B75-4900-9EA3-5D68B95605D2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8E834F69-0CB0-2C4E-A382-C6D3811446FC}" type="pres">
      <dgm:prSet presAssocID="{9D383F86-99C6-4570-BB9B-01B434DC93F7}" presName="spacer" presStyleCnt="0"/>
      <dgm:spPr/>
    </dgm:pt>
    <dgm:pt modelId="{13530DA1-8A83-EE49-B852-3A2A8E131E1D}" type="pres">
      <dgm:prSet presAssocID="{098ED2A7-B16D-4FE2-B37A-D365D907A3EA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9D1AD790-D71F-F74D-8895-AF5558C60AAC}" type="pres">
      <dgm:prSet presAssocID="{404A8935-5712-4F63-91D6-E337083AA322}" presName="spacer" presStyleCnt="0"/>
      <dgm:spPr/>
    </dgm:pt>
    <dgm:pt modelId="{2F162C3E-66E5-3C47-BFEE-97D4294B4D04}" type="pres">
      <dgm:prSet presAssocID="{2BDA95BA-843F-41C4-A387-AFAD0CFE69E0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48AB1AD3-4276-B84C-A29A-497D10A7065E}" type="pres">
      <dgm:prSet presAssocID="{E2C775CA-8B8E-4709-AEEB-3344CE56B5D0}" presName="spacer" presStyleCnt="0"/>
      <dgm:spPr/>
    </dgm:pt>
    <dgm:pt modelId="{11ADF941-75DB-B84C-A150-501FF8F02984}" type="pres">
      <dgm:prSet presAssocID="{406FE19A-8688-4830-8905-5CB85B8BD69F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FE5FB3F1-D8EA-A74E-B24C-38F7F21DD191}" type="pres">
      <dgm:prSet presAssocID="{0D765B6F-2F05-4722-B1B5-AD20C468C969}" presName="spacer" presStyleCnt="0"/>
      <dgm:spPr/>
    </dgm:pt>
    <dgm:pt modelId="{5CE2F09F-5598-AB4E-98E1-EBF0205FA85D}" type="pres">
      <dgm:prSet presAssocID="{7FC55623-346C-4679-96BE-AD2779C251D2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250BCFEB-052A-B040-A2A9-FA6770F74135}" type="pres">
      <dgm:prSet presAssocID="{6D2DB62F-8C78-4339-81CE-03BCEDEAA83B}" presName="spacer" presStyleCnt="0"/>
      <dgm:spPr/>
    </dgm:pt>
    <dgm:pt modelId="{03F17DBC-1F31-A74D-9CC0-D1FFE3B872BB}" type="pres">
      <dgm:prSet presAssocID="{6933D13F-9B33-4759-AF89-94B183B09F27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BBDE6B02-4B00-FD4B-8C2F-1BF54CD2BBE7}" type="pres">
      <dgm:prSet presAssocID="{7802649B-4D95-44CE-84F3-EC1AE32D4347}" presName="spacer" presStyleCnt="0"/>
      <dgm:spPr/>
    </dgm:pt>
    <dgm:pt modelId="{BC299C16-4A00-8F4B-B53E-E49B20574B71}" type="pres">
      <dgm:prSet presAssocID="{7A0CE994-89B7-7B45-A395-3C3DD6943C00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1DC858FF-CF16-FC49-89D6-518994499751}" type="pres">
      <dgm:prSet presAssocID="{B7A99BD3-B3D2-F34C-84A2-5DD06B8747B1}" presName="spacer" presStyleCnt="0"/>
      <dgm:spPr/>
    </dgm:pt>
    <dgm:pt modelId="{85A1E716-6DC4-8B49-8D5B-4A39FB5DDC0E}" type="pres">
      <dgm:prSet presAssocID="{AB6DFAAD-DCB2-4134-B547-91AF6A1512D4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9BB77D23-DD45-A64E-B294-6D65FE6DFDC5}" type="presOf" srcId="{7A0CE994-89B7-7B45-A395-3C3DD6943C00}" destId="{BC299C16-4A00-8F4B-B53E-E49B20574B71}" srcOrd="0" destOrd="0" presId="urn:microsoft.com/office/officeart/2005/8/layout/vList2"/>
    <dgm:cxn modelId="{9EC14324-83FB-CE45-9D41-B6221B8A32F6}" type="presOf" srcId="{2BDA95BA-843F-41C4-A387-AFAD0CFE69E0}" destId="{2F162C3E-66E5-3C47-BFEE-97D4294B4D04}" srcOrd="0" destOrd="0" presId="urn:microsoft.com/office/officeart/2005/8/layout/vList2"/>
    <dgm:cxn modelId="{841AAE39-E553-4D4C-B098-0A3C2A94059E}" type="presOf" srcId="{B4611D30-1B75-4900-9EA3-5D68B95605D2}" destId="{B1BBED31-A15B-7F4B-BA6D-F47816516CE6}" srcOrd="0" destOrd="0" presId="urn:microsoft.com/office/officeart/2005/8/layout/vList2"/>
    <dgm:cxn modelId="{C63A9B3A-7042-394B-B337-629954A1A556}" type="presOf" srcId="{7FC55623-346C-4679-96BE-AD2779C251D2}" destId="{5CE2F09F-5598-AB4E-98E1-EBF0205FA85D}" srcOrd="0" destOrd="0" presId="urn:microsoft.com/office/officeart/2005/8/layout/vList2"/>
    <dgm:cxn modelId="{53FE4342-E3EA-4422-BA06-E8A288AF8AB8}" srcId="{3F5DEF09-E814-40CF-AEC9-5F04CF619E8A}" destId="{AB6DFAAD-DCB2-4134-B547-91AF6A1512D4}" srcOrd="7" destOrd="0" parTransId="{BB7DC433-194E-4953-BDA6-D42A9596D645}" sibTransId="{C8918C3D-F9F3-41BD-98FF-56D3D713395D}"/>
    <dgm:cxn modelId="{D94B0363-A16A-3A40-96AB-43297ACAAB7D}" srcId="{3F5DEF09-E814-40CF-AEC9-5F04CF619E8A}" destId="{7A0CE994-89B7-7B45-A395-3C3DD6943C00}" srcOrd="6" destOrd="0" parTransId="{21D92A2A-5DDD-3246-92B4-C06ACF6E07A9}" sibTransId="{B7A99BD3-B3D2-F34C-84A2-5DD06B8747B1}"/>
    <dgm:cxn modelId="{4ADAE976-F697-4AA4-A329-0FBFC3E4F0F3}" srcId="{3F5DEF09-E814-40CF-AEC9-5F04CF619E8A}" destId="{2BDA95BA-843F-41C4-A387-AFAD0CFE69E0}" srcOrd="2" destOrd="0" parTransId="{E9AEBFD9-C337-49B7-8437-5A7D09DBF3DF}" sibTransId="{E2C775CA-8B8E-4709-AEEB-3344CE56B5D0}"/>
    <dgm:cxn modelId="{BCD5C798-BDAA-44A0-B698-08F493099883}" srcId="{3F5DEF09-E814-40CF-AEC9-5F04CF619E8A}" destId="{6933D13F-9B33-4759-AF89-94B183B09F27}" srcOrd="5" destOrd="0" parTransId="{73EE2830-DAA0-48F6-8E4C-BADFBEFE5410}" sibTransId="{7802649B-4D95-44CE-84F3-EC1AE32D4347}"/>
    <dgm:cxn modelId="{4A26D49E-64DE-4914-A702-8BC483896582}" srcId="{3F5DEF09-E814-40CF-AEC9-5F04CF619E8A}" destId="{B4611D30-1B75-4900-9EA3-5D68B95605D2}" srcOrd="0" destOrd="0" parTransId="{136596F3-B09B-4B8C-8CC6-9C4C90793EAE}" sibTransId="{9D383F86-99C6-4570-BB9B-01B434DC93F7}"/>
    <dgm:cxn modelId="{DA82A1B6-D1C7-42D3-AF24-DFB1059E7302}" srcId="{3F5DEF09-E814-40CF-AEC9-5F04CF619E8A}" destId="{098ED2A7-B16D-4FE2-B37A-D365D907A3EA}" srcOrd="1" destOrd="0" parTransId="{007E01F5-05E0-4B8F-ADE7-5999F6039DBD}" sibTransId="{404A8935-5712-4F63-91D6-E337083AA322}"/>
    <dgm:cxn modelId="{36CFAFC2-FBCC-974D-B321-3173F85D8925}" type="presOf" srcId="{3F5DEF09-E814-40CF-AEC9-5F04CF619E8A}" destId="{4E90F782-D2E0-D944-B3CA-321277902AE9}" srcOrd="0" destOrd="0" presId="urn:microsoft.com/office/officeart/2005/8/layout/vList2"/>
    <dgm:cxn modelId="{8B2335D1-8CAE-D346-98B6-EF2A4465826D}" type="presOf" srcId="{AB6DFAAD-DCB2-4134-B547-91AF6A1512D4}" destId="{85A1E716-6DC4-8B49-8D5B-4A39FB5DDC0E}" srcOrd="0" destOrd="0" presId="urn:microsoft.com/office/officeart/2005/8/layout/vList2"/>
    <dgm:cxn modelId="{C6832FD9-D9EF-FF46-99F9-68BB170312E4}" type="presOf" srcId="{6933D13F-9B33-4759-AF89-94B183B09F27}" destId="{03F17DBC-1F31-A74D-9CC0-D1FFE3B872BB}" srcOrd="0" destOrd="0" presId="urn:microsoft.com/office/officeart/2005/8/layout/vList2"/>
    <dgm:cxn modelId="{A6856DEF-1101-45B9-B996-8BFF5D666EA2}" srcId="{3F5DEF09-E814-40CF-AEC9-5F04CF619E8A}" destId="{406FE19A-8688-4830-8905-5CB85B8BD69F}" srcOrd="3" destOrd="0" parTransId="{01FE8203-64FF-4731-91D2-57EEDBD69C92}" sibTransId="{0D765B6F-2F05-4722-B1B5-AD20C468C969}"/>
    <dgm:cxn modelId="{204975EF-7B8F-48B1-84EE-5C740813BD1B}" srcId="{3F5DEF09-E814-40CF-AEC9-5F04CF619E8A}" destId="{7FC55623-346C-4679-96BE-AD2779C251D2}" srcOrd="4" destOrd="0" parTransId="{86844A4B-5B71-4FAC-B527-6489F1627B6D}" sibTransId="{6D2DB62F-8C78-4339-81CE-03BCEDEAA83B}"/>
    <dgm:cxn modelId="{2E2FF8F7-3C7D-6847-852B-9DF2B0E5A532}" type="presOf" srcId="{098ED2A7-B16D-4FE2-B37A-D365D907A3EA}" destId="{13530DA1-8A83-EE49-B852-3A2A8E131E1D}" srcOrd="0" destOrd="0" presId="urn:microsoft.com/office/officeart/2005/8/layout/vList2"/>
    <dgm:cxn modelId="{B8F6EBFD-0F87-B54F-93FD-E9E6BD1C0AE0}" type="presOf" srcId="{406FE19A-8688-4830-8905-5CB85B8BD69F}" destId="{11ADF941-75DB-B84C-A150-501FF8F02984}" srcOrd="0" destOrd="0" presId="urn:microsoft.com/office/officeart/2005/8/layout/vList2"/>
    <dgm:cxn modelId="{2EBA455D-060F-CF44-86A0-6252C25EAC88}" type="presParOf" srcId="{4E90F782-D2E0-D944-B3CA-321277902AE9}" destId="{B1BBED31-A15B-7F4B-BA6D-F47816516CE6}" srcOrd="0" destOrd="0" presId="urn:microsoft.com/office/officeart/2005/8/layout/vList2"/>
    <dgm:cxn modelId="{ABF17F4B-A55C-9D4D-ADCE-FAF59236AC17}" type="presParOf" srcId="{4E90F782-D2E0-D944-B3CA-321277902AE9}" destId="{8E834F69-0CB0-2C4E-A382-C6D3811446FC}" srcOrd="1" destOrd="0" presId="urn:microsoft.com/office/officeart/2005/8/layout/vList2"/>
    <dgm:cxn modelId="{BA5B1176-D542-534C-9C30-1E5AD5181A77}" type="presParOf" srcId="{4E90F782-D2E0-D944-B3CA-321277902AE9}" destId="{13530DA1-8A83-EE49-B852-3A2A8E131E1D}" srcOrd="2" destOrd="0" presId="urn:microsoft.com/office/officeart/2005/8/layout/vList2"/>
    <dgm:cxn modelId="{7B240E46-669C-8F4E-B903-1AD7A24997D8}" type="presParOf" srcId="{4E90F782-D2E0-D944-B3CA-321277902AE9}" destId="{9D1AD790-D71F-F74D-8895-AF5558C60AAC}" srcOrd="3" destOrd="0" presId="urn:microsoft.com/office/officeart/2005/8/layout/vList2"/>
    <dgm:cxn modelId="{5293AC72-FC82-7F48-A14D-87F9EBF252A9}" type="presParOf" srcId="{4E90F782-D2E0-D944-B3CA-321277902AE9}" destId="{2F162C3E-66E5-3C47-BFEE-97D4294B4D04}" srcOrd="4" destOrd="0" presId="urn:microsoft.com/office/officeart/2005/8/layout/vList2"/>
    <dgm:cxn modelId="{C8436036-4FF0-7449-878A-CB90CE35A02F}" type="presParOf" srcId="{4E90F782-D2E0-D944-B3CA-321277902AE9}" destId="{48AB1AD3-4276-B84C-A29A-497D10A7065E}" srcOrd="5" destOrd="0" presId="urn:microsoft.com/office/officeart/2005/8/layout/vList2"/>
    <dgm:cxn modelId="{E79FC7F2-BB7A-5647-BDEA-380124E6A147}" type="presParOf" srcId="{4E90F782-D2E0-D944-B3CA-321277902AE9}" destId="{11ADF941-75DB-B84C-A150-501FF8F02984}" srcOrd="6" destOrd="0" presId="urn:microsoft.com/office/officeart/2005/8/layout/vList2"/>
    <dgm:cxn modelId="{2E833A89-AC65-A444-9D27-1C4DEBC951F4}" type="presParOf" srcId="{4E90F782-D2E0-D944-B3CA-321277902AE9}" destId="{FE5FB3F1-D8EA-A74E-B24C-38F7F21DD191}" srcOrd="7" destOrd="0" presId="urn:microsoft.com/office/officeart/2005/8/layout/vList2"/>
    <dgm:cxn modelId="{2C2BD5F1-E43D-084B-9CA9-B4C90BFCAC26}" type="presParOf" srcId="{4E90F782-D2E0-D944-B3CA-321277902AE9}" destId="{5CE2F09F-5598-AB4E-98E1-EBF0205FA85D}" srcOrd="8" destOrd="0" presId="urn:microsoft.com/office/officeart/2005/8/layout/vList2"/>
    <dgm:cxn modelId="{D2709B62-7B48-2F44-93BF-18E6E9833B9A}" type="presParOf" srcId="{4E90F782-D2E0-D944-B3CA-321277902AE9}" destId="{250BCFEB-052A-B040-A2A9-FA6770F74135}" srcOrd="9" destOrd="0" presId="urn:microsoft.com/office/officeart/2005/8/layout/vList2"/>
    <dgm:cxn modelId="{EE7E5DE8-4E70-D447-8646-BDC8628B24F5}" type="presParOf" srcId="{4E90F782-D2E0-D944-B3CA-321277902AE9}" destId="{03F17DBC-1F31-A74D-9CC0-D1FFE3B872BB}" srcOrd="10" destOrd="0" presId="urn:microsoft.com/office/officeart/2005/8/layout/vList2"/>
    <dgm:cxn modelId="{8CE65F89-D75E-A949-B635-9FFF31014C17}" type="presParOf" srcId="{4E90F782-D2E0-D944-B3CA-321277902AE9}" destId="{BBDE6B02-4B00-FD4B-8C2F-1BF54CD2BBE7}" srcOrd="11" destOrd="0" presId="urn:microsoft.com/office/officeart/2005/8/layout/vList2"/>
    <dgm:cxn modelId="{20F164E9-506F-174E-A5DF-CAD8D075529E}" type="presParOf" srcId="{4E90F782-D2E0-D944-B3CA-321277902AE9}" destId="{BC299C16-4A00-8F4B-B53E-E49B20574B71}" srcOrd="12" destOrd="0" presId="urn:microsoft.com/office/officeart/2005/8/layout/vList2"/>
    <dgm:cxn modelId="{F905EC02-03B8-2743-ABBC-8F0863103934}" type="presParOf" srcId="{4E90F782-D2E0-D944-B3CA-321277902AE9}" destId="{1DC858FF-CF16-FC49-89D6-518994499751}" srcOrd="13" destOrd="0" presId="urn:microsoft.com/office/officeart/2005/8/layout/vList2"/>
    <dgm:cxn modelId="{0E7AF122-C4CE-264F-9C03-327327F2FDE1}" type="presParOf" srcId="{4E90F782-D2E0-D944-B3CA-321277902AE9}" destId="{85A1E716-6DC4-8B49-8D5B-4A39FB5DDC0E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F5DEF09-E814-40CF-AEC9-5F04CF619E8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4611D30-1B75-4900-9EA3-5D68B95605D2}">
      <dgm:prSet/>
      <dgm:spPr/>
      <dgm:t>
        <a:bodyPr/>
        <a:lstStyle/>
        <a:p>
          <a:r>
            <a:rPr lang="en-GB"/>
            <a:t>Objectives</a:t>
          </a:r>
          <a:endParaRPr lang="en-US"/>
        </a:p>
      </dgm:t>
    </dgm:pt>
    <dgm:pt modelId="{136596F3-B09B-4B8C-8CC6-9C4C90793EAE}" type="parTrans" cxnId="{4A26D49E-64DE-4914-A702-8BC483896582}">
      <dgm:prSet/>
      <dgm:spPr/>
      <dgm:t>
        <a:bodyPr/>
        <a:lstStyle/>
        <a:p>
          <a:endParaRPr lang="en-US"/>
        </a:p>
      </dgm:t>
    </dgm:pt>
    <dgm:pt modelId="{9D383F86-99C6-4570-BB9B-01B434DC93F7}" type="sibTrans" cxnId="{4A26D49E-64DE-4914-A702-8BC483896582}">
      <dgm:prSet/>
      <dgm:spPr/>
      <dgm:t>
        <a:bodyPr/>
        <a:lstStyle/>
        <a:p>
          <a:endParaRPr lang="en-US"/>
        </a:p>
      </dgm:t>
    </dgm:pt>
    <dgm:pt modelId="{098ED2A7-B16D-4FE2-B37A-D365D907A3EA}">
      <dgm:prSet/>
      <dgm:spPr/>
      <dgm:t>
        <a:bodyPr/>
        <a:lstStyle/>
        <a:p>
          <a:r>
            <a:rPr lang="en-GB"/>
            <a:t>Project Proposal</a:t>
          </a:r>
          <a:endParaRPr lang="en-US"/>
        </a:p>
      </dgm:t>
    </dgm:pt>
    <dgm:pt modelId="{007E01F5-05E0-4B8F-ADE7-5999F6039DBD}" type="parTrans" cxnId="{DA82A1B6-D1C7-42D3-AF24-DFB1059E7302}">
      <dgm:prSet/>
      <dgm:spPr/>
      <dgm:t>
        <a:bodyPr/>
        <a:lstStyle/>
        <a:p>
          <a:endParaRPr lang="en-US"/>
        </a:p>
      </dgm:t>
    </dgm:pt>
    <dgm:pt modelId="{404A8935-5712-4F63-91D6-E337083AA322}" type="sibTrans" cxnId="{DA82A1B6-D1C7-42D3-AF24-DFB1059E7302}">
      <dgm:prSet/>
      <dgm:spPr/>
      <dgm:t>
        <a:bodyPr/>
        <a:lstStyle/>
        <a:p>
          <a:endParaRPr lang="en-US"/>
        </a:p>
      </dgm:t>
    </dgm:pt>
    <dgm:pt modelId="{2BDA95BA-843F-41C4-A387-AFAD0CFE69E0}">
      <dgm:prSet/>
      <dgm:spPr/>
      <dgm:t>
        <a:bodyPr/>
        <a:lstStyle/>
        <a:p>
          <a:r>
            <a:rPr lang="en-GB"/>
            <a:t>Background</a:t>
          </a:r>
          <a:endParaRPr lang="en-US"/>
        </a:p>
      </dgm:t>
    </dgm:pt>
    <dgm:pt modelId="{E9AEBFD9-C337-49B7-8437-5A7D09DBF3DF}" type="parTrans" cxnId="{4ADAE976-F697-4AA4-A329-0FBFC3E4F0F3}">
      <dgm:prSet/>
      <dgm:spPr/>
      <dgm:t>
        <a:bodyPr/>
        <a:lstStyle/>
        <a:p>
          <a:endParaRPr lang="en-US"/>
        </a:p>
      </dgm:t>
    </dgm:pt>
    <dgm:pt modelId="{E2C775CA-8B8E-4709-AEEB-3344CE56B5D0}" type="sibTrans" cxnId="{4ADAE976-F697-4AA4-A329-0FBFC3E4F0F3}">
      <dgm:prSet/>
      <dgm:spPr/>
      <dgm:t>
        <a:bodyPr/>
        <a:lstStyle/>
        <a:p>
          <a:endParaRPr lang="en-US"/>
        </a:p>
      </dgm:t>
    </dgm:pt>
    <dgm:pt modelId="{406FE19A-8688-4830-8905-5CB85B8BD69F}">
      <dgm:prSet/>
      <dgm:spPr/>
      <dgm:t>
        <a:bodyPr/>
        <a:lstStyle/>
        <a:p>
          <a:r>
            <a:rPr lang="en-GB"/>
            <a:t>Design</a:t>
          </a:r>
          <a:endParaRPr lang="en-US"/>
        </a:p>
      </dgm:t>
    </dgm:pt>
    <dgm:pt modelId="{01FE8203-64FF-4731-91D2-57EEDBD69C92}" type="parTrans" cxnId="{A6856DEF-1101-45B9-B996-8BFF5D666EA2}">
      <dgm:prSet/>
      <dgm:spPr/>
      <dgm:t>
        <a:bodyPr/>
        <a:lstStyle/>
        <a:p>
          <a:endParaRPr lang="en-US"/>
        </a:p>
      </dgm:t>
    </dgm:pt>
    <dgm:pt modelId="{0D765B6F-2F05-4722-B1B5-AD20C468C969}" type="sibTrans" cxnId="{A6856DEF-1101-45B9-B996-8BFF5D666EA2}">
      <dgm:prSet/>
      <dgm:spPr/>
      <dgm:t>
        <a:bodyPr/>
        <a:lstStyle/>
        <a:p>
          <a:endParaRPr lang="en-US"/>
        </a:p>
      </dgm:t>
    </dgm:pt>
    <dgm:pt modelId="{7FC55623-346C-4679-96BE-AD2779C251D2}">
      <dgm:prSet/>
      <dgm:spPr/>
      <dgm:t>
        <a:bodyPr/>
        <a:lstStyle/>
        <a:p>
          <a:r>
            <a:rPr lang="en-GB" b="1" dirty="0"/>
            <a:t>Implementation</a:t>
          </a:r>
          <a:endParaRPr lang="en-US" b="1" dirty="0"/>
        </a:p>
      </dgm:t>
    </dgm:pt>
    <dgm:pt modelId="{86844A4B-5B71-4FAC-B527-6489F1627B6D}" type="parTrans" cxnId="{204975EF-7B8F-48B1-84EE-5C740813BD1B}">
      <dgm:prSet/>
      <dgm:spPr/>
      <dgm:t>
        <a:bodyPr/>
        <a:lstStyle/>
        <a:p>
          <a:endParaRPr lang="en-US"/>
        </a:p>
      </dgm:t>
    </dgm:pt>
    <dgm:pt modelId="{6D2DB62F-8C78-4339-81CE-03BCEDEAA83B}" type="sibTrans" cxnId="{204975EF-7B8F-48B1-84EE-5C740813BD1B}">
      <dgm:prSet/>
      <dgm:spPr/>
      <dgm:t>
        <a:bodyPr/>
        <a:lstStyle/>
        <a:p>
          <a:endParaRPr lang="en-US"/>
        </a:p>
      </dgm:t>
    </dgm:pt>
    <dgm:pt modelId="{6933D13F-9B33-4759-AF89-94B183B09F27}">
      <dgm:prSet/>
      <dgm:spPr/>
      <dgm:t>
        <a:bodyPr/>
        <a:lstStyle/>
        <a:p>
          <a:r>
            <a:rPr lang="en-GB" dirty="0"/>
            <a:t>Results</a:t>
          </a:r>
          <a:endParaRPr lang="en-US" dirty="0"/>
        </a:p>
      </dgm:t>
    </dgm:pt>
    <dgm:pt modelId="{73EE2830-DAA0-48F6-8E4C-BADFBEFE5410}" type="parTrans" cxnId="{BCD5C798-BDAA-44A0-B698-08F493099883}">
      <dgm:prSet/>
      <dgm:spPr/>
      <dgm:t>
        <a:bodyPr/>
        <a:lstStyle/>
        <a:p>
          <a:endParaRPr lang="en-US"/>
        </a:p>
      </dgm:t>
    </dgm:pt>
    <dgm:pt modelId="{7802649B-4D95-44CE-84F3-EC1AE32D4347}" type="sibTrans" cxnId="{BCD5C798-BDAA-44A0-B698-08F493099883}">
      <dgm:prSet/>
      <dgm:spPr/>
      <dgm:t>
        <a:bodyPr/>
        <a:lstStyle/>
        <a:p>
          <a:endParaRPr lang="en-US"/>
        </a:p>
      </dgm:t>
    </dgm:pt>
    <dgm:pt modelId="{AB6DFAAD-DCB2-4134-B547-91AF6A1512D4}">
      <dgm:prSet/>
      <dgm:spPr/>
      <dgm:t>
        <a:bodyPr/>
        <a:lstStyle/>
        <a:p>
          <a:r>
            <a:rPr lang="en-GB"/>
            <a:t>Conclusion</a:t>
          </a:r>
          <a:endParaRPr lang="en-US"/>
        </a:p>
      </dgm:t>
    </dgm:pt>
    <dgm:pt modelId="{BB7DC433-194E-4953-BDA6-D42A9596D645}" type="parTrans" cxnId="{53FE4342-E3EA-4422-BA06-E8A288AF8AB8}">
      <dgm:prSet/>
      <dgm:spPr/>
      <dgm:t>
        <a:bodyPr/>
        <a:lstStyle/>
        <a:p>
          <a:endParaRPr lang="en-US"/>
        </a:p>
      </dgm:t>
    </dgm:pt>
    <dgm:pt modelId="{C8918C3D-F9F3-41BD-98FF-56D3D713395D}" type="sibTrans" cxnId="{53FE4342-E3EA-4422-BA06-E8A288AF8AB8}">
      <dgm:prSet/>
      <dgm:spPr/>
      <dgm:t>
        <a:bodyPr/>
        <a:lstStyle/>
        <a:p>
          <a:endParaRPr lang="en-US"/>
        </a:p>
      </dgm:t>
    </dgm:pt>
    <dgm:pt modelId="{7A0CE994-89B7-7B45-A395-3C3DD6943C00}">
      <dgm:prSet/>
      <dgm:spPr/>
      <dgm:t>
        <a:bodyPr/>
        <a:lstStyle/>
        <a:p>
          <a:r>
            <a:rPr lang="en-GB" dirty="0"/>
            <a:t>Future Work</a:t>
          </a:r>
        </a:p>
      </dgm:t>
    </dgm:pt>
    <dgm:pt modelId="{21D92A2A-5DDD-3246-92B4-C06ACF6E07A9}" type="parTrans" cxnId="{D94B0363-A16A-3A40-96AB-43297ACAAB7D}">
      <dgm:prSet/>
      <dgm:spPr/>
    </dgm:pt>
    <dgm:pt modelId="{B7A99BD3-B3D2-F34C-84A2-5DD06B8747B1}" type="sibTrans" cxnId="{D94B0363-A16A-3A40-96AB-43297ACAAB7D}">
      <dgm:prSet/>
      <dgm:spPr/>
    </dgm:pt>
    <dgm:pt modelId="{4E90F782-D2E0-D944-B3CA-321277902AE9}" type="pres">
      <dgm:prSet presAssocID="{3F5DEF09-E814-40CF-AEC9-5F04CF619E8A}" presName="linear" presStyleCnt="0">
        <dgm:presLayoutVars>
          <dgm:animLvl val="lvl"/>
          <dgm:resizeHandles val="exact"/>
        </dgm:presLayoutVars>
      </dgm:prSet>
      <dgm:spPr/>
    </dgm:pt>
    <dgm:pt modelId="{B1BBED31-A15B-7F4B-BA6D-F47816516CE6}" type="pres">
      <dgm:prSet presAssocID="{B4611D30-1B75-4900-9EA3-5D68B95605D2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8E834F69-0CB0-2C4E-A382-C6D3811446FC}" type="pres">
      <dgm:prSet presAssocID="{9D383F86-99C6-4570-BB9B-01B434DC93F7}" presName="spacer" presStyleCnt="0"/>
      <dgm:spPr/>
    </dgm:pt>
    <dgm:pt modelId="{13530DA1-8A83-EE49-B852-3A2A8E131E1D}" type="pres">
      <dgm:prSet presAssocID="{098ED2A7-B16D-4FE2-B37A-D365D907A3EA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9D1AD790-D71F-F74D-8895-AF5558C60AAC}" type="pres">
      <dgm:prSet presAssocID="{404A8935-5712-4F63-91D6-E337083AA322}" presName="spacer" presStyleCnt="0"/>
      <dgm:spPr/>
    </dgm:pt>
    <dgm:pt modelId="{2F162C3E-66E5-3C47-BFEE-97D4294B4D04}" type="pres">
      <dgm:prSet presAssocID="{2BDA95BA-843F-41C4-A387-AFAD0CFE69E0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48AB1AD3-4276-B84C-A29A-497D10A7065E}" type="pres">
      <dgm:prSet presAssocID="{E2C775CA-8B8E-4709-AEEB-3344CE56B5D0}" presName="spacer" presStyleCnt="0"/>
      <dgm:spPr/>
    </dgm:pt>
    <dgm:pt modelId="{11ADF941-75DB-B84C-A150-501FF8F02984}" type="pres">
      <dgm:prSet presAssocID="{406FE19A-8688-4830-8905-5CB85B8BD69F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FE5FB3F1-D8EA-A74E-B24C-38F7F21DD191}" type="pres">
      <dgm:prSet presAssocID="{0D765B6F-2F05-4722-B1B5-AD20C468C969}" presName="spacer" presStyleCnt="0"/>
      <dgm:spPr/>
    </dgm:pt>
    <dgm:pt modelId="{5CE2F09F-5598-AB4E-98E1-EBF0205FA85D}" type="pres">
      <dgm:prSet presAssocID="{7FC55623-346C-4679-96BE-AD2779C251D2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250BCFEB-052A-B040-A2A9-FA6770F74135}" type="pres">
      <dgm:prSet presAssocID="{6D2DB62F-8C78-4339-81CE-03BCEDEAA83B}" presName="spacer" presStyleCnt="0"/>
      <dgm:spPr/>
    </dgm:pt>
    <dgm:pt modelId="{03F17DBC-1F31-A74D-9CC0-D1FFE3B872BB}" type="pres">
      <dgm:prSet presAssocID="{6933D13F-9B33-4759-AF89-94B183B09F27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BBDE6B02-4B00-FD4B-8C2F-1BF54CD2BBE7}" type="pres">
      <dgm:prSet presAssocID="{7802649B-4D95-44CE-84F3-EC1AE32D4347}" presName="spacer" presStyleCnt="0"/>
      <dgm:spPr/>
    </dgm:pt>
    <dgm:pt modelId="{BC299C16-4A00-8F4B-B53E-E49B20574B71}" type="pres">
      <dgm:prSet presAssocID="{7A0CE994-89B7-7B45-A395-3C3DD6943C00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1DC858FF-CF16-FC49-89D6-518994499751}" type="pres">
      <dgm:prSet presAssocID="{B7A99BD3-B3D2-F34C-84A2-5DD06B8747B1}" presName="spacer" presStyleCnt="0"/>
      <dgm:spPr/>
    </dgm:pt>
    <dgm:pt modelId="{85A1E716-6DC4-8B49-8D5B-4A39FB5DDC0E}" type="pres">
      <dgm:prSet presAssocID="{AB6DFAAD-DCB2-4134-B547-91AF6A1512D4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9BB77D23-DD45-A64E-B294-6D65FE6DFDC5}" type="presOf" srcId="{7A0CE994-89B7-7B45-A395-3C3DD6943C00}" destId="{BC299C16-4A00-8F4B-B53E-E49B20574B71}" srcOrd="0" destOrd="0" presId="urn:microsoft.com/office/officeart/2005/8/layout/vList2"/>
    <dgm:cxn modelId="{9EC14324-83FB-CE45-9D41-B6221B8A32F6}" type="presOf" srcId="{2BDA95BA-843F-41C4-A387-AFAD0CFE69E0}" destId="{2F162C3E-66E5-3C47-BFEE-97D4294B4D04}" srcOrd="0" destOrd="0" presId="urn:microsoft.com/office/officeart/2005/8/layout/vList2"/>
    <dgm:cxn modelId="{841AAE39-E553-4D4C-B098-0A3C2A94059E}" type="presOf" srcId="{B4611D30-1B75-4900-9EA3-5D68B95605D2}" destId="{B1BBED31-A15B-7F4B-BA6D-F47816516CE6}" srcOrd="0" destOrd="0" presId="urn:microsoft.com/office/officeart/2005/8/layout/vList2"/>
    <dgm:cxn modelId="{C63A9B3A-7042-394B-B337-629954A1A556}" type="presOf" srcId="{7FC55623-346C-4679-96BE-AD2779C251D2}" destId="{5CE2F09F-5598-AB4E-98E1-EBF0205FA85D}" srcOrd="0" destOrd="0" presId="urn:microsoft.com/office/officeart/2005/8/layout/vList2"/>
    <dgm:cxn modelId="{53FE4342-E3EA-4422-BA06-E8A288AF8AB8}" srcId="{3F5DEF09-E814-40CF-AEC9-5F04CF619E8A}" destId="{AB6DFAAD-DCB2-4134-B547-91AF6A1512D4}" srcOrd="7" destOrd="0" parTransId="{BB7DC433-194E-4953-BDA6-D42A9596D645}" sibTransId="{C8918C3D-F9F3-41BD-98FF-56D3D713395D}"/>
    <dgm:cxn modelId="{D94B0363-A16A-3A40-96AB-43297ACAAB7D}" srcId="{3F5DEF09-E814-40CF-AEC9-5F04CF619E8A}" destId="{7A0CE994-89B7-7B45-A395-3C3DD6943C00}" srcOrd="6" destOrd="0" parTransId="{21D92A2A-5DDD-3246-92B4-C06ACF6E07A9}" sibTransId="{B7A99BD3-B3D2-F34C-84A2-5DD06B8747B1}"/>
    <dgm:cxn modelId="{4ADAE976-F697-4AA4-A329-0FBFC3E4F0F3}" srcId="{3F5DEF09-E814-40CF-AEC9-5F04CF619E8A}" destId="{2BDA95BA-843F-41C4-A387-AFAD0CFE69E0}" srcOrd="2" destOrd="0" parTransId="{E9AEBFD9-C337-49B7-8437-5A7D09DBF3DF}" sibTransId="{E2C775CA-8B8E-4709-AEEB-3344CE56B5D0}"/>
    <dgm:cxn modelId="{BCD5C798-BDAA-44A0-B698-08F493099883}" srcId="{3F5DEF09-E814-40CF-AEC9-5F04CF619E8A}" destId="{6933D13F-9B33-4759-AF89-94B183B09F27}" srcOrd="5" destOrd="0" parTransId="{73EE2830-DAA0-48F6-8E4C-BADFBEFE5410}" sibTransId="{7802649B-4D95-44CE-84F3-EC1AE32D4347}"/>
    <dgm:cxn modelId="{4A26D49E-64DE-4914-A702-8BC483896582}" srcId="{3F5DEF09-E814-40CF-AEC9-5F04CF619E8A}" destId="{B4611D30-1B75-4900-9EA3-5D68B95605D2}" srcOrd="0" destOrd="0" parTransId="{136596F3-B09B-4B8C-8CC6-9C4C90793EAE}" sibTransId="{9D383F86-99C6-4570-BB9B-01B434DC93F7}"/>
    <dgm:cxn modelId="{DA82A1B6-D1C7-42D3-AF24-DFB1059E7302}" srcId="{3F5DEF09-E814-40CF-AEC9-5F04CF619E8A}" destId="{098ED2A7-B16D-4FE2-B37A-D365D907A3EA}" srcOrd="1" destOrd="0" parTransId="{007E01F5-05E0-4B8F-ADE7-5999F6039DBD}" sibTransId="{404A8935-5712-4F63-91D6-E337083AA322}"/>
    <dgm:cxn modelId="{36CFAFC2-FBCC-974D-B321-3173F85D8925}" type="presOf" srcId="{3F5DEF09-E814-40CF-AEC9-5F04CF619E8A}" destId="{4E90F782-D2E0-D944-B3CA-321277902AE9}" srcOrd="0" destOrd="0" presId="urn:microsoft.com/office/officeart/2005/8/layout/vList2"/>
    <dgm:cxn modelId="{8B2335D1-8CAE-D346-98B6-EF2A4465826D}" type="presOf" srcId="{AB6DFAAD-DCB2-4134-B547-91AF6A1512D4}" destId="{85A1E716-6DC4-8B49-8D5B-4A39FB5DDC0E}" srcOrd="0" destOrd="0" presId="urn:microsoft.com/office/officeart/2005/8/layout/vList2"/>
    <dgm:cxn modelId="{C6832FD9-D9EF-FF46-99F9-68BB170312E4}" type="presOf" srcId="{6933D13F-9B33-4759-AF89-94B183B09F27}" destId="{03F17DBC-1F31-A74D-9CC0-D1FFE3B872BB}" srcOrd="0" destOrd="0" presId="urn:microsoft.com/office/officeart/2005/8/layout/vList2"/>
    <dgm:cxn modelId="{A6856DEF-1101-45B9-B996-8BFF5D666EA2}" srcId="{3F5DEF09-E814-40CF-AEC9-5F04CF619E8A}" destId="{406FE19A-8688-4830-8905-5CB85B8BD69F}" srcOrd="3" destOrd="0" parTransId="{01FE8203-64FF-4731-91D2-57EEDBD69C92}" sibTransId="{0D765B6F-2F05-4722-B1B5-AD20C468C969}"/>
    <dgm:cxn modelId="{204975EF-7B8F-48B1-84EE-5C740813BD1B}" srcId="{3F5DEF09-E814-40CF-AEC9-5F04CF619E8A}" destId="{7FC55623-346C-4679-96BE-AD2779C251D2}" srcOrd="4" destOrd="0" parTransId="{86844A4B-5B71-4FAC-B527-6489F1627B6D}" sibTransId="{6D2DB62F-8C78-4339-81CE-03BCEDEAA83B}"/>
    <dgm:cxn modelId="{2E2FF8F7-3C7D-6847-852B-9DF2B0E5A532}" type="presOf" srcId="{098ED2A7-B16D-4FE2-B37A-D365D907A3EA}" destId="{13530DA1-8A83-EE49-B852-3A2A8E131E1D}" srcOrd="0" destOrd="0" presId="urn:microsoft.com/office/officeart/2005/8/layout/vList2"/>
    <dgm:cxn modelId="{B8F6EBFD-0F87-B54F-93FD-E9E6BD1C0AE0}" type="presOf" srcId="{406FE19A-8688-4830-8905-5CB85B8BD69F}" destId="{11ADF941-75DB-B84C-A150-501FF8F02984}" srcOrd="0" destOrd="0" presId="urn:microsoft.com/office/officeart/2005/8/layout/vList2"/>
    <dgm:cxn modelId="{2EBA455D-060F-CF44-86A0-6252C25EAC88}" type="presParOf" srcId="{4E90F782-D2E0-D944-B3CA-321277902AE9}" destId="{B1BBED31-A15B-7F4B-BA6D-F47816516CE6}" srcOrd="0" destOrd="0" presId="urn:microsoft.com/office/officeart/2005/8/layout/vList2"/>
    <dgm:cxn modelId="{ABF17F4B-A55C-9D4D-ADCE-FAF59236AC17}" type="presParOf" srcId="{4E90F782-D2E0-D944-B3CA-321277902AE9}" destId="{8E834F69-0CB0-2C4E-A382-C6D3811446FC}" srcOrd="1" destOrd="0" presId="urn:microsoft.com/office/officeart/2005/8/layout/vList2"/>
    <dgm:cxn modelId="{BA5B1176-D542-534C-9C30-1E5AD5181A77}" type="presParOf" srcId="{4E90F782-D2E0-D944-B3CA-321277902AE9}" destId="{13530DA1-8A83-EE49-B852-3A2A8E131E1D}" srcOrd="2" destOrd="0" presId="urn:microsoft.com/office/officeart/2005/8/layout/vList2"/>
    <dgm:cxn modelId="{7B240E46-669C-8F4E-B903-1AD7A24997D8}" type="presParOf" srcId="{4E90F782-D2E0-D944-B3CA-321277902AE9}" destId="{9D1AD790-D71F-F74D-8895-AF5558C60AAC}" srcOrd="3" destOrd="0" presId="urn:microsoft.com/office/officeart/2005/8/layout/vList2"/>
    <dgm:cxn modelId="{5293AC72-FC82-7F48-A14D-87F9EBF252A9}" type="presParOf" srcId="{4E90F782-D2E0-D944-B3CA-321277902AE9}" destId="{2F162C3E-66E5-3C47-BFEE-97D4294B4D04}" srcOrd="4" destOrd="0" presId="urn:microsoft.com/office/officeart/2005/8/layout/vList2"/>
    <dgm:cxn modelId="{C8436036-4FF0-7449-878A-CB90CE35A02F}" type="presParOf" srcId="{4E90F782-D2E0-D944-B3CA-321277902AE9}" destId="{48AB1AD3-4276-B84C-A29A-497D10A7065E}" srcOrd="5" destOrd="0" presId="urn:microsoft.com/office/officeart/2005/8/layout/vList2"/>
    <dgm:cxn modelId="{E79FC7F2-BB7A-5647-BDEA-380124E6A147}" type="presParOf" srcId="{4E90F782-D2E0-D944-B3CA-321277902AE9}" destId="{11ADF941-75DB-B84C-A150-501FF8F02984}" srcOrd="6" destOrd="0" presId="urn:microsoft.com/office/officeart/2005/8/layout/vList2"/>
    <dgm:cxn modelId="{2E833A89-AC65-A444-9D27-1C4DEBC951F4}" type="presParOf" srcId="{4E90F782-D2E0-D944-B3CA-321277902AE9}" destId="{FE5FB3F1-D8EA-A74E-B24C-38F7F21DD191}" srcOrd="7" destOrd="0" presId="urn:microsoft.com/office/officeart/2005/8/layout/vList2"/>
    <dgm:cxn modelId="{2C2BD5F1-E43D-084B-9CA9-B4C90BFCAC26}" type="presParOf" srcId="{4E90F782-D2E0-D944-B3CA-321277902AE9}" destId="{5CE2F09F-5598-AB4E-98E1-EBF0205FA85D}" srcOrd="8" destOrd="0" presId="urn:microsoft.com/office/officeart/2005/8/layout/vList2"/>
    <dgm:cxn modelId="{D2709B62-7B48-2F44-93BF-18E6E9833B9A}" type="presParOf" srcId="{4E90F782-D2E0-D944-B3CA-321277902AE9}" destId="{250BCFEB-052A-B040-A2A9-FA6770F74135}" srcOrd="9" destOrd="0" presId="urn:microsoft.com/office/officeart/2005/8/layout/vList2"/>
    <dgm:cxn modelId="{EE7E5DE8-4E70-D447-8646-BDC8628B24F5}" type="presParOf" srcId="{4E90F782-D2E0-D944-B3CA-321277902AE9}" destId="{03F17DBC-1F31-A74D-9CC0-D1FFE3B872BB}" srcOrd="10" destOrd="0" presId="urn:microsoft.com/office/officeart/2005/8/layout/vList2"/>
    <dgm:cxn modelId="{8CE65F89-D75E-A949-B635-9FFF31014C17}" type="presParOf" srcId="{4E90F782-D2E0-D944-B3CA-321277902AE9}" destId="{BBDE6B02-4B00-FD4B-8C2F-1BF54CD2BBE7}" srcOrd="11" destOrd="0" presId="urn:microsoft.com/office/officeart/2005/8/layout/vList2"/>
    <dgm:cxn modelId="{20F164E9-506F-174E-A5DF-CAD8D075529E}" type="presParOf" srcId="{4E90F782-D2E0-D944-B3CA-321277902AE9}" destId="{BC299C16-4A00-8F4B-B53E-E49B20574B71}" srcOrd="12" destOrd="0" presId="urn:microsoft.com/office/officeart/2005/8/layout/vList2"/>
    <dgm:cxn modelId="{F905EC02-03B8-2743-ABBC-8F0863103934}" type="presParOf" srcId="{4E90F782-D2E0-D944-B3CA-321277902AE9}" destId="{1DC858FF-CF16-FC49-89D6-518994499751}" srcOrd="13" destOrd="0" presId="urn:microsoft.com/office/officeart/2005/8/layout/vList2"/>
    <dgm:cxn modelId="{0E7AF122-C4CE-264F-9C03-327327F2FDE1}" type="presParOf" srcId="{4E90F782-D2E0-D944-B3CA-321277902AE9}" destId="{85A1E716-6DC4-8B49-8D5B-4A39FB5DDC0E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D49D443-2100-457A-91F4-DEB9839C0A08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B9B78C5-83BD-4E28-B276-5B6DC6C810D3}">
      <dgm:prSet/>
      <dgm:spPr/>
      <dgm:t>
        <a:bodyPr/>
        <a:lstStyle/>
        <a:p>
          <a:r>
            <a:rPr lang="en-GB" dirty="0"/>
            <a:t>Programming Language: Python</a:t>
          </a:r>
          <a:endParaRPr lang="en-US" dirty="0"/>
        </a:p>
      </dgm:t>
    </dgm:pt>
    <dgm:pt modelId="{FCA5A227-BCBB-4DE2-A1AE-7987E74680C6}" type="parTrans" cxnId="{C92F780C-45A7-44D5-AEAC-D9A255B0FB73}">
      <dgm:prSet/>
      <dgm:spPr/>
      <dgm:t>
        <a:bodyPr/>
        <a:lstStyle/>
        <a:p>
          <a:endParaRPr lang="en-US"/>
        </a:p>
      </dgm:t>
    </dgm:pt>
    <dgm:pt modelId="{B2E49EEF-4816-4DF1-A05D-45346F1952A0}" type="sibTrans" cxnId="{C92F780C-45A7-44D5-AEAC-D9A255B0FB73}">
      <dgm:prSet/>
      <dgm:spPr/>
      <dgm:t>
        <a:bodyPr/>
        <a:lstStyle/>
        <a:p>
          <a:endParaRPr lang="en-US"/>
        </a:p>
      </dgm:t>
    </dgm:pt>
    <dgm:pt modelId="{B4AC7178-0C71-48A9-9A1C-0BDD8D1D79BB}">
      <dgm:prSet/>
      <dgm:spPr/>
      <dgm:t>
        <a:bodyPr/>
        <a:lstStyle/>
        <a:p>
          <a:r>
            <a:rPr lang="en-GB"/>
            <a:t>GUI Library: PyQT5</a:t>
          </a:r>
          <a:endParaRPr lang="en-US"/>
        </a:p>
      </dgm:t>
    </dgm:pt>
    <dgm:pt modelId="{C4D41761-21C5-462A-BAF8-8C5E72C5CC16}" type="parTrans" cxnId="{ECB447E5-C326-4B81-85B1-DCCEA1D6081F}">
      <dgm:prSet/>
      <dgm:spPr/>
      <dgm:t>
        <a:bodyPr/>
        <a:lstStyle/>
        <a:p>
          <a:endParaRPr lang="en-US"/>
        </a:p>
      </dgm:t>
    </dgm:pt>
    <dgm:pt modelId="{A9D876C0-EC88-40F4-A696-49661C80E6D9}" type="sibTrans" cxnId="{ECB447E5-C326-4B81-85B1-DCCEA1D6081F}">
      <dgm:prSet/>
      <dgm:spPr/>
      <dgm:t>
        <a:bodyPr/>
        <a:lstStyle/>
        <a:p>
          <a:endParaRPr lang="en-US"/>
        </a:p>
      </dgm:t>
    </dgm:pt>
    <dgm:pt modelId="{5595006F-E43E-4BFA-8919-E04A596B2F33}">
      <dgm:prSet/>
      <dgm:spPr/>
      <dgm:t>
        <a:bodyPr/>
        <a:lstStyle/>
        <a:p>
          <a:r>
            <a:rPr lang="en-GB" dirty="0"/>
            <a:t>Additional Libraries:</a:t>
          </a:r>
          <a:endParaRPr lang="en-US" dirty="0"/>
        </a:p>
      </dgm:t>
    </dgm:pt>
    <dgm:pt modelId="{DFE88826-70F9-464D-BD37-ABDA36D3CCA6}" type="parTrans" cxnId="{F1B958E4-EEBD-4BB9-9354-2B0A60AB357A}">
      <dgm:prSet/>
      <dgm:spPr/>
      <dgm:t>
        <a:bodyPr/>
        <a:lstStyle/>
        <a:p>
          <a:endParaRPr lang="en-US"/>
        </a:p>
      </dgm:t>
    </dgm:pt>
    <dgm:pt modelId="{DD25D8CB-4DB9-4C00-99CA-DA25539A13A3}" type="sibTrans" cxnId="{F1B958E4-EEBD-4BB9-9354-2B0A60AB357A}">
      <dgm:prSet/>
      <dgm:spPr/>
      <dgm:t>
        <a:bodyPr/>
        <a:lstStyle/>
        <a:p>
          <a:endParaRPr lang="en-US"/>
        </a:p>
      </dgm:t>
    </dgm:pt>
    <dgm:pt modelId="{3345A81F-B6D9-478B-8964-A7404C6E98D7}">
      <dgm:prSet/>
      <dgm:spPr/>
      <dgm:t>
        <a:bodyPr/>
        <a:lstStyle/>
        <a:p>
          <a:r>
            <a:rPr lang="en-GB" dirty="0"/>
            <a:t>Sci-Kit Learn</a:t>
          </a:r>
          <a:endParaRPr lang="en-US" dirty="0"/>
        </a:p>
      </dgm:t>
    </dgm:pt>
    <dgm:pt modelId="{A447ADD1-372D-42FB-A525-C452C295CF00}" type="parTrans" cxnId="{A1C9612B-7714-4AAB-916E-AA66D6AEA1FC}">
      <dgm:prSet/>
      <dgm:spPr/>
      <dgm:t>
        <a:bodyPr/>
        <a:lstStyle/>
        <a:p>
          <a:endParaRPr lang="en-US"/>
        </a:p>
      </dgm:t>
    </dgm:pt>
    <dgm:pt modelId="{ED9A85FB-6915-48C9-B856-00AAD6A332C6}" type="sibTrans" cxnId="{A1C9612B-7714-4AAB-916E-AA66D6AEA1FC}">
      <dgm:prSet/>
      <dgm:spPr/>
      <dgm:t>
        <a:bodyPr/>
        <a:lstStyle/>
        <a:p>
          <a:endParaRPr lang="en-US"/>
        </a:p>
      </dgm:t>
    </dgm:pt>
    <dgm:pt modelId="{AEFB5557-9D97-4EA5-9006-9F4581E0A3FB}">
      <dgm:prSet/>
      <dgm:spPr/>
      <dgm:t>
        <a:bodyPr/>
        <a:lstStyle/>
        <a:p>
          <a:r>
            <a:rPr lang="en-GB" dirty="0"/>
            <a:t>TensorFlow</a:t>
          </a:r>
          <a:endParaRPr lang="en-US" dirty="0"/>
        </a:p>
      </dgm:t>
    </dgm:pt>
    <dgm:pt modelId="{A34F66FD-627B-45F3-9656-D128572897D7}" type="parTrans" cxnId="{7719A637-9F90-461E-9318-48FB3C208DED}">
      <dgm:prSet/>
      <dgm:spPr/>
      <dgm:t>
        <a:bodyPr/>
        <a:lstStyle/>
        <a:p>
          <a:endParaRPr lang="en-US"/>
        </a:p>
      </dgm:t>
    </dgm:pt>
    <dgm:pt modelId="{F9617797-A167-43A8-8120-8C6F42A83892}" type="sibTrans" cxnId="{7719A637-9F90-461E-9318-48FB3C208DED}">
      <dgm:prSet/>
      <dgm:spPr/>
      <dgm:t>
        <a:bodyPr/>
        <a:lstStyle/>
        <a:p>
          <a:endParaRPr lang="en-US"/>
        </a:p>
      </dgm:t>
    </dgm:pt>
    <dgm:pt modelId="{D2342621-2AF4-4E7E-A6BE-A722D18D0A5C}">
      <dgm:prSet/>
      <dgm:spPr/>
      <dgm:t>
        <a:bodyPr/>
        <a:lstStyle/>
        <a:p>
          <a:r>
            <a:rPr lang="en-GB" dirty="0" err="1"/>
            <a:t>Numpy</a:t>
          </a:r>
          <a:endParaRPr lang="en-US" dirty="0"/>
        </a:p>
      </dgm:t>
    </dgm:pt>
    <dgm:pt modelId="{C22697A8-C853-4FC1-A7C7-730F182E4115}" type="parTrans" cxnId="{2A3F3A34-23E4-482B-BD74-8EAEE04F9522}">
      <dgm:prSet/>
      <dgm:spPr/>
      <dgm:t>
        <a:bodyPr/>
        <a:lstStyle/>
        <a:p>
          <a:endParaRPr lang="en-US"/>
        </a:p>
      </dgm:t>
    </dgm:pt>
    <dgm:pt modelId="{9458143C-E535-415D-8D73-D82D6AA5DCCB}" type="sibTrans" cxnId="{2A3F3A34-23E4-482B-BD74-8EAEE04F9522}">
      <dgm:prSet/>
      <dgm:spPr/>
      <dgm:t>
        <a:bodyPr/>
        <a:lstStyle/>
        <a:p>
          <a:endParaRPr lang="en-US"/>
        </a:p>
      </dgm:t>
    </dgm:pt>
    <dgm:pt modelId="{0D0B37E7-10BB-4FBE-BA38-C0849D4B801D}">
      <dgm:prSet/>
      <dgm:spPr/>
      <dgm:t>
        <a:bodyPr/>
        <a:lstStyle/>
        <a:p>
          <a:r>
            <a:rPr lang="en-GB" dirty="0"/>
            <a:t>Code was completed in a modular way</a:t>
          </a:r>
          <a:endParaRPr lang="en-US" dirty="0"/>
        </a:p>
      </dgm:t>
    </dgm:pt>
    <dgm:pt modelId="{3223B8B1-223E-4D1B-AA7F-093F309B0A3D}" type="parTrans" cxnId="{CD84D5A7-58BE-4667-9E51-8B68B7C71B3D}">
      <dgm:prSet/>
      <dgm:spPr/>
      <dgm:t>
        <a:bodyPr/>
        <a:lstStyle/>
        <a:p>
          <a:endParaRPr lang="en-US"/>
        </a:p>
      </dgm:t>
    </dgm:pt>
    <dgm:pt modelId="{581D3582-D629-40DF-B50A-A703FDAC6F9C}" type="sibTrans" cxnId="{CD84D5A7-58BE-4667-9E51-8B68B7C71B3D}">
      <dgm:prSet/>
      <dgm:spPr/>
      <dgm:t>
        <a:bodyPr/>
        <a:lstStyle/>
        <a:p>
          <a:endParaRPr lang="en-US"/>
        </a:p>
      </dgm:t>
    </dgm:pt>
    <dgm:pt modelId="{F1C39081-EC6B-7640-951E-620A3AD0AAE6}">
      <dgm:prSet/>
      <dgm:spPr/>
      <dgm:t>
        <a:bodyPr/>
        <a:lstStyle/>
        <a:p>
          <a:r>
            <a:rPr lang="en-GB" dirty="0"/>
            <a:t>Pandas</a:t>
          </a:r>
        </a:p>
      </dgm:t>
    </dgm:pt>
    <dgm:pt modelId="{74BB1DA1-668D-2E48-8A3A-DD90B6F1A86E}" type="parTrans" cxnId="{5957B39C-F483-984E-A0C2-DE84B4D5B8A3}">
      <dgm:prSet/>
      <dgm:spPr/>
      <dgm:t>
        <a:bodyPr/>
        <a:lstStyle/>
        <a:p>
          <a:endParaRPr lang="en-GB"/>
        </a:p>
      </dgm:t>
    </dgm:pt>
    <dgm:pt modelId="{10CF1AC7-1DD3-3A48-9BE7-EA0637A1CB0F}" type="sibTrans" cxnId="{5957B39C-F483-984E-A0C2-DE84B4D5B8A3}">
      <dgm:prSet/>
      <dgm:spPr/>
    </dgm:pt>
    <dgm:pt modelId="{CBF23CEA-7705-EA49-B632-59D9087198D2}" type="pres">
      <dgm:prSet presAssocID="{1D49D443-2100-457A-91F4-DEB9839C0A0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5992053-FEAD-9740-B5CF-6AB40F78B914}" type="pres">
      <dgm:prSet presAssocID="{1B9B78C5-83BD-4E28-B276-5B6DC6C810D3}" presName="root1" presStyleCnt="0"/>
      <dgm:spPr/>
    </dgm:pt>
    <dgm:pt modelId="{2AEBB7A1-76C9-AE43-AEE2-112DE48FE30C}" type="pres">
      <dgm:prSet presAssocID="{1B9B78C5-83BD-4E28-B276-5B6DC6C810D3}" presName="LevelOneTextNode" presStyleLbl="node0" presStyleIdx="0" presStyleCnt="4">
        <dgm:presLayoutVars>
          <dgm:chPref val="3"/>
        </dgm:presLayoutVars>
      </dgm:prSet>
      <dgm:spPr/>
    </dgm:pt>
    <dgm:pt modelId="{845777B2-7D71-904F-8171-27C57FD03A7C}" type="pres">
      <dgm:prSet presAssocID="{1B9B78C5-83BD-4E28-B276-5B6DC6C810D3}" presName="level2hierChild" presStyleCnt="0"/>
      <dgm:spPr/>
    </dgm:pt>
    <dgm:pt modelId="{04C7F6BE-F512-8B4B-AF15-21910F553E21}" type="pres">
      <dgm:prSet presAssocID="{B4AC7178-0C71-48A9-9A1C-0BDD8D1D79BB}" presName="root1" presStyleCnt="0"/>
      <dgm:spPr/>
    </dgm:pt>
    <dgm:pt modelId="{3ECDE3EA-9ABF-8A45-9D38-B9048E54A195}" type="pres">
      <dgm:prSet presAssocID="{B4AC7178-0C71-48A9-9A1C-0BDD8D1D79BB}" presName="LevelOneTextNode" presStyleLbl="node0" presStyleIdx="1" presStyleCnt="4">
        <dgm:presLayoutVars>
          <dgm:chPref val="3"/>
        </dgm:presLayoutVars>
      </dgm:prSet>
      <dgm:spPr/>
    </dgm:pt>
    <dgm:pt modelId="{EF867CBA-76F7-6E40-8131-C754B3C83AAF}" type="pres">
      <dgm:prSet presAssocID="{B4AC7178-0C71-48A9-9A1C-0BDD8D1D79BB}" presName="level2hierChild" presStyleCnt="0"/>
      <dgm:spPr/>
    </dgm:pt>
    <dgm:pt modelId="{B3FA4B49-1D2F-A64D-8FC6-7AA1D90A1952}" type="pres">
      <dgm:prSet presAssocID="{5595006F-E43E-4BFA-8919-E04A596B2F33}" presName="root1" presStyleCnt="0"/>
      <dgm:spPr/>
    </dgm:pt>
    <dgm:pt modelId="{1C5CDF5B-8040-7D4E-B5D8-08B2C1C2338D}" type="pres">
      <dgm:prSet presAssocID="{5595006F-E43E-4BFA-8919-E04A596B2F33}" presName="LevelOneTextNode" presStyleLbl="node0" presStyleIdx="2" presStyleCnt="4">
        <dgm:presLayoutVars>
          <dgm:chPref val="3"/>
        </dgm:presLayoutVars>
      </dgm:prSet>
      <dgm:spPr/>
    </dgm:pt>
    <dgm:pt modelId="{2CF07667-30FB-E346-9E83-2E04F080BFD6}" type="pres">
      <dgm:prSet presAssocID="{5595006F-E43E-4BFA-8919-E04A596B2F33}" presName="level2hierChild" presStyleCnt="0"/>
      <dgm:spPr/>
    </dgm:pt>
    <dgm:pt modelId="{8BE9A3C2-C47C-1149-8DF1-C6E67CFCE67F}" type="pres">
      <dgm:prSet presAssocID="{A447ADD1-372D-42FB-A525-C452C295CF00}" presName="conn2-1" presStyleLbl="parChTrans1D2" presStyleIdx="0" presStyleCnt="4"/>
      <dgm:spPr/>
    </dgm:pt>
    <dgm:pt modelId="{C36184EF-7FE8-FE41-8B7D-391C46816575}" type="pres">
      <dgm:prSet presAssocID="{A447ADD1-372D-42FB-A525-C452C295CF00}" presName="connTx" presStyleLbl="parChTrans1D2" presStyleIdx="0" presStyleCnt="4"/>
      <dgm:spPr/>
    </dgm:pt>
    <dgm:pt modelId="{F94A2321-20B8-4644-A4AF-C97AEE6491AA}" type="pres">
      <dgm:prSet presAssocID="{3345A81F-B6D9-478B-8964-A7404C6E98D7}" presName="root2" presStyleCnt="0"/>
      <dgm:spPr/>
    </dgm:pt>
    <dgm:pt modelId="{C11CB410-D381-0A48-BFDC-8B2D2A7B8161}" type="pres">
      <dgm:prSet presAssocID="{3345A81F-B6D9-478B-8964-A7404C6E98D7}" presName="LevelTwoTextNode" presStyleLbl="node2" presStyleIdx="0" presStyleCnt="4">
        <dgm:presLayoutVars>
          <dgm:chPref val="3"/>
        </dgm:presLayoutVars>
      </dgm:prSet>
      <dgm:spPr/>
    </dgm:pt>
    <dgm:pt modelId="{2ABB755E-276E-BF41-AE60-360E19722E66}" type="pres">
      <dgm:prSet presAssocID="{3345A81F-B6D9-478B-8964-A7404C6E98D7}" presName="level3hierChild" presStyleCnt="0"/>
      <dgm:spPr/>
    </dgm:pt>
    <dgm:pt modelId="{A448636D-790E-A149-8060-B37C711E033D}" type="pres">
      <dgm:prSet presAssocID="{A34F66FD-627B-45F3-9656-D128572897D7}" presName="conn2-1" presStyleLbl="parChTrans1D2" presStyleIdx="1" presStyleCnt="4"/>
      <dgm:spPr/>
    </dgm:pt>
    <dgm:pt modelId="{67BE1129-080A-104C-8A9C-E5358B9B987F}" type="pres">
      <dgm:prSet presAssocID="{A34F66FD-627B-45F3-9656-D128572897D7}" presName="connTx" presStyleLbl="parChTrans1D2" presStyleIdx="1" presStyleCnt="4"/>
      <dgm:spPr/>
    </dgm:pt>
    <dgm:pt modelId="{7FFEEE32-2357-554C-854A-0B0F57A4D65D}" type="pres">
      <dgm:prSet presAssocID="{AEFB5557-9D97-4EA5-9006-9F4581E0A3FB}" presName="root2" presStyleCnt="0"/>
      <dgm:spPr/>
    </dgm:pt>
    <dgm:pt modelId="{D846D7D1-B167-B64D-86E7-B66C4F841F1F}" type="pres">
      <dgm:prSet presAssocID="{AEFB5557-9D97-4EA5-9006-9F4581E0A3FB}" presName="LevelTwoTextNode" presStyleLbl="node2" presStyleIdx="1" presStyleCnt="4">
        <dgm:presLayoutVars>
          <dgm:chPref val="3"/>
        </dgm:presLayoutVars>
      </dgm:prSet>
      <dgm:spPr/>
    </dgm:pt>
    <dgm:pt modelId="{716D7FCB-4B7C-A248-9564-97A3EE7C8858}" type="pres">
      <dgm:prSet presAssocID="{AEFB5557-9D97-4EA5-9006-9F4581E0A3FB}" presName="level3hierChild" presStyleCnt="0"/>
      <dgm:spPr/>
    </dgm:pt>
    <dgm:pt modelId="{C00B7149-CD0A-8C4F-8B7A-EE714C1521DF}" type="pres">
      <dgm:prSet presAssocID="{C22697A8-C853-4FC1-A7C7-730F182E4115}" presName="conn2-1" presStyleLbl="parChTrans1D2" presStyleIdx="2" presStyleCnt="4"/>
      <dgm:spPr/>
    </dgm:pt>
    <dgm:pt modelId="{41BF320D-50B2-7548-B5CA-EB891CC5872C}" type="pres">
      <dgm:prSet presAssocID="{C22697A8-C853-4FC1-A7C7-730F182E4115}" presName="connTx" presStyleLbl="parChTrans1D2" presStyleIdx="2" presStyleCnt="4"/>
      <dgm:spPr/>
    </dgm:pt>
    <dgm:pt modelId="{5AF655FC-9CDA-4A40-92AA-AD339961AF68}" type="pres">
      <dgm:prSet presAssocID="{D2342621-2AF4-4E7E-A6BE-A722D18D0A5C}" presName="root2" presStyleCnt="0"/>
      <dgm:spPr/>
    </dgm:pt>
    <dgm:pt modelId="{990BA415-14F7-D04F-9ABC-331A6D8BE65D}" type="pres">
      <dgm:prSet presAssocID="{D2342621-2AF4-4E7E-A6BE-A722D18D0A5C}" presName="LevelTwoTextNode" presStyleLbl="node2" presStyleIdx="2" presStyleCnt="4">
        <dgm:presLayoutVars>
          <dgm:chPref val="3"/>
        </dgm:presLayoutVars>
      </dgm:prSet>
      <dgm:spPr/>
    </dgm:pt>
    <dgm:pt modelId="{3637A740-DF7C-1644-AC56-02127EC282B5}" type="pres">
      <dgm:prSet presAssocID="{D2342621-2AF4-4E7E-A6BE-A722D18D0A5C}" presName="level3hierChild" presStyleCnt="0"/>
      <dgm:spPr/>
    </dgm:pt>
    <dgm:pt modelId="{44F6775A-6308-164C-A405-67DCCBBA3769}" type="pres">
      <dgm:prSet presAssocID="{74BB1DA1-668D-2E48-8A3A-DD90B6F1A86E}" presName="conn2-1" presStyleLbl="parChTrans1D2" presStyleIdx="3" presStyleCnt="4"/>
      <dgm:spPr/>
    </dgm:pt>
    <dgm:pt modelId="{472EABC3-2409-4B44-811D-DEC37A4F3284}" type="pres">
      <dgm:prSet presAssocID="{74BB1DA1-668D-2E48-8A3A-DD90B6F1A86E}" presName="connTx" presStyleLbl="parChTrans1D2" presStyleIdx="3" presStyleCnt="4"/>
      <dgm:spPr/>
    </dgm:pt>
    <dgm:pt modelId="{7C2F1104-8845-4340-AB69-7CA16FFC4D9F}" type="pres">
      <dgm:prSet presAssocID="{F1C39081-EC6B-7640-951E-620A3AD0AAE6}" presName="root2" presStyleCnt="0"/>
      <dgm:spPr/>
    </dgm:pt>
    <dgm:pt modelId="{7E4470DE-BD75-1C41-9770-A8A96F9F6FF1}" type="pres">
      <dgm:prSet presAssocID="{F1C39081-EC6B-7640-951E-620A3AD0AAE6}" presName="LevelTwoTextNode" presStyleLbl="node2" presStyleIdx="3" presStyleCnt="4">
        <dgm:presLayoutVars>
          <dgm:chPref val="3"/>
        </dgm:presLayoutVars>
      </dgm:prSet>
      <dgm:spPr/>
    </dgm:pt>
    <dgm:pt modelId="{1D8FD47D-BDA5-4840-9709-EDA89CE5B17E}" type="pres">
      <dgm:prSet presAssocID="{F1C39081-EC6B-7640-951E-620A3AD0AAE6}" presName="level3hierChild" presStyleCnt="0"/>
      <dgm:spPr/>
    </dgm:pt>
    <dgm:pt modelId="{BFB93106-1DED-8E4E-B48D-336CED7A6A62}" type="pres">
      <dgm:prSet presAssocID="{0D0B37E7-10BB-4FBE-BA38-C0849D4B801D}" presName="root1" presStyleCnt="0"/>
      <dgm:spPr/>
    </dgm:pt>
    <dgm:pt modelId="{9D954797-0211-3345-B4AF-F3B9C318B826}" type="pres">
      <dgm:prSet presAssocID="{0D0B37E7-10BB-4FBE-BA38-C0849D4B801D}" presName="LevelOneTextNode" presStyleLbl="node0" presStyleIdx="3" presStyleCnt="4">
        <dgm:presLayoutVars>
          <dgm:chPref val="3"/>
        </dgm:presLayoutVars>
      </dgm:prSet>
      <dgm:spPr/>
    </dgm:pt>
    <dgm:pt modelId="{566184D4-5B81-2D43-8ABC-93725B1206DF}" type="pres">
      <dgm:prSet presAssocID="{0D0B37E7-10BB-4FBE-BA38-C0849D4B801D}" presName="level2hierChild" presStyleCnt="0"/>
      <dgm:spPr/>
    </dgm:pt>
  </dgm:ptLst>
  <dgm:cxnLst>
    <dgm:cxn modelId="{50112302-5B8F-A84E-9219-5F0DC1DCA32A}" type="presOf" srcId="{AEFB5557-9D97-4EA5-9006-9F4581E0A3FB}" destId="{D846D7D1-B167-B64D-86E7-B66C4F841F1F}" srcOrd="0" destOrd="0" presId="urn:microsoft.com/office/officeart/2005/8/layout/hierarchy2"/>
    <dgm:cxn modelId="{C92F780C-45A7-44D5-AEAC-D9A255B0FB73}" srcId="{1D49D443-2100-457A-91F4-DEB9839C0A08}" destId="{1B9B78C5-83BD-4E28-B276-5B6DC6C810D3}" srcOrd="0" destOrd="0" parTransId="{FCA5A227-BCBB-4DE2-A1AE-7987E74680C6}" sibTransId="{B2E49EEF-4816-4DF1-A05D-45346F1952A0}"/>
    <dgm:cxn modelId="{EB73CB0F-FE71-A14E-BD46-231FDC6DCC51}" type="presOf" srcId="{B4AC7178-0C71-48A9-9A1C-0BDD8D1D79BB}" destId="{3ECDE3EA-9ABF-8A45-9D38-B9048E54A195}" srcOrd="0" destOrd="0" presId="urn:microsoft.com/office/officeart/2005/8/layout/hierarchy2"/>
    <dgm:cxn modelId="{C1B6541B-8AA6-1642-A495-E6AA7F0D5AF0}" type="presOf" srcId="{74BB1DA1-668D-2E48-8A3A-DD90B6F1A86E}" destId="{472EABC3-2409-4B44-811D-DEC37A4F3284}" srcOrd="1" destOrd="0" presId="urn:microsoft.com/office/officeart/2005/8/layout/hierarchy2"/>
    <dgm:cxn modelId="{A1C9612B-7714-4AAB-916E-AA66D6AEA1FC}" srcId="{5595006F-E43E-4BFA-8919-E04A596B2F33}" destId="{3345A81F-B6D9-478B-8964-A7404C6E98D7}" srcOrd="0" destOrd="0" parTransId="{A447ADD1-372D-42FB-A525-C452C295CF00}" sibTransId="{ED9A85FB-6915-48C9-B856-00AAD6A332C6}"/>
    <dgm:cxn modelId="{4BECA131-010E-D740-9CC4-7BFAFB98CAD7}" type="presOf" srcId="{0D0B37E7-10BB-4FBE-BA38-C0849D4B801D}" destId="{9D954797-0211-3345-B4AF-F3B9C318B826}" srcOrd="0" destOrd="0" presId="urn:microsoft.com/office/officeart/2005/8/layout/hierarchy2"/>
    <dgm:cxn modelId="{2A3F3A34-23E4-482B-BD74-8EAEE04F9522}" srcId="{5595006F-E43E-4BFA-8919-E04A596B2F33}" destId="{D2342621-2AF4-4E7E-A6BE-A722D18D0A5C}" srcOrd="2" destOrd="0" parTransId="{C22697A8-C853-4FC1-A7C7-730F182E4115}" sibTransId="{9458143C-E535-415D-8D73-D82D6AA5DCCB}"/>
    <dgm:cxn modelId="{7719A637-9F90-461E-9318-48FB3C208DED}" srcId="{5595006F-E43E-4BFA-8919-E04A596B2F33}" destId="{AEFB5557-9D97-4EA5-9006-9F4581E0A3FB}" srcOrd="1" destOrd="0" parTransId="{A34F66FD-627B-45F3-9656-D128572897D7}" sibTransId="{F9617797-A167-43A8-8120-8C6F42A83892}"/>
    <dgm:cxn modelId="{334AE641-0F65-E14B-8F58-300A89931062}" type="presOf" srcId="{3345A81F-B6D9-478B-8964-A7404C6E98D7}" destId="{C11CB410-D381-0A48-BFDC-8B2D2A7B8161}" srcOrd="0" destOrd="0" presId="urn:microsoft.com/office/officeart/2005/8/layout/hierarchy2"/>
    <dgm:cxn modelId="{5B73DE49-4E87-7543-914C-56BF983C6998}" type="presOf" srcId="{A447ADD1-372D-42FB-A525-C452C295CF00}" destId="{8BE9A3C2-C47C-1149-8DF1-C6E67CFCE67F}" srcOrd="0" destOrd="0" presId="urn:microsoft.com/office/officeart/2005/8/layout/hierarchy2"/>
    <dgm:cxn modelId="{A2F77F53-7CA7-6745-BDDC-4311206FBCCD}" type="presOf" srcId="{74BB1DA1-668D-2E48-8A3A-DD90B6F1A86E}" destId="{44F6775A-6308-164C-A405-67DCCBBA3769}" srcOrd="0" destOrd="0" presId="urn:microsoft.com/office/officeart/2005/8/layout/hierarchy2"/>
    <dgm:cxn modelId="{AED7DD56-0B01-454B-8C60-02D79B17795A}" type="presOf" srcId="{A447ADD1-372D-42FB-A525-C452C295CF00}" destId="{C36184EF-7FE8-FE41-8B7D-391C46816575}" srcOrd="1" destOrd="0" presId="urn:microsoft.com/office/officeart/2005/8/layout/hierarchy2"/>
    <dgm:cxn modelId="{AB488C5C-822A-BE4E-87D7-84ABAC4B122E}" type="presOf" srcId="{A34F66FD-627B-45F3-9656-D128572897D7}" destId="{A448636D-790E-A149-8060-B37C711E033D}" srcOrd="0" destOrd="0" presId="urn:microsoft.com/office/officeart/2005/8/layout/hierarchy2"/>
    <dgm:cxn modelId="{284D8C5E-B58B-5846-B97A-7B3852ED71D7}" type="presOf" srcId="{C22697A8-C853-4FC1-A7C7-730F182E4115}" destId="{41BF320D-50B2-7548-B5CA-EB891CC5872C}" srcOrd="1" destOrd="0" presId="urn:microsoft.com/office/officeart/2005/8/layout/hierarchy2"/>
    <dgm:cxn modelId="{8E6BDD65-5432-2A47-86E8-08A7E006280B}" type="presOf" srcId="{A34F66FD-627B-45F3-9656-D128572897D7}" destId="{67BE1129-080A-104C-8A9C-E5358B9B987F}" srcOrd="1" destOrd="0" presId="urn:microsoft.com/office/officeart/2005/8/layout/hierarchy2"/>
    <dgm:cxn modelId="{AACF0371-78D8-EB4D-A35B-C14363E319F5}" type="presOf" srcId="{C22697A8-C853-4FC1-A7C7-730F182E4115}" destId="{C00B7149-CD0A-8C4F-8B7A-EE714C1521DF}" srcOrd="0" destOrd="0" presId="urn:microsoft.com/office/officeart/2005/8/layout/hierarchy2"/>
    <dgm:cxn modelId="{4F20C971-C59F-2347-9DFC-BCFC6E22D408}" type="presOf" srcId="{D2342621-2AF4-4E7E-A6BE-A722D18D0A5C}" destId="{990BA415-14F7-D04F-9ABC-331A6D8BE65D}" srcOrd="0" destOrd="0" presId="urn:microsoft.com/office/officeart/2005/8/layout/hierarchy2"/>
    <dgm:cxn modelId="{5957B39C-F483-984E-A0C2-DE84B4D5B8A3}" srcId="{5595006F-E43E-4BFA-8919-E04A596B2F33}" destId="{F1C39081-EC6B-7640-951E-620A3AD0AAE6}" srcOrd="3" destOrd="0" parTransId="{74BB1DA1-668D-2E48-8A3A-DD90B6F1A86E}" sibTransId="{10CF1AC7-1DD3-3A48-9BE7-EA0637A1CB0F}"/>
    <dgm:cxn modelId="{CD84D5A7-58BE-4667-9E51-8B68B7C71B3D}" srcId="{1D49D443-2100-457A-91F4-DEB9839C0A08}" destId="{0D0B37E7-10BB-4FBE-BA38-C0849D4B801D}" srcOrd="3" destOrd="0" parTransId="{3223B8B1-223E-4D1B-AA7F-093F309B0A3D}" sibTransId="{581D3582-D629-40DF-B50A-A703FDAC6F9C}"/>
    <dgm:cxn modelId="{EF2187AD-7938-CE4F-9FBC-D9869AF26B3D}" type="presOf" srcId="{F1C39081-EC6B-7640-951E-620A3AD0AAE6}" destId="{7E4470DE-BD75-1C41-9770-A8A96F9F6FF1}" srcOrd="0" destOrd="0" presId="urn:microsoft.com/office/officeart/2005/8/layout/hierarchy2"/>
    <dgm:cxn modelId="{C162C3BC-7C4B-2B4D-AE71-32A13984A05B}" type="presOf" srcId="{5595006F-E43E-4BFA-8919-E04A596B2F33}" destId="{1C5CDF5B-8040-7D4E-B5D8-08B2C1C2338D}" srcOrd="0" destOrd="0" presId="urn:microsoft.com/office/officeart/2005/8/layout/hierarchy2"/>
    <dgm:cxn modelId="{F1B958E4-EEBD-4BB9-9354-2B0A60AB357A}" srcId="{1D49D443-2100-457A-91F4-DEB9839C0A08}" destId="{5595006F-E43E-4BFA-8919-E04A596B2F33}" srcOrd="2" destOrd="0" parTransId="{DFE88826-70F9-464D-BD37-ABDA36D3CCA6}" sibTransId="{DD25D8CB-4DB9-4C00-99CA-DA25539A13A3}"/>
    <dgm:cxn modelId="{ECB447E5-C326-4B81-85B1-DCCEA1D6081F}" srcId="{1D49D443-2100-457A-91F4-DEB9839C0A08}" destId="{B4AC7178-0C71-48A9-9A1C-0BDD8D1D79BB}" srcOrd="1" destOrd="0" parTransId="{C4D41761-21C5-462A-BAF8-8C5E72C5CC16}" sibTransId="{A9D876C0-EC88-40F4-A696-49661C80E6D9}"/>
    <dgm:cxn modelId="{AD07FEEB-3761-DA43-A083-3388FD02CE2F}" type="presOf" srcId="{1D49D443-2100-457A-91F4-DEB9839C0A08}" destId="{CBF23CEA-7705-EA49-B632-59D9087198D2}" srcOrd="0" destOrd="0" presId="urn:microsoft.com/office/officeart/2005/8/layout/hierarchy2"/>
    <dgm:cxn modelId="{4F0EB2FC-0184-E44F-A9C0-A5B3513AE22E}" type="presOf" srcId="{1B9B78C5-83BD-4E28-B276-5B6DC6C810D3}" destId="{2AEBB7A1-76C9-AE43-AEE2-112DE48FE30C}" srcOrd="0" destOrd="0" presId="urn:microsoft.com/office/officeart/2005/8/layout/hierarchy2"/>
    <dgm:cxn modelId="{AEF00390-C0EE-B742-A8A9-974ED0E224DC}" type="presParOf" srcId="{CBF23CEA-7705-EA49-B632-59D9087198D2}" destId="{E5992053-FEAD-9740-B5CF-6AB40F78B914}" srcOrd="0" destOrd="0" presId="urn:microsoft.com/office/officeart/2005/8/layout/hierarchy2"/>
    <dgm:cxn modelId="{76FD33E8-E776-324E-A6B4-BDBF0DE87B06}" type="presParOf" srcId="{E5992053-FEAD-9740-B5CF-6AB40F78B914}" destId="{2AEBB7A1-76C9-AE43-AEE2-112DE48FE30C}" srcOrd="0" destOrd="0" presId="urn:microsoft.com/office/officeart/2005/8/layout/hierarchy2"/>
    <dgm:cxn modelId="{4815D9A4-B74E-9D4C-AEB0-FCC7A26B05E9}" type="presParOf" srcId="{E5992053-FEAD-9740-B5CF-6AB40F78B914}" destId="{845777B2-7D71-904F-8171-27C57FD03A7C}" srcOrd="1" destOrd="0" presId="urn:microsoft.com/office/officeart/2005/8/layout/hierarchy2"/>
    <dgm:cxn modelId="{B634FF1C-86E1-AF42-8257-149158C8BBB9}" type="presParOf" srcId="{CBF23CEA-7705-EA49-B632-59D9087198D2}" destId="{04C7F6BE-F512-8B4B-AF15-21910F553E21}" srcOrd="1" destOrd="0" presId="urn:microsoft.com/office/officeart/2005/8/layout/hierarchy2"/>
    <dgm:cxn modelId="{28D6183E-3AE2-BE44-86AA-BF294A10D56E}" type="presParOf" srcId="{04C7F6BE-F512-8B4B-AF15-21910F553E21}" destId="{3ECDE3EA-9ABF-8A45-9D38-B9048E54A195}" srcOrd="0" destOrd="0" presId="urn:microsoft.com/office/officeart/2005/8/layout/hierarchy2"/>
    <dgm:cxn modelId="{2326B1FA-DDF4-1E4A-AC04-870ED221B2BE}" type="presParOf" srcId="{04C7F6BE-F512-8B4B-AF15-21910F553E21}" destId="{EF867CBA-76F7-6E40-8131-C754B3C83AAF}" srcOrd="1" destOrd="0" presId="urn:microsoft.com/office/officeart/2005/8/layout/hierarchy2"/>
    <dgm:cxn modelId="{F4443E7D-0597-BB44-B0D0-B59E60C88BD8}" type="presParOf" srcId="{CBF23CEA-7705-EA49-B632-59D9087198D2}" destId="{B3FA4B49-1D2F-A64D-8FC6-7AA1D90A1952}" srcOrd="2" destOrd="0" presId="urn:microsoft.com/office/officeart/2005/8/layout/hierarchy2"/>
    <dgm:cxn modelId="{B6EB69F8-E6AB-5449-850E-461C699DA560}" type="presParOf" srcId="{B3FA4B49-1D2F-A64D-8FC6-7AA1D90A1952}" destId="{1C5CDF5B-8040-7D4E-B5D8-08B2C1C2338D}" srcOrd="0" destOrd="0" presId="urn:microsoft.com/office/officeart/2005/8/layout/hierarchy2"/>
    <dgm:cxn modelId="{6D7A6041-9305-6E45-A7C3-E714C267383E}" type="presParOf" srcId="{B3FA4B49-1D2F-A64D-8FC6-7AA1D90A1952}" destId="{2CF07667-30FB-E346-9E83-2E04F080BFD6}" srcOrd="1" destOrd="0" presId="urn:microsoft.com/office/officeart/2005/8/layout/hierarchy2"/>
    <dgm:cxn modelId="{F0A69F14-B797-4647-8FE5-8526BB967E5C}" type="presParOf" srcId="{2CF07667-30FB-E346-9E83-2E04F080BFD6}" destId="{8BE9A3C2-C47C-1149-8DF1-C6E67CFCE67F}" srcOrd="0" destOrd="0" presId="urn:microsoft.com/office/officeart/2005/8/layout/hierarchy2"/>
    <dgm:cxn modelId="{0A750834-61B5-EC48-9AA0-CCFD9CE5D089}" type="presParOf" srcId="{8BE9A3C2-C47C-1149-8DF1-C6E67CFCE67F}" destId="{C36184EF-7FE8-FE41-8B7D-391C46816575}" srcOrd="0" destOrd="0" presId="urn:microsoft.com/office/officeart/2005/8/layout/hierarchy2"/>
    <dgm:cxn modelId="{2EA1A7B0-849F-F141-A220-00F4E160E4B0}" type="presParOf" srcId="{2CF07667-30FB-E346-9E83-2E04F080BFD6}" destId="{F94A2321-20B8-4644-A4AF-C97AEE6491AA}" srcOrd="1" destOrd="0" presId="urn:microsoft.com/office/officeart/2005/8/layout/hierarchy2"/>
    <dgm:cxn modelId="{84114E0B-37BD-D541-8E33-3694EC8BD3BA}" type="presParOf" srcId="{F94A2321-20B8-4644-A4AF-C97AEE6491AA}" destId="{C11CB410-D381-0A48-BFDC-8B2D2A7B8161}" srcOrd="0" destOrd="0" presId="urn:microsoft.com/office/officeart/2005/8/layout/hierarchy2"/>
    <dgm:cxn modelId="{06B8505C-E8F9-B44F-A2C2-9EEDDB57BCC7}" type="presParOf" srcId="{F94A2321-20B8-4644-A4AF-C97AEE6491AA}" destId="{2ABB755E-276E-BF41-AE60-360E19722E66}" srcOrd="1" destOrd="0" presId="urn:microsoft.com/office/officeart/2005/8/layout/hierarchy2"/>
    <dgm:cxn modelId="{F64697C0-8A4C-C84B-A9C8-DF92DD708FE9}" type="presParOf" srcId="{2CF07667-30FB-E346-9E83-2E04F080BFD6}" destId="{A448636D-790E-A149-8060-B37C711E033D}" srcOrd="2" destOrd="0" presId="urn:microsoft.com/office/officeart/2005/8/layout/hierarchy2"/>
    <dgm:cxn modelId="{908046DA-40A3-5743-B294-B3CCDA1E7D27}" type="presParOf" srcId="{A448636D-790E-A149-8060-B37C711E033D}" destId="{67BE1129-080A-104C-8A9C-E5358B9B987F}" srcOrd="0" destOrd="0" presId="urn:microsoft.com/office/officeart/2005/8/layout/hierarchy2"/>
    <dgm:cxn modelId="{E874D43C-5765-B348-9B00-FF388288BEB8}" type="presParOf" srcId="{2CF07667-30FB-E346-9E83-2E04F080BFD6}" destId="{7FFEEE32-2357-554C-854A-0B0F57A4D65D}" srcOrd="3" destOrd="0" presId="urn:microsoft.com/office/officeart/2005/8/layout/hierarchy2"/>
    <dgm:cxn modelId="{018E5B56-3635-7B4C-A582-86E92594CDDC}" type="presParOf" srcId="{7FFEEE32-2357-554C-854A-0B0F57A4D65D}" destId="{D846D7D1-B167-B64D-86E7-B66C4F841F1F}" srcOrd="0" destOrd="0" presId="urn:microsoft.com/office/officeart/2005/8/layout/hierarchy2"/>
    <dgm:cxn modelId="{FB363459-0413-0C4F-B714-1FD556882455}" type="presParOf" srcId="{7FFEEE32-2357-554C-854A-0B0F57A4D65D}" destId="{716D7FCB-4B7C-A248-9564-97A3EE7C8858}" srcOrd="1" destOrd="0" presId="urn:microsoft.com/office/officeart/2005/8/layout/hierarchy2"/>
    <dgm:cxn modelId="{7BC920E5-FA5E-1F4C-9D55-B461199D9276}" type="presParOf" srcId="{2CF07667-30FB-E346-9E83-2E04F080BFD6}" destId="{C00B7149-CD0A-8C4F-8B7A-EE714C1521DF}" srcOrd="4" destOrd="0" presId="urn:microsoft.com/office/officeart/2005/8/layout/hierarchy2"/>
    <dgm:cxn modelId="{A0518E00-A4B1-BB44-94DF-D19011AB0CEC}" type="presParOf" srcId="{C00B7149-CD0A-8C4F-8B7A-EE714C1521DF}" destId="{41BF320D-50B2-7548-B5CA-EB891CC5872C}" srcOrd="0" destOrd="0" presId="urn:microsoft.com/office/officeart/2005/8/layout/hierarchy2"/>
    <dgm:cxn modelId="{BC77891D-1A79-F84C-9165-539FCBAADC02}" type="presParOf" srcId="{2CF07667-30FB-E346-9E83-2E04F080BFD6}" destId="{5AF655FC-9CDA-4A40-92AA-AD339961AF68}" srcOrd="5" destOrd="0" presId="urn:microsoft.com/office/officeart/2005/8/layout/hierarchy2"/>
    <dgm:cxn modelId="{39E627D0-5454-F44A-92FD-C5857DF08BE7}" type="presParOf" srcId="{5AF655FC-9CDA-4A40-92AA-AD339961AF68}" destId="{990BA415-14F7-D04F-9ABC-331A6D8BE65D}" srcOrd="0" destOrd="0" presId="urn:microsoft.com/office/officeart/2005/8/layout/hierarchy2"/>
    <dgm:cxn modelId="{3F94A845-DE9E-C24B-9371-6A2AEDD29C13}" type="presParOf" srcId="{5AF655FC-9CDA-4A40-92AA-AD339961AF68}" destId="{3637A740-DF7C-1644-AC56-02127EC282B5}" srcOrd="1" destOrd="0" presId="urn:microsoft.com/office/officeart/2005/8/layout/hierarchy2"/>
    <dgm:cxn modelId="{4199BF71-CA7E-7A4C-80D0-7CD8910E8A9D}" type="presParOf" srcId="{2CF07667-30FB-E346-9E83-2E04F080BFD6}" destId="{44F6775A-6308-164C-A405-67DCCBBA3769}" srcOrd="6" destOrd="0" presId="urn:microsoft.com/office/officeart/2005/8/layout/hierarchy2"/>
    <dgm:cxn modelId="{CC87A5B2-15F5-4C4D-A2EB-DA18161570D7}" type="presParOf" srcId="{44F6775A-6308-164C-A405-67DCCBBA3769}" destId="{472EABC3-2409-4B44-811D-DEC37A4F3284}" srcOrd="0" destOrd="0" presId="urn:microsoft.com/office/officeart/2005/8/layout/hierarchy2"/>
    <dgm:cxn modelId="{B272799B-1BB4-3A4E-98A0-4BB4D7F3A0B1}" type="presParOf" srcId="{2CF07667-30FB-E346-9E83-2E04F080BFD6}" destId="{7C2F1104-8845-4340-AB69-7CA16FFC4D9F}" srcOrd="7" destOrd="0" presId="urn:microsoft.com/office/officeart/2005/8/layout/hierarchy2"/>
    <dgm:cxn modelId="{E4046137-5C18-4340-A1AA-95A1CC1DA4F1}" type="presParOf" srcId="{7C2F1104-8845-4340-AB69-7CA16FFC4D9F}" destId="{7E4470DE-BD75-1C41-9770-A8A96F9F6FF1}" srcOrd="0" destOrd="0" presId="urn:microsoft.com/office/officeart/2005/8/layout/hierarchy2"/>
    <dgm:cxn modelId="{406FCAC8-6917-1143-9410-026629BD9CE5}" type="presParOf" srcId="{7C2F1104-8845-4340-AB69-7CA16FFC4D9F}" destId="{1D8FD47D-BDA5-4840-9709-EDA89CE5B17E}" srcOrd="1" destOrd="0" presId="urn:microsoft.com/office/officeart/2005/8/layout/hierarchy2"/>
    <dgm:cxn modelId="{0AD9C66F-C494-6242-A2E2-46A8B3D51189}" type="presParOf" srcId="{CBF23CEA-7705-EA49-B632-59D9087198D2}" destId="{BFB93106-1DED-8E4E-B48D-336CED7A6A62}" srcOrd="3" destOrd="0" presId="urn:microsoft.com/office/officeart/2005/8/layout/hierarchy2"/>
    <dgm:cxn modelId="{0920DBAE-3C94-F045-A41B-CDC597FE9016}" type="presParOf" srcId="{BFB93106-1DED-8E4E-B48D-336CED7A6A62}" destId="{9D954797-0211-3345-B4AF-F3B9C318B826}" srcOrd="0" destOrd="0" presId="urn:microsoft.com/office/officeart/2005/8/layout/hierarchy2"/>
    <dgm:cxn modelId="{E4BF5EE6-5C96-DC40-87DC-068DB325841E}" type="presParOf" srcId="{BFB93106-1DED-8E4E-B48D-336CED7A6A62}" destId="{566184D4-5B81-2D43-8ABC-93725B1206D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F5DEF09-E814-40CF-AEC9-5F04CF619E8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4611D30-1B75-4900-9EA3-5D68B95605D2}">
      <dgm:prSet/>
      <dgm:spPr/>
      <dgm:t>
        <a:bodyPr/>
        <a:lstStyle/>
        <a:p>
          <a:r>
            <a:rPr lang="en-GB"/>
            <a:t>Objectives</a:t>
          </a:r>
          <a:endParaRPr lang="en-US"/>
        </a:p>
      </dgm:t>
    </dgm:pt>
    <dgm:pt modelId="{136596F3-B09B-4B8C-8CC6-9C4C90793EAE}" type="parTrans" cxnId="{4A26D49E-64DE-4914-A702-8BC483896582}">
      <dgm:prSet/>
      <dgm:spPr/>
      <dgm:t>
        <a:bodyPr/>
        <a:lstStyle/>
        <a:p>
          <a:endParaRPr lang="en-US"/>
        </a:p>
      </dgm:t>
    </dgm:pt>
    <dgm:pt modelId="{9D383F86-99C6-4570-BB9B-01B434DC93F7}" type="sibTrans" cxnId="{4A26D49E-64DE-4914-A702-8BC483896582}">
      <dgm:prSet/>
      <dgm:spPr/>
      <dgm:t>
        <a:bodyPr/>
        <a:lstStyle/>
        <a:p>
          <a:endParaRPr lang="en-US"/>
        </a:p>
      </dgm:t>
    </dgm:pt>
    <dgm:pt modelId="{098ED2A7-B16D-4FE2-B37A-D365D907A3EA}">
      <dgm:prSet/>
      <dgm:spPr/>
      <dgm:t>
        <a:bodyPr/>
        <a:lstStyle/>
        <a:p>
          <a:r>
            <a:rPr lang="en-GB"/>
            <a:t>Project Proposal</a:t>
          </a:r>
          <a:endParaRPr lang="en-US"/>
        </a:p>
      </dgm:t>
    </dgm:pt>
    <dgm:pt modelId="{007E01F5-05E0-4B8F-ADE7-5999F6039DBD}" type="parTrans" cxnId="{DA82A1B6-D1C7-42D3-AF24-DFB1059E7302}">
      <dgm:prSet/>
      <dgm:spPr/>
      <dgm:t>
        <a:bodyPr/>
        <a:lstStyle/>
        <a:p>
          <a:endParaRPr lang="en-US"/>
        </a:p>
      </dgm:t>
    </dgm:pt>
    <dgm:pt modelId="{404A8935-5712-4F63-91D6-E337083AA322}" type="sibTrans" cxnId="{DA82A1B6-D1C7-42D3-AF24-DFB1059E7302}">
      <dgm:prSet/>
      <dgm:spPr/>
      <dgm:t>
        <a:bodyPr/>
        <a:lstStyle/>
        <a:p>
          <a:endParaRPr lang="en-US"/>
        </a:p>
      </dgm:t>
    </dgm:pt>
    <dgm:pt modelId="{2BDA95BA-843F-41C4-A387-AFAD0CFE69E0}">
      <dgm:prSet/>
      <dgm:spPr/>
      <dgm:t>
        <a:bodyPr/>
        <a:lstStyle/>
        <a:p>
          <a:r>
            <a:rPr lang="en-GB"/>
            <a:t>Background</a:t>
          </a:r>
          <a:endParaRPr lang="en-US"/>
        </a:p>
      </dgm:t>
    </dgm:pt>
    <dgm:pt modelId="{E9AEBFD9-C337-49B7-8437-5A7D09DBF3DF}" type="parTrans" cxnId="{4ADAE976-F697-4AA4-A329-0FBFC3E4F0F3}">
      <dgm:prSet/>
      <dgm:spPr/>
      <dgm:t>
        <a:bodyPr/>
        <a:lstStyle/>
        <a:p>
          <a:endParaRPr lang="en-US"/>
        </a:p>
      </dgm:t>
    </dgm:pt>
    <dgm:pt modelId="{E2C775CA-8B8E-4709-AEEB-3344CE56B5D0}" type="sibTrans" cxnId="{4ADAE976-F697-4AA4-A329-0FBFC3E4F0F3}">
      <dgm:prSet/>
      <dgm:spPr/>
      <dgm:t>
        <a:bodyPr/>
        <a:lstStyle/>
        <a:p>
          <a:endParaRPr lang="en-US"/>
        </a:p>
      </dgm:t>
    </dgm:pt>
    <dgm:pt modelId="{406FE19A-8688-4830-8905-5CB85B8BD69F}">
      <dgm:prSet/>
      <dgm:spPr/>
      <dgm:t>
        <a:bodyPr/>
        <a:lstStyle/>
        <a:p>
          <a:r>
            <a:rPr lang="en-GB"/>
            <a:t>Design</a:t>
          </a:r>
          <a:endParaRPr lang="en-US"/>
        </a:p>
      </dgm:t>
    </dgm:pt>
    <dgm:pt modelId="{01FE8203-64FF-4731-91D2-57EEDBD69C92}" type="parTrans" cxnId="{A6856DEF-1101-45B9-B996-8BFF5D666EA2}">
      <dgm:prSet/>
      <dgm:spPr/>
      <dgm:t>
        <a:bodyPr/>
        <a:lstStyle/>
        <a:p>
          <a:endParaRPr lang="en-US"/>
        </a:p>
      </dgm:t>
    </dgm:pt>
    <dgm:pt modelId="{0D765B6F-2F05-4722-B1B5-AD20C468C969}" type="sibTrans" cxnId="{A6856DEF-1101-45B9-B996-8BFF5D666EA2}">
      <dgm:prSet/>
      <dgm:spPr/>
      <dgm:t>
        <a:bodyPr/>
        <a:lstStyle/>
        <a:p>
          <a:endParaRPr lang="en-US"/>
        </a:p>
      </dgm:t>
    </dgm:pt>
    <dgm:pt modelId="{7FC55623-346C-4679-96BE-AD2779C251D2}">
      <dgm:prSet/>
      <dgm:spPr/>
      <dgm:t>
        <a:bodyPr/>
        <a:lstStyle/>
        <a:p>
          <a:r>
            <a:rPr lang="en-GB"/>
            <a:t>Implementation</a:t>
          </a:r>
          <a:endParaRPr lang="en-US"/>
        </a:p>
      </dgm:t>
    </dgm:pt>
    <dgm:pt modelId="{86844A4B-5B71-4FAC-B527-6489F1627B6D}" type="parTrans" cxnId="{204975EF-7B8F-48B1-84EE-5C740813BD1B}">
      <dgm:prSet/>
      <dgm:spPr/>
      <dgm:t>
        <a:bodyPr/>
        <a:lstStyle/>
        <a:p>
          <a:endParaRPr lang="en-US"/>
        </a:p>
      </dgm:t>
    </dgm:pt>
    <dgm:pt modelId="{6D2DB62F-8C78-4339-81CE-03BCEDEAA83B}" type="sibTrans" cxnId="{204975EF-7B8F-48B1-84EE-5C740813BD1B}">
      <dgm:prSet/>
      <dgm:spPr/>
      <dgm:t>
        <a:bodyPr/>
        <a:lstStyle/>
        <a:p>
          <a:endParaRPr lang="en-US"/>
        </a:p>
      </dgm:t>
    </dgm:pt>
    <dgm:pt modelId="{6933D13F-9B33-4759-AF89-94B183B09F27}">
      <dgm:prSet/>
      <dgm:spPr/>
      <dgm:t>
        <a:bodyPr/>
        <a:lstStyle/>
        <a:p>
          <a:r>
            <a:rPr lang="en-GB" b="1" dirty="0"/>
            <a:t>Results</a:t>
          </a:r>
          <a:endParaRPr lang="en-US" b="1" dirty="0"/>
        </a:p>
      </dgm:t>
    </dgm:pt>
    <dgm:pt modelId="{73EE2830-DAA0-48F6-8E4C-BADFBEFE5410}" type="parTrans" cxnId="{BCD5C798-BDAA-44A0-B698-08F493099883}">
      <dgm:prSet/>
      <dgm:spPr/>
      <dgm:t>
        <a:bodyPr/>
        <a:lstStyle/>
        <a:p>
          <a:endParaRPr lang="en-US"/>
        </a:p>
      </dgm:t>
    </dgm:pt>
    <dgm:pt modelId="{7802649B-4D95-44CE-84F3-EC1AE32D4347}" type="sibTrans" cxnId="{BCD5C798-BDAA-44A0-B698-08F493099883}">
      <dgm:prSet/>
      <dgm:spPr/>
      <dgm:t>
        <a:bodyPr/>
        <a:lstStyle/>
        <a:p>
          <a:endParaRPr lang="en-US"/>
        </a:p>
      </dgm:t>
    </dgm:pt>
    <dgm:pt modelId="{AB6DFAAD-DCB2-4134-B547-91AF6A1512D4}">
      <dgm:prSet/>
      <dgm:spPr/>
      <dgm:t>
        <a:bodyPr/>
        <a:lstStyle/>
        <a:p>
          <a:r>
            <a:rPr lang="en-GB"/>
            <a:t>Conclusion</a:t>
          </a:r>
          <a:endParaRPr lang="en-US"/>
        </a:p>
      </dgm:t>
    </dgm:pt>
    <dgm:pt modelId="{BB7DC433-194E-4953-BDA6-D42A9596D645}" type="parTrans" cxnId="{53FE4342-E3EA-4422-BA06-E8A288AF8AB8}">
      <dgm:prSet/>
      <dgm:spPr/>
      <dgm:t>
        <a:bodyPr/>
        <a:lstStyle/>
        <a:p>
          <a:endParaRPr lang="en-US"/>
        </a:p>
      </dgm:t>
    </dgm:pt>
    <dgm:pt modelId="{C8918C3D-F9F3-41BD-98FF-56D3D713395D}" type="sibTrans" cxnId="{53FE4342-E3EA-4422-BA06-E8A288AF8AB8}">
      <dgm:prSet/>
      <dgm:spPr/>
      <dgm:t>
        <a:bodyPr/>
        <a:lstStyle/>
        <a:p>
          <a:endParaRPr lang="en-US"/>
        </a:p>
      </dgm:t>
    </dgm:pt>
    <dgm:pt modelId="{7A0CE994-89B7-7B45-A395-3C3DD6943C00}">
      <dgm:prSet/>
      <dgm:spPr/>
      <dgm:t>
        <a:bodyPr/>
        <a:lstStyle/>
        <a:p>
          <a:r>
            <a:rPr lang="en-GB" dirty="0"/>
            <a:t>Future Work</a:t>
          </a:r>
        </a:p>
      </dgm:t>
    </dgm:pt>
    <dgm:pt modelId="{21D92A2A-5DDD-3246-92B4-C06ACF6E07A9}" type="parTrans" cxnId="{D94B0363-A16A-3A40-96AB-43297ACAAB7D}">
      <dgm:prSet/>
      <dgm:spPr/>
    </dgm:pt>
    <dgm:pt modelId="{B7A99BD3-B3D2-F34C-84A2-5DD06B8747B1}" type="sibTrans" cxnId="{D94B0363-A16A-3A40-96AB-43297ACAAB7D}">
      <dgm:prSet/>
      <dgm:spPr/>
    </dgm:pt>
    <dgm:pt modelId="{4E90F782-D2E0-D944-B3CA-321277902AE9}" type="pres">
      <dgm:prSet presAssocID="{3F5DEF09-E814-40CF-AEC9-5F04CF619E8A}" presName="linear" presStyleCnt="0">
        <dgm:presLayoutVars>
          <dgm:animLvl val="lvl"/>
          <dgm:resizeHandles val="exact"/>
        </dgm:presLayoutVars>
      </dgm:prSet>
      <dgm:spPr/>
    </dgm:pt>
    <dgm:pt modelId="{B1BBED31-A15B-7F4B-BA6D-F47816516CE6}" type="pres">
      <dgm:prSet presAssocID="{B4611D30-1B75-4900-9EA3-5D68B95605D2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8E834F69-0CB0-2C4E-A382-C6D3811446FC}" type="pres">
      <dgm:prSet presAssocID="{9D383F86-99C6-4570-BB9B-01B434DC93F7}" presName="spacer" presStyleCnt="0"/>
      <dgm:spPr/>
    </dgm:pt>
    <dgm:pt modelId="{13530DA1-8A83-EE49-B852-3A2A8E131E1D}" type="pres">
      <dgm:prSet presAssocID="{098ED2A7-B16D-4FE2-B37A-D365D907A3EA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9D1AD790-D71F-F74D-8895-AF5558C60AAC}" type="pres">
      <dgm:prSet presAssocID="{404A8935-5712-4F63-91D6-E337083AA322}" presName="spacer" presStyleCnt="0"/>
      <dgm:spPr/>
    </dgm:pt>
    <dgm:pt modelId="{2F162C3E-66E5-3C47-BFEE-97D4294B4D04}" type="pres">
      <dgm:prSet presAssocID="{2BDA95BA-843F-41C4-A387-AFAD0CFE69E0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48AB1AD3-4276-B84C-A29A-497D10A7065E}" type="pres">
      <dgm:prSet presAssocID="{E2C775CA-8B8E-4709-AEEB-3344CE56B5D0}" presName="spacer" presStyleCnt="0"/>
      <dgm:spPr/>
    </dgm:pt>
    <dgm:pt modelId="{11ADF941-75DB-B84C-A150-501FF8F02984}" type="pres">
      <dgm:prSet presAssocID="{406FE19A-8688-4830-8905-5CB85B8BD69F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FE5FB3F1-D8EA-A74E-B24C-38F7F21DD191}" type="pres">
      <dgm:prSet presAssocID="{0D765B6F-2F05-4722-B1B5-AD20C468C969}" presName="spacer" presStyleCnt="0"/>
      <dgm:spPr/>
    </dgm:pt>
    <dgm:pt modelId="{5CE2F09F-5598-AB4E-98E1-EBF0205FA85D}" type="pres">
      <dgm:prSet presAssocID="{7FC55623-346C-4679-96BE-AD2779C251D2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250BCFEB-052A-B040-A2A9-FA6770F74135}" type="pres">
      <dgm:prSet presAssocID="{6D2DB62F-8C78-4339-81CE-03BCEDEAA83B}" presName="spacer" presStyleCnt="0"/>
      <dgm:spPr/>
    </dgm:pt>
    <dgm:pt modelId="{03F17DBC-1F31-A74D-9CC0-D1FFE3B872BB}" type="pres">
      <dgm:prSet presAssocID="{6933D13F-9B33-4759-AF89-94B183B09F27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BBDE6B02-4B00-FD4B-8C2F-1BF54CD2BBE7}" type="pres">
      <dgm:prSet presAssocID="{7802649B-4D95-44CE-84F3-EC1AE32D4347}" presName="spacer" presStyleCnt="0"/>
      <dgm:spPr/>
    </dgm:pt>
    <dgm:pt modelId="{BC299C16-4A00-8F4B-B53E-E49B20574B71}" type="pres">
      <dgm:prSet presAssocID="{7A0CE994-89B7-7B45-A395-3C3DD6943C00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1DC858FF-CF16-FC49-89D6-518994499751}" type="pres">
      <dgm:prSet presAssocID="{B7A99BD3-B3D2-F34C-84A2-5DD06B8747B1}" presName="spacer" presStyleCnt="0"/>
      <dgm:spPr/>
    </dgm:pt>
    <dgm:pt modelId="{85A1E716-6DC4-8B49-8D5B-4A39FB5DDC0E}" type="pres">
      <dgm:prSet presAssocID="{AB6DFAAD-DCB2-4134-B547-91AF6A1512D4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9BB77D23-DD45-A64E-B294-6D65FE6DFDC5}" type="presOf" srcId="{7A0CE994-89B7-7B45-A395-3C3DD6943C00}" destId="{BC299C16-4A00-8F4B-B53E-E49B20574B71}" srcOrd="0" destOrd="0" presId="urn:microsoft.com/office/officeart/2005/8/layout/vList2"/>
    <dgm:cxn modelId="{9EC14324-83FB-CE45-9D41-B6221B8A32F6}" type="presOf" srcId="{2BDA95BA-843F-41C4-A387-AFAD0CFE69E0}" destId="{2F162C3E-66E5-3C47-BFEE-97D4294B4D04}" srcOrd="0" destOrd="0" presId="urn:microsoft.com/office/officeart/2005/8/layout/vList2"/>
    <dgm:cxn modelId="{841AAE39-E553-4D4C-B098-0A3C2A94059E}" type="presOf" srcId="{B4611D30-1B75-4900-9EA3-5D68B95605D2}" destId="{B1BBED31-A15B-7F4B-BA6D-F47816516CE6}" srcOrd="0" destOrd="0" presId="urn:microsoft.com/office/officeart/2005/8/layout/vList2"/>
    <dgm:cxn modelId="{C63A9B3A-7042-394B-B337-629954A1A556}" type="presOf" srcId="{7FC55623-346C-4679-96BE-AD2779C251D2}" destId="{5CE2F09F-5598-AB4E-98E1-EBF0205FA85D}" srcOrd="0" destOrd="0" presId="urn:microsoft.com/office/officeart/2005/8/layout/vList2"/>
    <dgm:cxn modelId="{53FE4342-E3EA-4422-BA06-E8A288AF8AB8}" srcId="{3F5DEF09-E814-40CF-AEC9-5F04CF619E8A}" destId="{AB6DFAAD-DCB2-4134-B547-91AF6A1512D4}" srcOrd="7" destOrd="0" parTransId="{BB7DC433-194E-4953-BDA6-D42A9596D645}" sibTransId="{C8918C3D-F9F3-41BD-98FF-56D3D713395D}"/>
    <dgm:cxn modelId="{D94B0363-A16A-3A40-96AB-43297ACAAB7D}" srcId="{3F5DEF09-E814-40CF-AEC9-5F04CF619E8A}" destId="{7A0CE994-89B7-7B45-A395-3C3DD6943C00}" srcOrd="6" destOrd="0" parTransId="{21D92A2A-5DDD-3246-92B4-C06ACF6E07A9}" sibTransId="{B7A99BD3-B3D2-F34C-84A2-5DD06B8747B1}"/>
    <dgm:cxn modelId="{4ADAE976-F697-4AA4-A329-0FBFC3E4F0F3}" srcId="{3F5DEF09-E814-40CF-AEC9-5F04CF619E8A}" destId="{2BDA95BA-843F-41C4-A387-AFAD0CFE69E0}" srcOrd="2" destOrd="0" parTransId="{E9AEBFD9-C337-49B7-8437-5A7D09DBF3DF}" sibTransId="{E2C775CA-8B8E-4709-AEEB-3344CE56B5D0}"/>
    <dgm:cxn modelId="{BCD5C798-BDAA-44A0-B698-08F493099883}" srcId="{3F5DEF09-E814-40CF-AEC9-5F04CF619E8A}" destId="{6933D13F-9B33-4759-AF89-94B183B09F27}" srcOrd="5" destOrd="0" parTransId="{73EE2830-DAA0-48F6-8E4C-BADFBEFE5410}" sibTransId="{7802649B-4D95-44CE-84F3-EC1AE32D4347}"/>
    <dgm:cxn modelId="{4A26D49E-64DE-4914-A702-8BC483896582}" srcId="{3F5DEF09-E814-40CF-AEC9-5F04CF619E8A}" destId="{B4611D30-1B75-4900-9EA3-5D68B95605D2}" srcOrd="0" destOrd="0" parTransId="{136596F3-B09B-4B8C-8CC6-9C4C90793EAE}" sibTransId="{9D383F86-99C6-4570-BB9B-01B434DC93F7}"/>
    <dgm:cxn modelId="{DA82A1B6-D1C7-42D3-AF24-DFB1059E7302}" srcId="{3F5DEF09-E814-40CF-AEC9-5F04CF619E8A}" destId="{098ED2A7-B16D-4FE2-B37A-D365D907A3EA}" srcOrd="1" destOrd="0" parTransId="{007E01F5-05E0-4B8F-ADE7-5999F6039DBD}" sibTransId="{404A8935-5712-4F63-91D6-E337083AA322}"/>
    <dgm:cxn modelId="{36CFAFC2-FBCC-974D-B321-3173F85D8925}" type="presOf" srcId="{3F5DEF09-E814-40CF-AEC9-5F04CF619E8A}" destId="{4E90F782-D2E0-D944-B3CA-321277902AE9}" srcOrd="0" destOrd="0" presId="urn:microsoft.com/office/officeart/2005/8/layout/vList2"/>
    <dgm:cxn modelId="{8B2335D1-8CAE-D346-98B6-EF2A4465826D}" type="presOf" srcId="{AB6DFAAD-DCB2-4134-B547-91AF6A1512D4}" destId="{85A1E716-6DC4-8B49-8D5B-4A39FB5DDC0E}" srcOrd="0" destOrd="0" presId="urn:microsoft.com/office/officeart/2005/8/layout/vList2"/>
    <dgm:cxn modelId="{C6832FD9-D9EF-FF46-99F9-68BB170312E4}" type="presOf" srcId="{6933D13F-9B33-4759-AF89-94B183B09F27}" destId="{03F17DBC-1F31-A74D-9CC0-D1FFE3B872BB}" srcOrd="0" destOrd="0" presId="urn:microsoft.com/office/officeart/2005/8/layout/vList2"/>
    <dgm:cxn modelId="{A6856DEF-1101-45B9-B996-8BFF5D666EA2}" srcId="{3F5DEF09-E814-40CF-AEC9-5F04CF619E8A}" destId="{406FE19A-8688-4830-8905-5CB85B8BD69F}" srcOrd="3" destOrd="0" parTransId="{01FE8203-64FF-4731-91D2-57EEDBD69C92}" sibTransId="{0D765B6F-2F05-4722-B1B5-AD20C468C969}"/>
    <dgm:cxn modelId="{204975EF-7B8F-48B1-84EE-5C740813BD1B}" srcId="{3F5DEF09-E814-40CF-AEC9-5F04CF619E8A}" destId="{7FC55623-346C-4679-96BE-AD2779C251D2}" srcOrd="4" destOrd="0" parTransId="{86844A4B-5B71-4FAC-B527-6489F1627B6D}" sibTransId="{6D2DB62F-8C78-4339-81CE-03BCEDEAA83B}"/>
    <dgm:cxn modelId="{2E2FF8F7-3C7D-6847-852B-9DF2B0E5A532}" type="presOf" srcId="{098ED2A7-B16D-4FE2-B37A-D365D907A3EA}" destId="{13530DA1-8A83-EE49-B852-3A2A8E131E1D}" srcOrd="0" destOrd="0" presId="urn:microsoft.com/office/officeart/2005/8/layout/vList2"/>
    <dgm:cxn modelId="{B8F6EBFD-0F87-B54F-93FD-E9E6BD1C0AE0}" type="presOf" srcId="{406FE19A-8688-4830-8905-5CB85B8BD69F}" destId="{11ADF941-75DB-B84C-A150-501FF8F02984}" srcOrd="0" destOrd="0" presId="urn:microsoft.com/office/officeart/2005/8/layout/vList2"/>
    <dgm:cxn modelId="{2EBA455D-060F-CF44-86A0-6252C25EAC88}" type="presParOf" srcId="{4E90F782-D2E0-D944-B3CA-321277902AE9}" destId="{B1BBED31-A15B-7F4B-BA6D-F47816516CE6}" srcOrd="0" destOrd="0" presId="urn:microsoft.com/office/officeart/2005/8/layout/vList2"/>
    <dgm:cxn modelId="{ABF17F4B-A55C-9D4D-ADCE-FAF59236AC17}" type="presParOf" srcId="{4E90F782-D2E0-D944-B3CA-321277902AE9}" destId="{8E834F69-0CB0-2C4E-A382-C6D3811446FC}" srcOrd="1" destOrd="0" presId="urn:microsoft.com/office/officeart/2005/8/layout/vList2"/>
    <dgm:cxn modelId="{BA5B1176-D542-534C-9C30-1E5AD5181A77}" type="presParOf" srcId="{4E90F782-D2E0-D944-B3CA-321277902AE9}" destId="{13530DA1-8A83-EE49-B852-3A2A8E131E1D}" srcOrd="2" destOrd="0" presId="urn:microsoft.com/office/officeart/2005/8/layout/vList2"/>
    <dgm:cxn modelId="{7B240E46-669C-8F4E-B903-1AD7A24997D8}" type="presParOf" srcId="{4E90F782-D2E0-D944-B3CA-321277902AE9}" destId="{9D1AD790-D71F-F74D-8895-AF5558C60AAC}" srcOrd="3" destOrd="0" presId="urn:microsoft.com/office/officeart/2005/8/layout/vList2"/>
    <dgm:cxn modelId="{5293AC72-FC82-7F48-A14D-87F9EBF252A9}" type="presParOf" srcId="{4E90F782-D2E0-D944-B3CA-321277902AE9}" destId="{2F162C3E-66E5-3C47-BFEE-97D4294B4D04}" srcOrd="4" destOrd="0" presId="urn:microsoft.com/office/officeart/2005/8/layout/vList2"/>
    <dgm:cxn modelId="{C8436036-4FF0-7449-878A-CB90CE35A02F}" type="presParOf" srcId="{4E90F782-D2E0-D944-B3CA-321277902AE9}" destId="{48AB1AD3-4276-B84C-A29A-497D10A7065E}" srcOrd="5" destOrd="0" presId="urn:microsoft.com/office/officeart/2005/8/layout/vList2"/>
    <dgm:cxn modelId="{E79FC7F2-BB7A-5647-BDEA-380124E6A147}" type="presParOf" srcId="{4E90F782-D2E0-D944-B3CA-321277902AE9}" destId="{11ADF941-75DB-B84C-A150-501FF8F02984}" srcOrd="6" destOrd="0" presId="urn:microsoft.com/office/officeart/2005/8/layout/vList2"/>
    <dgm:cxn modelId="{2E833A89-AC65-A444-9D27-1C4DEBC951F4}" type="presParOf" srcId="{4E90F782-D2E0-D944-B3CA-321277902AE9}" destId="{FE5FB3F1-D8EA-A74E-B24C-38F7F21DD191}" srcOrd="7" destOrd="0" presId="urn:microsoft.com/office/officeart/2005/8/layout/vList2"/>
    <dgm:cxn modelId="{2C2BD5F1-E43D-084B-9CA9-B4C90BFCAC26}" type="presParOf" srcId="{4E90F782-D2E0-D944-B3CA-321277902AE9}" destId="{5CE2F09F-5598-AB4E-98E1-EBF0205FA85D}" srcOrd="8" destOrd="0" presId="urn:microsoft.com/office/officeart/2005/8/layout/vList2"/>
    <dgm:cxn modelId="{D2709B62-7B48-2F44-93BF-18E6E9833B9A}" type="presParOf" srcId="{4E90F782-D2E0-D944-B3CA-321277902AE9}" destId="{250BCFEB-052A-B040-A2A9-FA6770F74135}" srcOrd="9" destOrd="0" presId="urn:microsoft.com/office/officeart/2005/8/layout/vList2"/>
    <dgm:cxn modelId="{EE7E5DE8-4E70-D447-8646-BDC8628B24F5}" type="presParOf" srcId="{4E90F782-D2E0-D944-B3CA-321277902AE9}" destId="{03F17DBC-1F31-A74D-9CC0-D1FFE3B872BB}" srcOrd="10" destOrd="0" presId="urn:microsoft.com/office/officeart/2005/8/layout/vList2"/>
    <dgm:cxn modelId="{8CE65F89-D75E-A949-B635-9FFF31014C17}" type="presParOf" srcId="{4E90F782-D2E0-D944-B3CA-321277902AE9}" destId="{BBDE6B02-4B00-FD4B-8C2F-1BF54CD2BBE7}" srcOrd="11" destOrd="0" presId="urn:microsoft.com/office/officeart/2005/8/layout/vList2"/>
    <dgm:cxn modelId="{20F164E9-506F-174E-A5DF-CAD8D075529E}" type="presParOf" srcId="{4E90F782-D2E0-D944-B3CA-321277902AE9}" destId="{BC299C16-4A00-8F4B-B53E-E49B20574B71}" srcOrd="12" destOrd="0" presId="urn:microsoft.com/office/officeart/2005/8/layout/vList2"/>
    <dgm:cxn modelId="{F905EC02-03B8-2743-ABBC-8F0863103934}" type="presParOf" srcId="{4E90F782-D2E0-D944-B3CA-321277902AE9}" destId="{1DC858FF-CF16-FC49-89D6-518994499751}" srcOrd="13" destOrd="0" presId="urn:microsoft.com/office/officeart/2005/8/layout/vList2"/>
    <dgm:cxn modelId="{0E7AF122-C4CE-264F-9C03-327327F2FDE1}" type="presParOf" srcId="{4E90F782-D2E0-D944-B3CA-321277902AE9}" destId="{85A1E716-6DC4-8B49-8D5B-4A39FB5DDC0E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BBED31-A15B-7F4B-BA6D-F47816516CE6}">
      <dsp:nvSpPr>
        <dsp:cNvPr id="0" name=""/>
        <dsp:cNvSpPr/>
      </dsp:nvSpPr>
      <dsp:spPr>
        <a:xfrm>
          <a:off x="0" y="46425"/>
          <a:ext cx="6151562" cy="585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Objectives</a:t>
          </a:r>
          <a:endParaRPr lang="en-US" sz="2500" kern="1200"/>
        </a:p>
      </dsp:txBody>
      <dsp:txXfrm>
        <a:off x="28557" y="74982"/>
        <a:ext cx="6094448" cy="527886"/>
      </dsp:txXfrm>
    </dsp:sp>
    <dsp:sp modelId="{13530DA1-8A83-EE49-B852-3A2A8E131E1D}">
      <dsp:nvSpPr>
        <dsp:cNvPr id="0" name=""/>
        <dsp:cNvSpPr/>
      </dsp:nvSpPr>
      <dsp:spPr>
        <a:xfrm>
          <a:off x="0" y="703425"/>
          <a:ext cx="6151562" cy="585000"/>
        </a:xfrm>
        <a:prstGeom prst="roundRect">
          <a:avLst/>
        </a:prstGeom>
        <a:solidFill>
          <a:schemeClr val="accent2">
            <a:hueOff val="-1478841"/>
            <a:satOff val="6551"/>
            <a:lumOff val="-24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Project Proposal</a:t>
          </a:r>
          <a:endParaRPr lang="en-US" sz="2500" kern="1200"/>
        </a:p>
      </dsp:txBody>
      <dsp:txXfrm>
        <a:off x="28557" y="731982"/>
        <a:ext cx="6094448" cy="527886"/>
      </dsp:txXfrm>
    </dsp:sp>
    <dsp:sp modelId="{2F162C3E-66E5-3C47-BFEE-97D4294B4D04}">
      <dsp:nvSpPr>
        <dsp:cNvPr id="0" name=""/>
        <dsp:cNvSpPr/>
      </dsp:nvSpPr>
      <dsp:spPr>
        <a:xfrm>
          <a:off x="0" y="1360425"/>
          <a:ext cx="6151562" cy="585000"/>
        </a:xfrm>
        <a:prstGeom prst="roundRect">
          <a:avLst/>
        </a:prstGeom>
        <a:solidFill>
          <a:schemeClr val="accent2">
            <a:hueOff val="-2957682"/>
            <a:satOff val="13103"/>
            <a:lumOff val="-48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Background</a:t>
          </a:r>
          <a:endParaRPr lang="en-US" sz="2500" kern="1200"/>
        </a:p>
      </dsp:txBody>
      <dsp:txXfrm>
        <a:off x="28557" y="1388982"/>
        <a:ext cx="6094448" cy="527886"/>
      </dsp:txXfrm>
    </dsp:sp>
    <dsp:sp modelId="{11ADF941-75DB-B84C-A150-501FF8F02984}">
      <dsp:nvSpPr>
        <dsp:cNvPr id="0" name=""/>
        <dsp:cNvSpPr/>
      </dsp:nvSpPr>
      <dsp:spPr>
        <a:xfrm>
          <a:off x="0" y="2017425"/>
          <a:ext cx="6151562" cy="585000"/>
        </a:xfrm>
        <a:prstGeom prst="roundRect">
          <a:avLst/>
        </a:prstGeom>
        <a:solidFill>
          <a:schemeClr val="accent2">
            <a:hueOff val="-4436523"/>
            <a:satOff val="19654"/>
            <a:lumOff val="-72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Design</a:t>
          </a:r>
          <a:endParaRPr lang="en-US" sz="2500" kern="1200"/>
        </a:p>
      </dsp:txBody>
      <dsp:txXfrm>
        <a:off x="28557" y="2045982"/>
        <a:ext cx="6094448" cy="527886"/>
      </dsp:txXfrm>
    </dsp:sp>
    <dsp:sp modelId="{5CE2F09F-5598-AB4E-98E1-EBF0205FA85D}">
      <dsp:nvSpPr>
        <dsp:cNvPr id="0" name=""/>
        <dsp:cNvSpPr/>
      </dsp:nvSpPr>
      <dsp:spPr>
        <a:xfrm>
          <a:off x="0" y="2674425"/>
          <a:ext cx="6151562" cy="585000"/>
        </a:xfrm>
        <a:prstGeom prst="roundRect">
          <a:avLst/>
        </a:prstGeom>
        <a:solidFill>
          <a:schemeClr val="accent2">
            <a:hueOff val="-5915365"/>
            <a:satOff val="26205"/>
            <a:lumOff val="-96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Implementation</a:t>
          </a:r>
          <a:endParaRPr lang="en-US" sz="2500" kern="1200"/>
        </a:p>
      </dsp:txBody>
      <dsp:txXfrm>
        <a:off x="28557" y="2702982"/>
        <a:ext cx="6094448" cy="527886"/>
      </dsp:txXfrm>
    </dsp:sp>
    <dsp:sp modelId="{03F17DBC-1F31-A74D-9CC0-D1FFE3B872BB}">
      <dsp:nvSpPr>
        <dsp:cNvPr id="0" name=""/>
        <dsp:cNvSpPr/>
      </dsp:nvSpPr>
      <dsp:spPr>
        <a:xfrm>
          <a:off x="0" y="3331425"/>
          <a:ext cx="6151562" cy="585000"/>
        </a:xfrm>
        <a:prstGeom prst="roundRect">
          <a:avLst/>
        </a:prstGeom>
        <a:solidFill>
          <a:schemeClr val="accent2">
            <a:hueOff val="-7394206"/>
            <a:satOff val="32756"/>
            <a:lumOff val="-12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Results</a:t>
          </a:r>
          <a:endParaRPr lang="en-US" sz="2500" kern="1200" dirty="0"/>
        </a:p>
      </dsp:txBody>
      <dsp:txXfrm>
        <a:off x="28557" y="3359982"/>
        <a:ext cx="6094448" cy="527886"/>
      </dsp:txXfrm>
    </dsp:sp>
    <dsp:sp modelId="{BC299C16-4A00-8F4B-B53E-E49B20574B71}">
      <dsp:nvSpPr>
        <dsp:cNvPr id="0" name=""/>
        <dsp:cNvSpPr/>
      </dsp:nvSpPr>
      <dsp:spPr>
        <a:xfrm>
          <a:off x="0" y="3988425"/>
          <a:ext cx="6151562" cy="585000"/>
        </a:xfrm>
        <a:prstGeom prst="roundRect">
          <a:avLst/>
        </a:prstGeom>
        <a:solidFill>
          <a:schemeClr val="accent2">
            <a:hueOff val="-8873047"/>
            <a:satOff val="39308"/>
            <a:lumOff val="-144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Future Work</a:t>
          </a:r>
        </a:p>
      </dsp:txBody>
      <dsp:txXfrm>
        <a:off x="28557" y="4016982"/>
        <a:ext cx="6094448" cy="527886"/>
      </dsp:txXfrm>
    </dsp:sp>
    <dsp:sp modelId="{85A1E716-6DC4-8B49-8D5B-4A39FB5DDC0E}">
      <dsp:nvSpPr>
        <dsp:cNvPr id="0" name=""/>
        <dsp:cNvSpPr/>
      </dsp:nvSpPr>
      <dsp:spPr>
        <a:xfrm>
          <a:off x="0" y="4645425"/>
          <a:ext cx="6151562" cy="585000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Conclusion</a:t>
          </a:r>
          <a:endParaRPr lang="en-US" sz="2500" kern="1200"/>
        </a:p>
      </dsp:txBody>
      <dsp:txXfrm>
        <a:off x="28557" y="4673982"/>
        <a:ext cx="6094448" cy="5278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BBED31-A15B-7F4B-BA6D-F47816516CE6}">
      <dsp:nvSpPr>
        <dsp:cNvPr id="0" name=""/>
        <dsp:cNvSpPr/>
      </dsp:nvSpPr>
      <dsp:spPr>
        <a:xfrm>
          <a:off x="0" y="46425"/>
          <a:ext cx="6151562" cy="585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Objectives</a:t>
          </a:r>
          <a:endParaRPr lang="en-US" sz="2500" kern="1200"/>
        </a:p>
      </dsp:txBody>
      <dsp:txXfrm>
        <a:off x="28557" y="74982"/>
        <a:ext cx="6094448" cy="527886"/>
      </dsp:txXfrm>
    </dsp:sp>
    <dsp:sp modelId="{13530DA1-8A83-EE49-B852-3A2A8E131E1D}">
      <dsp:nvSpPr>
        <dsp:cNvPr id="0" name=""/>
        <dsp:cNvSpPr/>
      </dsp:nvSpPr>
      <dsp:spPr>
        <a:xfrm>
          <a:off x="0" y="703425"/>
          <a:ext cx="6151562" cy="585000"/>
        </a:xfrm>
        <a:prstGeom prst="roundRect">
          <a:avLst/>
        </a:prstGeom>
        <a:solidFill>
          <a:schemeClr val="accent2">
            <a:hueOff val="-1478841"/>
            <a:satOff val="6551"/>
            <a:lumOff val="-24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Project Proposal</a:t>
          </a:r>
          <a:endParaRPr lang="en-US" sz="2500" kern="1200"/>
        </a:p>
      </dsp:txBody>
      <dsp:txXfrm>
        <a:off x="28557" y="731982"/>
        <a:ext cx="6094448" cy="527886"/>
      </dsp:txXfrm>
    </dsp:sp>
    <dsp:sp modelId="{2F162C3E-66E5-3C47-BFEE-97D4294B4D04}">
      <dsp:nvSpPr>
        <dsp:cNvPr id="0" name=""/>
        <dsp:cNvSpPr/>
      </dsp:nvSpPr>
      <dsp:spPr>
        <a:xfrm>
          <a:off x="0" y="1360425"/>
          <a:ext cx="6151562" cy="585000"/>
        </a:xfrm>
        <a:prstGeom prst="roundRect">
          <a:avLst/>
        </a:prstGeom>
        <a:solidFill>
          <a:schemeClr val="accent2">
            <a:hueOff val="-2957682"/>
            <a:satOff val="13103"/>
            <a:lumOff val="-48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Background</a:t>
          </a:r>
          <a:endParaRPr lang="en-US" sz="2500" kern="1200"/>
        </a:p>
      </dsp:txBody>
      <dsp:txXfrm>
        <a:off x="28557" y="1388982"/>
        <a:ext cx="6094448" cy="527886"/>
      </dsp:txXfrm>
    </dsp:sp>
    <dsp:sp modelId="{11ADF941-75DB-B84C-A150-501FF8F02984}">
      <dsp:nvSpPr>
        <dsp:cNvPr id="0" name=""/>
        <dsp:cNvSpPr/>
      </dsp:nvSpPr>
      <dsp:spPr>
        <a:xfrm>
          <a:off x="0" y="2017425"/>
          <a:ext cx="6151562" cy="585000"/>
        </a:xfrm>
        <a:prstGeom prst="roundRect">
          <a:avLst/>
        </a:prstGeom>
        <a:solidFill>
          <a:schemeClr val="accent2">
            <a:hueOff val="-4436523"/>
            <a:satOff val="19654"/>
            <a:lumOff val="-72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Design</a:t>
          </a:r>
          <a:endParaRPr lang="en-US" sz="2500" kern="1200"/>
        </a:p>
      </dsp:txBody>
      <dsp:txXfrm>
        <a:off x="28557" y="2045982"/>
        <a:ext cx="6094448" cy="527886"/>
      </dsp:txXfrm>
    </dsp:sp>
    <dsp:sp modelId="{5CE2F09F-5598-AB4E-98E1-EBF0205FA85D}">
      <dsp:nvSpPr>
        <dsp:cNvPr id="0" name=""/>
        <dsp:cNvSpPr/>
      </dsp:nvSpPr>
      <dsp:spPr>
        <a:xfrm>
          <a:off x="0" y="2674425"/>
          <a:ext cx="6151562" cy="585000"/>
        </a:xfrm>
        <a:prstGeom prst="roundRect">
          <a:avLst/>
        </a:prstGeom>
        <a:solidFill>
          <a:schemeClr val="accent2">
            <a:hueOff val="-5915365"/>
            <a:satOff val="26205"/>
            <a:lumOff val="-96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Implementation</a:t>
          </a:r>
          <a:endParaRPr lang="en-US" sz="2500" kern="1200"/>
        </a:p>
      </dsp:txBody>
      <dsp:txXfrm>
        <a:off x="28557" y="2702982"/>
        <a:ext cx="6094448" cy="527886"/>
      </dsp:txXfrm>
    </dsp:sp>
    <dsp:sp modelId="{03F17DBC-1F31-A74D-9CC0-D1FFE3B872BB}">
      <dsp:nvSpPr>
        <dsp:cNvPr id="0" name=""/>
        <dsp:cNvSpPr/>
      </dsp:nvSpPr>
      <dsp:spPr>
        <a:xfrm>
          <a:off x="0" y="3331425"/>
          <a:ext cx="6151562" cy="585000"/>
        </a:xfrm>
        <a:prstGeom prst="roundRect">
          <a:avLst/>
        </a:prstGeom>
        <a:solidFill>
          <a:schemeClr val="accent2">
            <a:hueOff val="-7394206"/>
            <a:satOff val="32756"/>
            <a:lumOff val="-12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Results</a:t>
          </a:r>
          <a:endParaRPr lang="en-US" sz="2500" kern="1200" dirty="0"/>
        </a:p>
      </dsp:txBody>
      <dsp:txXfrm>
        <a:off x="28557" y="3359982"/>
        <a:ext cx="6094448" cy="527886"/>
      </dsp:txXfrm>
    </dsp:sp>
    <dsp:sp modelId="{BC299C16-4A00-8F4B-B53E-E49B20574B71}">
      <dsp:nvSpPr>
        <dsp:cNvPr id="0" name=""/>
        <dsp:cNvSpPr/>
      </dsp:nvSpPr>
      <dsp:spPr>
        <a:xfrm>
          <a:off x="0" y="3988425"/>
          <a:ext cx="6151562" cy="585000"/>
        </a:xfrm>
        <a:prstGeom prst="roundRect">
          <a:avLst/>
        </a:prstGeom>
        <a:solidFill>
          <a:schemeClr val="accent2">
            <a:hueOff val="-8873047"/>
            <a:satOff val="39308"/>
            <a:lumOff val="-144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/>
            <a:t>Future Work</a:t>
          </a:r>
        </a:p>
      </dsp:txBody>
      <dsp:txXfrm>
        <a:off x="28557" y="4016982"/>
        <a:ext cx="6094448" cy="527886"/>
      </dsp:txXfrm>
    </dsp:sp>
    <dsp:sp modelId="{85A1E716-6DC4-8B49-8D5B-4A39FB5DDC0E}">
      <dsp:nvSpPr>
        <dsp:cNvPr id="0" name=""/>
        <dsp:cNvSpPr/>
      </dsp:nvSpPr>
      <dsp:spPr>
        <a:xfrm>
          <a:off x="0" y="4645425"/>
          <a:ext cx="6151562" cy="585000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Conclusion</a:t>
          </a:r>
          <a:endParaRPr lang="en-US" sz="2500" kern="1200"/>
        </a:p>
      </dsp:txBody>
      <dsp:txXfrm>
        <a:off x="28557" y="4673982"/>
        <a:ext cx="6094448" cy="52788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BBED31-A15B-7F4B-BA6D-F47816516CE6}">
      <dsp:nvSpPr>
        <dsp:cNvPr id="0" name=""/>
        <dsp:cNvSpPr/>
      </dsp:nvSpPr>
      <dsp:spPr>
        <a:xfrm>
          <a:off x="0" y="46425"/>
          <a:ext cx="6151562" cy="585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Objectives</a:t>
          </a:r>
          <a:endParaRPr lang="en-US" sz="2500" kern="1200"/>
        </a:p>
      </dsp:txBody>
      <dsp:txXfrm>
        <a:off x="28557" y="74982"/>
        <a:ext cx="6094448" cy="527886"/>
      </dsp:txXfrm>
    </dsp:sp>
    <dsp:sp modelId="{13530DA1-8A83-EE49-B852-3A2A8E131E1D}">
      <dsp:nvSpPr>
        <dsp:cNvPr id="0" name=""/>
        <dsp:cNvSpPr/>
      </dsp:nvSpPr>
      <dsp:spPr>
        <a:xfrm>
          <a:off x="0" y="703425"/>
          <a:ext cx="6151562" cy="585000"/>
        </a:xfrm>
        <a:prstGeom prst="roundRect">
          <a:avLst/>
        </a:prstGeom>
        <a:solidFill>
          <a:schemeClr val="accent2">
            <a:hueOff val="-1478841"/>
            <a:satOff val="6551"/>
            <a:lumOff val="-24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Project Proposal</a:t>
          </a:r>
          <a:endParaRPr lang="en-US" sz="2500" kern="1200"/>
        </a:p>
      </dsp:txBody>
      <dsp:txXfrm>
        <a:off x="28557" y="731982"/>
        <a:ext cx="6094448" cy="527886"/>
      </dsp:txXfrm>
    </dsp:sp>
    <dsp:sp modelId="{2F162C3E-66E5-3C47-BFEE-97D4294B4D04}">
      <dsp:nvSpPr>
        <dsp:cNvPr id="0" name=""/>
        <dsp:cNvSpPr/>
      </dsp:nvSpPr>
      <dsp:spPr>
        <a:xfrm>
          <a:off x="0" y="1360425"/>
          <a:ext cx="6151562" cy="585000"/>
        </a:xfrm>
        <a:prstGeom prst="roundRect">
          <a:avLst/>
        </a:prstGeom>
        <a:solidFill>
          <a:schemeClr val="accent2">
            <a:hueOff val="-2957682"/>
            <a:satOff val="13103"/>
            <a:lumOff val="-48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Background</a:t>
          </a:r>
          <a:endParaRPr lang="en-US" sz="2500" kern="1200"/>
        </a:p>
      </dsp:txBody>
      <dsp:txXfrm>
        <a:off x="28557" y="1388982"/>
        <a:ext cx="6094448" cy="527886"/>
      </dsp:txXfrm>
    </dsp:sp>
    <dsp:sp modelId="{11ADF941-75DB-B84C-A150-501FF8F02984}">
      <dsp:nvSpPr>
        <dsp:cNvPr id="0" name=""/>
        <dsp:cNvSpPr/>
      </dsp:nvSpPr>
      <dsp:spPr>
        <a:xfrm>
          <a:off x="0" y="2017425"/>
          <a:ext cx="6151562" cy="585000"/>
        </a:xfrm>
        <a:prstGeom prst="roundRect">
          <a:avLst/>
        </a:prstGeom>
        <a:solidFill>
          <a:schemeClr val="accent2">
            <a:hueOff val="-4436523"/>
            <a:satOff val="19654"/>
            <a:lumOff val="-72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Design</a:t>
          </a:r>
          <a:endParaRPr lang="en-US" sz="2500" kern="1200"/>
        </a:p>
      </dsp:txBody>
      <dsp:txXfrm>
        <a:off x="28557" y="2045982"/>
        <a:ext cx="6094448" cy="527886"/>
      </dsp:txXfrm>
    </dsp:sp>
    <dsp:sp modelId="{5CE2F09F-5598-AB4E-98E1-EBF0205FA85D}">
      <dsp:nvSpPr>
        <dsp:cNvPr id="0" name=""/>
        <dsp:cNvSpPr/>
      </dsp:nvSpPr>
      <dsp:spPr>
        <a:xfrm>
          <a:off x="0" y="2674425"/>
          <a:ext cx="6151562" cy="585000"/>
        </a:xfrm>
        <a:prstGeom prst="roundRect">
          <a:avLst/>
        </a:prstGeom>
        <a:solidFill>
          <a:schemeClr val="accent2">
            <a:hueOff val="-5915365"/>
            <a:satOff val="26205"/>
            <a:lumOff val="-96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Implementation</a:t>
          </a:r>
          <a:endParaRPr lang="en-US" sz="2500" kern="1200"/>
        </a:p>
      </dsp:txBody>
      <dsp:txXfrm>
        <a:off x="28557" y="2702982"/>
        <a:ext cx="6094448" cy="527886"/>
      </dsp:txXfrm>
    </dsp:sp>
    <dsp:sp modelId="{03F17DBC-1F31-A74D-9CC0-D1FFE3B872BB}">
      <dsp:nvSpPr>
        <dsp:cNvPr id="0" name=""/>
        <dsp:cNvSpPr/>
      </dsp:nvSpPr>
      <dsp:spPr>
        <a:xfrm>
          <a:off x="0" y="3331425"/>
          <a:ext cx="6151562" cy="585000"/>
        </a:xfrm>
        <a:prstGeom prst="roundRect">
          <a:avLst/>
        </a:prstGeom>
        <a:solidFill>
          <a:schemeClr val="accent2">
            <a:hueOff val="-7394206"/>
            <a:satOff val="32756"/>
            <a:lumOff val="-12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Results</a:t>
          </a:r>
          <a:endParaRPr lang="en-US" sz="2500" kern="1200" dirty="0"/>
        </a:p>
      </dsp:txBody>
      <dsp:txXfrm>
        <a:off x="28557" y="3359982"/>
        <a:ext cx="6094448" cy="527886"/>
      </dsp:txXfrm>
    </dsp:sp>
    <dsp:sp modelId="{BC299C16-4A00-8F4B-B53E-E49B20574B71}">
      <dsp:nvSpPr>
        <dsp:cNvPr id="0" name=""/>
        <dsp:cNvSpPr/>
      </dsp:nvSpPr>
      <dsp:spPr>
        <a:xfrm>
          <a:off x="0" y="3988425"/>
          <a:ext cx="6151562" cy="585000"/>
        </a:xfrm>
        <a:prstGeom prst="roundRect">
          <a:avLst/>
        </a:prstGeom>
        <a:solidFill>
          <a:schemeClr val="accent2">
            <a:hueOff val="-8873047"/>
            <a:satOff val="39308"/>
            <a:lumOff val="-144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Future Work</a:t>
          </a:r>
        </a:p>
      </dsp:txBody>
      <dsp:txXfrm>
        <a:off x="28557" y="4016982"/>
        <a:ext cx="6094448" cy="527886"/>
      </dsp:txXfrm>
    </dsp:sp>
    <dsp:sp modelId="{85A1E716-6DC4-8B49-8D5B-4A39FB5DDC0E}">
      <dsp:nvSpPr>
        <dsp:cNvPr id="0" name=""/>
        <dsp:cNvSpPr/>
      </dsp:nvSpPr>
      <dsp:spPr>
        <a:xfrm>
          <a:off x="0" y="4645425"/>
          <a:ext cx="6151562" cy="585000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/>
            <a:t>Conclusion</a:t>
          </a:r>
          <a:endParaRPr lang="en-US" sz="2500" b="1" kern="1200" dirty="0"/>
        </a:p>
      </dsp:txBody>
      <dsp:txXfrm>
        <a:off x="28557" y="4673982"/>
        <a:ext cx="6094448" cy="52788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9FA82-E553-46EC-9EDC-8669DDDF8807}">
      <dsp:nvSpPr>
        <dsp:cNvPr id="0" name=""/>
        <dsp:cNvSpPr/>
      </dsp:nvSpPr>
      <dsp:spPr>
        <a:xfrm>
          <a:off x="437006" y="46914"/>
          <a:ext cx="1242801" cy="124280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9C6D78-3670-4885-938C-B472A6F38A55}">
      <dsp:nvSpPr>
        <dsp:cNvPr id="0" name=""/>
        <dsp:cNvSpPr/>
      </dsp:nvSpPr>
      <dsp:spPr>
        <a:xfrm>
          <a:off x="697995" y="307902"/>
          <a:ext cx="720824" cy="7208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6AC52-9FCB-4518-81A1-3A25FC872106}">
      <dsp:nvSpPr>
        <dsp:cNvPr id="0" name=""/>
        <dsp:cNvSpPr/>
      </dsp:nvSpPr>
      <dsp:spPr>
        <a:xfrm>
          <a:off x="1946122" y="46914"/>
          <a:ext cx="2929459" cy="124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Five out of Six Objectives Met</a:t>
          </a:r>
          <a:endParaRPr lang="en-US" sz="2400" kern="1200"/>
        </a:p>
      </dsp:txBody>
      <dsp:txXfrm>
        <a:off x="1946122" y="46914"/>
        <a:ext cx="2929459" cy="1242801"/>
      </dsp:txXfrm>
    </dsp:sp>
    <dsp:sp modelId="{CCAC78FA-8413-4F6C-B601-AD27C6BEEE51}">
      <dsp:nvSpPr>
        <dsp:cNvPr id="0" name=""/>
        <dsp:cNvSpPr/>
      </dsp:nvSpPr>
      <dsp:spPr>
        <a:xfrm>
          <a:off x="5386018" y="46914"/>
          <a:ext cx="1242801" cy="124280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6E29C7-A82C-42CC-998F-0203284EE937}">
      <dsp:nvSpPr>
        <dsp:cNvPr id="0" name=""/>
        <dsp:cNvSpPr/>
      </dsp:nvSpPr>
      <dsp:spPr>
        <a:xfrm>
          <a:off x="5647006" y="307902"/>
          <a:ext cx="720824" cy="7208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03AFB-47EB-4B4C-BFE8-1574B6CC1A65}">
      <dsp:nvSpPr>
        <dsp:cNvPr id="0" name=""/>
        <dsp:cNvSpPr/>
      </dsp:nvSpPr>
      <dsp:spPr>
        <a:xfrm>
          <a:off x="6895133" y="46914"/>
          <a:ext cx="2929459" cy="124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Overall Positive Results</a:t>
          </a:r>
          <a:endParaRPr lang="en-US" sz="2400" kern="1200"/>
        </a:p>
      </dsp:txBody>
      <dsp:txXfrm>
        <a:off x="6895133" y="46914"/>
        <a:ext cx="2929459" cy="1242801"/>
      </dsp:txXfrm>
    </dsp:sp>
    <dsp:sp modelId="{F57FB890-6B32-486E-B5F2-2B7453207AC7}">
      <dsp:nvSpPr>
        <dsp:cNvPr id="0" name=""/>
        <dsp:cNvSpPr/>
      </dsp:nvSpPr>
      <dsp:spPr>
        <a:xfrm>
          <a:off x="437006" y="1818032"/>
          <a:ext cx="1242801" cy="124280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420929-7FEE-4C65-8EF0-9B51149F779E}">
      <dsp:nvSpPr>
        <dsp:cNvPr id="0" name=""/>
        <dsp:cNvSpPr/>
      </dsp:nvSpPr>
      <dsp:spPr>
        <a:xfrm>
          <a:off x="697995" y="2079020"/>
          <a:ext cx="720824" cy="7208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17F495-850C-4F6F-9BB4-99FE0D8B32B0}">
      <dsp:nvSpPr>
        <dsp:cNvPr id="0" name=""/>
        <dsp:cNvSpPr/>
      </dsp:nvSpPr>
      <dsp:spPr>
        <a:xfrm>
          <a:off x="1946122" y="1818032"/>
          <a:ext cx="2929459" cy="124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Main Negatives were on the UI</a:t>
          </a:r>
          <a:endParaRPr lang="en-US" sz="2400" kern="1200"/>
        </a:p>
      </dsp:txBody>
      <dsp:txXfrm>
        <a:off x="1946122" y="1818032"/>
        <a:ext cx="2929459" cy="1242801"/>
      </dsp:txXfrm>
    </dsp:sp>
    <dsp:sp modelId="{003B15FD-ACD7-45C3-BEA8-311ED223B1E8}">
      <dsp:nvSpPr>
        <dsp:cNvPr id="0" name=""/>
        <dsp:cNvSpPr/>
      </dsp:nvSpPr>
      <dsp:spPr>
        <a:xfrm>
          <a:off x="5386018" y="1818032"/>
          <a:ext cx="1242801" cy="124280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54D0B-9EA0-4A36-B8DE-C6608C48FE63}">
      <dsp:nvSpPr>
        <dsp:cNvPr id="0" name=""/>
        <dsp:cNvSpPr/>
      </dsp:nvSpPr>
      <dsp:spPr>
        <a:xfrm>
          <a:off x="5647006" y="2079020"/>
          <a:ext cx="720824" cy="7208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EC51F-6674-4562-BFE4-349013B7A8F9}">
      <dsp:nvSpPr>
        <dsp:cNvPr id="0" name=""/>
        <dsp:cNvSpPr/>
      </dsp:nvSpPr>
      <dsp:spPr>
        <a:xfrm>
          <a:off x="6895133" y="1818032"/>
          <a:ext cx="2929459" cy="124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Many Potential Future work</a:t>
          </a:r>
          <a:endParaRPr lang="en-US" sz="2400" kern="1200"/>
        </a:p>
      </dsp:txBody>
      <dsp:txXfrm>
        <a:off x="6895133" y="1818032"/>
        <a:ext cx="2929459" cy="12428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D4B07-FC36-1640-8DCC-EF6EED8B0578}">
      <dsp:nvSpPr>
        <dsp:cNvPr id="0" name=""/>
        <dsp:cNvSpPr/>
      </dsp:nvSpPr>
      <dsp:spPr>
        <a:xfrm>
          <a:off x="219162" y="2502"/>
          <a:ext cx="2461297" cy="14767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Must provide the users with an interactive GUI, allowing them to be able to navigate through the application and interact with its contents. </a:t>
          </a:r>
          <a:endParaRPr lang="en-US" sz="1500" kern="1200"/>
        </a:p>
      </dsp:txBody>
      <dsp:txXfrm>
        <a:off x="219162" y="2502"/>
        <a:ext cx="2461297" cy="1476778"/>
      </dsp:txXfrm>
    </dsp:sp>
    <dsp:sp modelId="{39BC9C66-1450-3A46-8EE1-8AFAB9F184F8}">
      <dsp:nvSpPr>
        <dsp:cNvPr id="0" name=""/>
        <dsp:cNvSpPr/>
      </dsp:nvSpPr>
      <dsp:spPr>
        <a:xfrm>
          <a:off x="2926589" y="2502"/>
          <a:ext cx="2461297" cy="147677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The application must have a game mode to let the users be able to have a competitive element to the application. </a:t>
          </a:r>
          <a:endParaRPr lang="en-US" sz="1500" kern="1200"/>
        </a:p>
      </dsp:txBody>
      <dsp:txXfrm>
        <a:off x="2926589" y="2502"/>
        <a:ext cx="2461297" cy="1476778"/>
      </dsp:txXfrm>
    </dsp:sp>
    <dsp:sp modelId="{6BED7C9F-B6AF-484B-95FA-EC6C68F30449}">
      <dsp:nvSpPr>
        <dsp:cNvPr id="0" name=""/>
        <dsp:cNvSpPr/>
      </dsp:nvSpPr>
      <dsp:spPr>
        <a:xfrm>
          <a:off x="219162" y="1725410"/>
          <a:ext cx="2461297" cy="147677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The application must have implemented multiple ML Models to enable the user to interact with them in some way. </a:t>
          </a:r>
          <a:endParaRPr lang="en-US" sz="1500" kern="1200"/>
        </a:p>
      </dsp:txBody>
      <dsp:txXfrm>
        <a:off x="219162" y="1725410"/>
        <a:ext cx="2461297" cy="1476778"/>
      </dsp:txXfrm>
    </dsp:sp>
    <dsp:sp modelId="{E99593B0-0BD9-1E46-9032-8EE57028F96F}">
      <dsp:nvSpPr>
        <dsp:cNvPr id="0" name=""/>
        <dsp:cNvSpPr/>
      </dsp:nvSpPr>
      <dsp:spPr>
        <a:xfrm>
          <a:off x="2926589" y="1725410"/>
          <a:ext cx="2461297" cy="147677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The application must provide a form of teaching and learning content, allowing the users to learn about ML and the models more than just playing the game mode. </a:t>
          </a:r>
          <a:endParaRPr lang="en-US" sz="1500" kern="1200"/>
        </a:p>
      </dsp:txBody>
      <dsp:txXfrm>
        <a:off x="2926589" y="1725410"/>
        <a:ext cx="2461297" cy="1476778"/>
      </dsp:txXfrm>
    </dsp:sp>
    <dsp:sp modelId="{79ED6529-57B1-A943-A1F3-F4DB2A630AD8}">
      <dsp:nvSpPr>
        <dsp:cNvPr id="0" name=""/>
        <dsp:cNvSpPr/>
      </dsp:nvSpPr>
      <dsp:spPr>
        <a:xfrm>
          <a:off x="1572876" y="3448319"/>
          <a:ext cx="2461297" cy="147677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The application must have some aspects of gamification and have unlockable available to the user. </a:t>
          </a:r>
          <a:endParaRPr lang="en-US" sz="1500" kern="1200"/>
        </a:p>
      </dsp:txBody>
      <dsp:txXfrm>
        <a:off x="1572876" y="3448319"/>
        <a:ext cx="2461297" cy="1476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BBED31-A15B-7F4B-BA6D-F47816516CE6}">
      <dsp:nvSpPr>
        <dsp:cNvPr id="0" name=""/>
        <dsp:cNvSpPr/>
      </dsp:nvSpPr>
      <dsp:spPr>
        <a:xfrm>
          <a:off x="0" y="46425"/>
          <a:ext cx="6151562" cy="585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Objectives</a:t>
          </a:r>
          <a:endParaRPr lang="en-US" sz="2500" kern="1200"/>
        </a:p>
      </dsp:txBody>
      <dsp:txXfrm>
        <a:off x="28557" y="74982"/>
        <a:ext cx="6094448" cy="527886"/>
      </dsp:txXfrm>
    </dsp:sp>
    <dsp:sp modelId="{13530DA1-8A83-EE49-B852-3A2A8E131E1D}">
      <dsp:nvSpPr>
        <dsp:cNvPr id="0" name=""/>
        <dsp:cNvSpPr/>
      </dsp:nvSpPr>
      <dsp:spPr>
        <a:xfrm>
          <a:off x="0" y="703425"/>
          <a:ext cx="6151562" cy="585000"/>
        </a:xfrm>
        <a:prstGeom prst="roundRect">
          <a:avLst/>
        </a:prstGeom>
        <a:solidFill>
          <a:schemeClr val="accent2">
            <a:hueOff val="-1478841"/>
            <a:satOff val="6551"/>
            <a:lumOff val="-24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/>
            <a:t>Project Proposal</a:t>
          </a:r>
          <a:endParaRPr lang="en-US" sz="2500" b="1" kern="1200" dirty="0"/>
        </a:p>
      </dsp:txBody>
      <dsp:txXfrm>
        <a:off x="28557" y="731982"/>
        <a:ext cx="6094448" cy="527886"/>
      </dsp:txXfrm>
    </dsp:sp>
    <dsp:sp modelId="{2F162C3E-66E5-3C47-BFEE-97D4294B4D04}">
      <dsp:nvSpPr>
        <dsp:cNvPr id="0" name=""/>
        <dsp:cNvSpPr/>
      </dsp:nvSpPr>
      <dsp:spPr>
        <a:xfrm>
          <a:off x="0" y="1360425"/>
          <a:ext cx="6151562" cy="585000"/>
        </a:xfrm>
        <a:prstGeom prst="roundRect">
          <a:avLst/>
        </a:prstGeom>
        <a:solidFill>
          <a:schemeClr val="accent2">
            <a:hueOff val="-2957682"/>
            <a:satOff val="13103"/>
            <a:lumOff val="-48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Background</a:t>
          </a:r>
          <a:endParaRPr lang="en-US" sz="2500" kern="1200"/>
        </a:p>
      </dsp:txBody>
      <dsp:txXfrm>
        <a:off x="28557" y="1388982"/>
        <a:ext cx="6094448" cy="527886"/>
      </dsp:txXfrm>
    </dsp:sp>
    <dsp:sp modelId="{11ADF941-75DB-B84C-A150-501FF8F02984}">
      <dsp:nvSpPr>
        <dsp:cNvPr id="0" name=""/>
        <dsp:cNvSpPr/>
      </dsp:nvSpPr>
      <dsp:spPr>
        <a:xfrm>
          <a:off x="0" y="2017425"/>
          <a:ext cx="6151562" cy="585000"/>
        </a:xfrm>
        <a:prstGeom prst="roundRect">
          <a:avLst/>
        </a:prstGeom>
        <a:solidFill>
          <a:schemeClr val="accent2">
            <a:hueOff val="-4436523"/>
            <a:satOff val="19654"/>
            <a:lumOff val="-72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Design</a:t>
          </a:r>
          <a:endParaRPr lang="en-US" sz="2500" kern="1200"/>
        </a:p>
      </dsp:txBody>
      <dsp:txXfrm>
        <a:off x="28557" y="2045982"/>
        <a:ext cx="6094448" cy="527886"/>
      </dsp:txXfrm>
    </dsp:sp>
    <dsp:sp modelId="{5CE2F09F-5598-AB4E-98E1-EBF0205FA85D}">
      <dsp:nvSpPr>
        <dsp:cNvPr id="0" name=""/>
        <dsp:cNvSpPr/>
      </dsp:nvSpPr>
      <dsp:spPr>
        <a:xfrm>
          <a:off x="0" y="2674425"/>
          <a:ext cx="6151562" cy="585000"/>
        </a:xfrm>
        <a:prstGeom prst="roundRect">
          <a:avLst/>
        </a:prstGeom>
        <a:solidFill>
          <a:schemeClr val="accent2">
            <a:hueOff val="-5915365"/>
            <a:satOff val="26205"/>
            <a:lumOff val="-96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Implementation</a:t>
          </a:r>
          <a:endParaRPr lang="en-US" sz="2500" kern="1200"/>
        </a:p>
      </dsp:txBody>
      <dsp:txXfrm>
        <a:off x="28557" y="2702982"/>
        <a:ext cx="6094448" cy="527886"/>
      </dsp:txXfrm>
    </dsp:sp>
    <dsp:sp modelId="{03F17DBC-1F31-A74D-9CC0-D1FFE3B872BB}">
      <dsp:nvSpPr>
        <dsp:cNvPr id="0" name=""/>
        <dsp:cNvSpPr/>
      </dsp:nvSpPr>
      <dsp:spPr>
        <a:xfrm>
          <a:off x="0" y="3331425"/>
          <a:ext cx="6151562" cy="585000"/>
        </a:xfrm>
        <a:prstGeom prst="roundRect">
          <a:avLst/>
        </a:prstGeom>
        <a:solidFill>
          <a:schemeClr val="accent2">
            <a:hueOff val="-7394206"/>
            <a:satOff val="32756"/>
            <a:lumOff val="-12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Results</a:t>
          </a:r>
          <a:endParaRPr lang="en-US" sz="2500" kern="1200" dirty="0"/>
        </a:p>
      </dsp:txBody>
      <dsp:txXfrm>
        <a:off x="28557" y="3359982"/>
        <a:ext cx="6094448" cy="527886"/>
      </dsp:txXfrm>
    </dsp:sp>
    <dsp:sp modelId="{BC299C16-4A00-8F4B-B53E-E49B20574B71}">
      <dsp:nvSpPr>
        <dsp:cNvPr id="0" name=""/>
        <dsp:cNvSpPr/>
      </dsp:nvSpPr>
      <dsp:spPr>
        <a:xfrm>
          <a:off x="0" y="3988425"/>
          <a:ext cx="6151562" cy="585000"/>
        </a:xfrm>
        <a:prstGeom prst="roundRect">
          <a:avLst/>
        </a:prstGeom>
        <a:solidFill>
          <a:schemeClr val="accent2">
            <a:hueOff val="-8873047"/>
            <a:satOff val="39308"/>
            <a:lumOff val="-144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Future Work</a:t>
          </a:r>
        </a:p>
      </dsp:txBody>
      <dsp:txXfrm>
        <a:off x="28557" y="4016982"/>
        <a:ext cx="6094448" cy="527886"/>
      </dsp:txXfrm>
    </dsp:sp>
    <dsp:sp modelId="{85A1E716-6DC4-8B49-8D5B-4A39FB5DDC0E}">
      <dsp:nvSpPr>
        <dsp:cNvPr id="0" name=""/>
        <dsp:cNvSpPr/>
      </dsp:nvSpPr>
      <dsp:spPr>
        <a:xfrm>
          <a:off x="0" y="4645425"/>
          <a:ext cx="6151562" cy="585000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Conclusion</a:t>
          </a:r>
          <a:endParaRPr lang="en-US" sz="2500" kern="1200"/>
        </a:p>
      </dsp:txBody>
      <dsp:txXfrm>
        <a:off x="28557" y="4673982"/>
        <a:ext cx="6094448" cy="5278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BBED31-A15B-7F4B-BA6D-F47816516CE6}">
      <dsp:nvSpPr>
        <dsp:cNvPr id="0" name=""/>
        <dsp:cNvSpPr/>
      </dsp:nvSpPr>
      <dsp:spPr>
        <a:xfrm>
          <a:off x="0" y="46425"/>
          <a:ext cx="6151562" cy="585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Objectives</a:t>
          </a:r>
          <a:endParaRPr lang="en-US" sz="2500" kern="1200"/>
        </a:p>
      </dsp:txBody>
      <dsp:txXfrm>
        <a:off x="28557" y="74982"/>
        <a:ext cx="6094448" cy="527886"/>
      </dsp:txXfrm>
    </dsp:sp>
    <dsp:sp modelId="{13530DA1-8A83-EE49-B852-3A2A8E131E1D}">
      <dsp:nvSpPr>
        <dsp:cNvPr id="0" name=""/>
        <dsp:cNvSpPr/>
      </dsp:nvSpPr>
      <dsp:spPr>
        <a:xfrm>
          <a:off x="0" y="703425"/>
          <a:ext cx="6151562" cy="585000"/>
        </a:xfrm>
        <a:prstGeom prst="roundRect">
          <a:avLst/>
        </a:prstGeom>
        <a:solidFill>
          <a:schemeClr val="accent2">
            <a:hueOff val="-1478841"/>
            <a:satOff val="6551"/>
            <a:lumOff val="-24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Project Proposal</a:t>
          </a:r>
          <a:endParaRPr lang="en-US" sz="2500" kern="1200"/>
        </a:p>
      </dsp:txBody>
      <dsp:txXfrm>
        <a:off x="28557" y="731982"/>
        <a:ext cx="6094448" cy="527886"/>
      </dsp:txXfrm>
    </dsp:sp>
    <dsp:sp modelId="{2F162C3E-66E5-3C47-BFEE-97D4294B4D04}">
      <dsp:nvSpPr>
        <dsp:cNvPr id="0" name=""/>
        <dsp:cNvSpPr/>
      </dsp:nvSpPr>
      <dsp:spPr>
        <a:xfrm>
          <a:off x="0" y="1360425"/>
          <a:ext cx="6151562" cy="585000"/>
        </a:xfrm>
        <a:prstGeom prst="roundRect">
          <a:avLst/>
        </a:prstGeom>
        <a:solidFill>
          <a:schemeClr val="accent2">
            <a:hueOff val="-2957682"/>
            <a:satOff val="13103"/>
            <a:lumOff val="-48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/>
            <a:t>Background</a:t>
          </a:r>
          <a:endParaRPr lang="en-US" sz="2500" b="1" kern="1200" dirty="0"/>
        </a:p>
      </dsp:txBody>
      <dsp:txXfrm>
        <a:off x="28557" y="1388982"/>
        <a:ext cx="6094448" cy="527886"/>
      </dsp:txXfrm>
    </dsp:sp>
    <dsp:sp modelId="{11ADF941-75DB-B84C-A150-501FF8F02984}">
      <dsp:nvSpPr>
        <dsp:cNvPr id="0" name=""/>
        <dsp:cNvSpPr/>
      </dsp:nvSpPr>
      <dsp:spPr>
        <a:xfrm>
          <a:off x="0" y="2017425"/>
          <a:ext cx="6151562" cy="585000"/>
        </a:xfrm>
        <a:prstGeom prst="roundRect">
          <a:avLst/>
        </a:prstGeom>
        <a:solidFill>
          <a:schemeClr val="accent2">
            <a:hueOff val="-4436523"/>
            <a:satOff val="19654"/>
            <a:lumOff val="-72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Design</a:t>
          </a:r>
          <a:endParaRPr lang="en-US" sz="2500" kern="1200"/>
        </a:p>
      </dsp:txBody>
      <dsp:txXfrm>
        <a:off x="28557" y="2045982"/>
        <a:ext cx="6094448" cy="527886"/>
      </dsp:txXfrm>
    </dsp:sp>
    <dsp:sp modelId="{5CE2F09F-5598-AB4E-98E1-EBF0205FA85D}">
      <dsp:nvSpPr>
        <dsp:cNvPr id="0" name=""/>
        <dsp:cNvSpPr/>
      </dsp:nvSpPr>
      <dsp:spPr>
        <a:xfrm>
          <a:off x="0" y="2674425"/>
          <a:ext cx="6151562" cy="585000"/>
        </a:xfrm>
        <a:prstGeom prst="roundRect">
          <a:avLst/>
        </a:prstGeom>
        <a:solidFill>
          <a:schemeClr val="accent2">
            <a:hueOff val="-5915365"/>
            <a:satOff val="26205"/>
            <a:lumOff val="-96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Implementation</a:t>
          </a:r>
          <a:endParaRPr lang="en-US" sz="2500" kern="1200"/>
        </a:p>
      </dsp:txBody>
      <dsp:txXfrm>
        <a:off x="28557" y="2702982"/>
        <a:ext cx="6094448" cy="527886"/>
      </dsp:txXfrm>
    </dsp:sp>
    <dsp:sp modelId="{03F17DBC-1F31-A74D-9CC0-D1FFE3B872BB}">
      <dsp:nvSpPr>
        <dsp:cNvPr id="0" name=""/>
        <dsp:cNvSpPr/>
      </dsp:nvSpPr>
      <dsp:spPr>
        <a:xfrm>
          <a:off x="0" y="3331425"/>
          <a:ext cx="6151562" cy="585000"/>
        </a:xfrm>
        <a:prstGeom prst="roundRect">
          <a:avLst/>
        </a:prstGeom>
        <a:solidFill>
          <a:schemeClr val="accent2">
            <a:hueOff val="-7394206"/>
            <a:satOff val="32756"/>
            <a:lumOff val="-12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Results</a:t>
          </a:r>
          <a:endParaRPr lang="en-US" sz="2500" kern="1200" dirty="0"/>
        </a:p>
      </dsp:txBody>
      <dsp:txXfrm>
        <a:off x="28557" y="3359982"/>
        <a:ext cx="6094448" cy="527886"/>
      </dsp:txXfrm>
    </dsp:sp>
    <dsp:sp modelId="{BC299C16-4A00-8F4B-B53E-E49B20574B71}">
      <dsp:nvSpPr>
        <dsp:cNvPr id="0" name=""/>
        <dsp:cNvSpPr/>
      </dsp:nvSpPr>
      <dsp:spPr>
        <a:xfrm>
          <a:off x="0" y="3988425"/>
          <a:ext cx="6151562" cy="585000"/>
        </a:xfrm>
        <a:prstGeom prst="roundRect">
          <a:avLst/>
        </a:prstGeom>
        <a:solidFill>
          <a:schemeClr val="accent2">
            <a:hueOff val="-8873047"/>
            <a:satOff val="39308"/>
            <a:lumOff val="-144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Future Work</a:t>
          </a:r>
        </a:p>
      </dsp:txBody>
      <dsp:txXfrm>
        <a:off x="28557" y="4016982"/>
        <a:ext cx="6094448" cy="527886"/>
      </dsp:txXfrm>
    </dsp:sp>
    <dsp:sp modelId="{85A1E716-6DC4-8B49-8D5B-4A39FB5DDC0E}">
      <dsp:nvSpPr>
        <dsp:cNvPr id="0" name=""/>
        <dsp:cNvSpPr/>
      </dsp:nvSpPr>
      <dsp:spPr>
        <a:xfrm>
          <a:off x="0" y="4645425"/>
          <a:ext cx="6151562" cy="585000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Conclusion</a:t>
          </a:r>
          <a:endParaRPr lang="en-US" sz="2500" kern="1200"/>
        </a:p>
      </dsp:txBody>
      <dsp:txXfrm>
        <a:off x="28557" y="4673982"/>
        <a:ext cx="6094448" cy="5278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511F43-E1D0-6742-91AB-6621CE8E0CBC}">
      <dsp:nvSpPr>
        <dsp:cNvPr id="0" name=""/>
        <dsp:cNvSpPr/>
      </dsp:nvSpPr>
      <dsp:spPr>
        <a:xfrm>
          <a:off x="1306750" y="353"/>
          <a:ext cx="2390030" cy="14340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Educational Games</a:t>
          </a:r>
          <a:endParaRPr lang="en-US" sz="3300" kern="1200"/>
        </a:p>
      </dsp:txBody>
      <dsp:txXfrm>
        <a:off x="1306750" y="353"/>
        <a:ext cx="2390030" cy="1434018"/>
      </dsp:txXfrm>
    </dsp:sp>
    <dsp:sp modelId="{1F234B8A-BB42-A349-A812-E5219FB3D5A3}">
      <dsp:nvSpPr>
        <dsp:cNvPr id="0" name=""/>
        <dsp:cNvSpPr/>
      </dsp:nvSpPr>
      <dsp:spPr>
        <a:xfrm>
          <a:off x="3935784" y="353"/>
          <a:ext cx="2390030" cy="14340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Gamification</a:t>
          </a:r>
          <a:endParaRPr lang="en-US" sz="3300" kern="1200"/>
        </a:p>
      </dsp:txBody>
      <dsp:txXfrm>
        <a:off x="3935784" y="353"/>
        <a:ext cx="2390030" cy="1434018"/>
      </dsp:txXfrm>
    </dsp:sp>
    <dsp:sp modelId="{F80DC1E0-1CD4-CB4D-B595-2FCC4199B946}">
      <dsp:nvSpPr>
        <dsp:cNvPr id="0" name=""/>
        <dsp:cNvSpPr/>
      </dsp:nvSpPr>
      <dsp:spPr>
        <a:xfrm>
          <a:off x="6564818" y="353"/>
          <a:ext cx="2390030" cy="14340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Gamification in Education</a:t>
          </a:r>
          <a:endParaRPr lang="en-US" sz="3300" kern="1200"/>
        </a:p>
      </dsp:txBody>
      <dsp:txXfrm>
        <a:off x="6564818" y="353"/>
        <a:ext cx="2390030" cy="1434018"/>
      </dsp:txXfrm>
    </dsp:sp>
    <dsp:sp modelId="{7686AD92-A297-C544-9D6A-51E79C3C7BAC}">
      <dsp:nvSpPr>
        <dsp:cNvPr id="0" name=""/>
        <dsp:cNvSpPr/>
      </dsp:nvSpPr>
      <dsp:spPr>
        <a:xfrm>
          <a:off x="2621267" y="1673375"/>
          <a:ext cx="2390030" cy="14340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Gamification in Science</a:t>
          </a:r>
          <a:endParaRPr lang="en-US" sz="3300" kern="1200" dirty="0"/>
        </a:p>
      </dsp:txBody>
      <dsp:txXfrm>
        <a:off x="2621267" y="1673375"/>
        <a:ext cx="2390030" cy="1434018"/>
      </dsp:txXfrm>
    </dsp:sp>
    <dsp:sp modelId="{5629474E-E928-B24A-BF22-DB727D6EFB46}">
      <dsp:nvSpPr>
        <dsp:cNvPr id="0" name=""/>
        <dsp:cNvSpPr/>
      </dsp:nvSpPr>
      <dsp:spPr>
        <a:xfrm>
          <a:off x="5250301" y="1673375"/>
          <a:ext cx="2390030" cy="143401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Machine Learning</a:t>
          </a:r>
        </a:p>
      </dsp:txBody>
      <dsp:txXfrm>
        <a:off x="5250301" y="1673375"/>
        <a:ext cx="2390030" cy="14340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BBED31-A15B-7F4B-BA6D-F47816516CE6}">
      <dsp:nvSpPr>
        <dsp:cNvPr id="0" name=""/>
        <dsp:cNvSpPr/>
      </dsp:nvSpPr>
      <dsp:spPr>
        <a:xfrm>
          <a:off x="0" y="46425"/>
          <a:ext cx="6151562" cy="585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Objectives</a:t>
          </a:r>
          <a:endParaRPr lang="en-US" sz="2500" kern="1200"/>
        </a:p>
      </dsp:txBody>
      <dsp:txXfrm>
        <a:off x="28557" y="74982"/>
        <a:ext cx="6094448" cy="527886"/>
      </dsp:txXfrm>
    </dsp:sp>
    <dsp:sp modelId="{13530DA1-8A83-EE49-B852-3A2A8E131E1D}">
      <dsp:nvSpPr>
        <dsp:cNvPr id="0" name=""/>
        <dsp:cNvSpPr/>
      </dsp:nvSpPr>
      <dsp:spPr>
        <a:xfrm>
          <a:off x="0" y="703425"/>
          <a:ext cx="6151562" cy="585000"/>
        </a:xfrm>
        <a:prstGeom prst="roundRect">
          <a:avLst/>
        </a:prstGeom>
        <a:solidFill>
          <a:schemeClr val="accent2">
            <a:hueOff val="-1478841"/>
            <a:satOff val="6551"/>
            <a:lumOff val="-24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Project Proposal</a:t>
          </a:r>
          <a:endParaRPr lang="en-US" sz="2500" kern="1200"/>
        </a:p>
      </dsp:txBody>
      <dsp:txXfrm>
        <a:off x="28557" y="731982"/>
        <a:ext cx="6094448" cy="527886"/>
      </dsp:txXfrm>
    </dsp:sp>
    <dsp:sp modelId="{2F162C3E-66E5-3C47-BFEE-97D4294B4D04}">
      <dsp:nvSpPr>
        <dsp:cNvPr id="0" name=""/>
        <dsp:cNvSpPr/>
      </dsp:nvSpPr>
      <dsp:spPr>
        <a:xfrm>
          <a:off x="0" y="1360425"/>
          <a:ext cx="6151562" cy="585000"/>
        </a:xfrm>
        <a:prstGeom prst="roundRect">
          <a:avLst/>
        </a:prstGeom>
        <a:solidFill>
          <a:schemeClr val="accent2">
            <a:hueOff val="-2957682"/>
            <a:satOff val="13103"/>
            <a:lumOff val="-48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Background</a:t>
          </a:r>
          <a:endParaRPr lang="en-US" sz="2500" kern="1200"/>
        </a:p>
      </dsp:txBody>
      <dsp:txXfrm>
        <a:off x="28557" y="1388982"/>
        <a:ext cx="6094448" cy="527886"/>
      </dsp:txXfrm>
    </dsp:sp>
    <dsp:sp modelId="{11ADF941-75DB-B84C-A150-501FF8F02984}">
      <dsp:nvSpPr>
        <dsp:cNvPr id="0" name=""/>
        <dsp:cNvSpPr/>
      </dsp:nvSpPr>
      <dsp:spPr>
        <a:xfrm>
          <a:off x="0" y="2017425"/>
          <a:ext cx="6151562" cy="585000"/>
        </a:xfrm>
        <a:prstGeom prst="roundRect">
          <a:avLst/>
        </a:prstGeom>
        <a:solidFill>
          <a:schemeClr val="accent2">
            <a:hueOff val="-4436523"/>
            <a:satOff val="19654"/>
            <a:lumOff val="-72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/>
            <a:t>Design</a:t>
          </a:r>
          <a:endParaRPr lang="en-US" sz="2500" b="1" kern="1200" dirty="0"/>
        </a:p>
      </dsp:txBody>
      <dsp:txXfrm>
        <a:off x="28557" y="2045982"/>
        <a:ext cx="6094448" cy="527886"/>
      </dsp:txXfrm>
    </dsp:sp>
    <dsp:sp modelId="{5CE2F09F-5598-AB4E-98E1-EBF0205FA85D}">
      <dsp:nvSpPr>
        <dsp:cNvPr id="0" name=""/>
        <dsp:cNvSpPr/>
      </dsp:nvSpPr>
      <dsp:spPr>
        <a:xfrm>
          <a:off x="0" y="2674425"/>
          <a:ext cx="6151562" cy="585000"/>
        </a:xfrm>
        <a:prstGeom prst="roundRect">
          <a:avLst/>
        </a:prstGeom>
        <a:solidFill>
          <a:schemeClr val="accent2">
            <a:hueOff val="-5915365"/>
            <a:satOff val="26205"/>
            <a:lumOff val="-96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Implementation</a:t>
          </a:r>
          <a:endParaRPr lang="en-US" sz="2500" kern="1200"/>
        </a:p>
      </dsp:txBody>
      <dsp:txXfrm>
        <a:off x="28557" y="2702982"/>
        <a:ext cx="6094448" cy="527886"/>
      </dsp:txXfrm>
    </dsp:sp>
    <dsp:sp modelId="{03F17DBC-1F31-A74D-9CC0-D1FFE3B872BB}">
      <dsp:nvSpPr>
        <dsp:cNvPr id="0" name=""/>
        <dsp:cNvSpPr/>
      </dsp:nvSpPr>
      <dsp:spPr>
        <a:xfrm>
          <a:off x="0" y="3331425"/>
          <a:ext cx="6151562" cy="585000"/>
        </a:xfrm>
        <a:prstGeom prst="roundRect">
          <a:avLst/>
        </a:prstGeom>
        <a:solidFill>
          <a:schemeClr val="accent2">
            <a:hueOff val="-7394206"/>
            <a:satOff val="32756"/>
            <a:lumOff val="-12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Results</a:t>
          </a:r>
          <a:endParaRPr lang="en-US" sz="2500" kern="1200" dirty="0"/>
        </a:p>
      </dsp:txBody>
      <dsp:txXfrm>
        <a:off x="28557" y="3359982"/>
        <a:ext cx="6094448" cy="527886"/>
      </dsp:txXfrm>
    </dsp:sp>
    <dsp:sp modelId="{BC299C16-4A00-8F4B-B53E-E49B20574B71}">
      <dsp:nvSpPr>
        <dsp:cNvPr id="0" name=""/>
        <dsp:cNvSpPr/>
      </dsp:nvSpPr>
      <dsp:spPr>
        <a:xfrm>
          <a:off x="0" y="3988425"/>
          <a:ext cx="6151562" cy="585000"/>
        </a:xfrm>
        <a:prstGeom prst="roundRect">
          <a:avLst/>
        </a:prstGeom>
        <a:solidFill>
          <a:schemeClr val="accent2">
            <a:hueOff val="-8873047"/>
            <a:satOff val="39308"/>
            <a:lumOff val="-144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Future Work</a:t>
          </a:r>
        </a:p>
      </dsp:txBody>
      <dsp:txXfrm>
        <a:off x="28557" y="4016982"/>
        <a:ext cx="6094448" cy="527886"/>
      </dsp:txXfrm>
    </dsp:sp>
    <dsp:sp modelId="{85A1E716-6DC4-8B49-8D5B-4A39FB5DDC0E}">
      <dsp:nvSpPr>
        <dsp:cNvPr id="0" name=""/>
        <dsp:cNvSpPr/>
      </dsp:nvSpPr>
      <dsp:spPr>
        <a:xfrm>
          <a:off x="0" y="4645425"/>
          <a:ext cx="6151562" cy="585000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Conclusion</a:t>
          </a:r>
          <a:endParaRPr lang="en-US" sz="2500" kern="1200"/>
        </a:p>
      </dsp:txBody>
      <dsp:txXfrm>
        <a:off x="28557" y="4673982"/>
        <a:ext cx="6094448" cy="5278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BBED31-A15B-7F4B-BA6D-F47816516CE6}">
      <dsp:nvSpPr>
        <dsp:cNvPr id="0" name=""/>
        <dsp:cNvSpPr/>
      </dsp:nvSpPr>
      <dsp:spPr>
        <a:xfrm>
          <a:off x="0" y="46425"/>
          <a:ext cx="6151562" cy="585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Objectives</a:t>
          </a:r>
          <a:endParaRPr lang="en-US" sz="2500" kern="1200"/>
        </a:p>
      </dsp:txBody>
      <dsp:txXfrm>
        <a:off x="28557" y="74982"/>
        <a:ext cx="6094448" cy="527886"/>
      </dsp:txXfrm>
    </dsp:sp>
    <dsp:sp modelId="{13530DA1-8A83-EE49-B852-3A2A8E131E1D}">
      <dsp:nvSpPr>
        <dsp:cNvPr id="0" name=""/>
        <dsp:cNvSpPr/>
      </dsp:nvSpPr>
      <dsp:spPr>
        <a:xfrm>
          <a:off x="0" y="703425"/>
          <a:ext cx="6151562" cy="585000"/>
        </a:xfrm>
        <a:prstGeom prst="roundRect">
          <a:avLst/>
        </a:prstGeom>
        <a:solidFill>
          <a:schemeClr val="accent2">
            <a:hueOff val="-1478841"/>
            <a:satOff val="6551"/>
            <a:lumOff val="-24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Project Proposal</a:t>
          </a:r>
          <a:endParaRPr lang="en-US" sz="2500" kern="1200"/>
        </a:p>
      </dsp:txBody>
      <dsp:txXfrm>
        <a:off x="28557" y="731982"/>
        <a:ext cx="6094448" cy="527886"/>
      </dsp:txXfrm>
    </dsp:sp>
    <dsp:sp modelId="{2F162C3E-66E5-3C47-BFEE-97D4294B4D04}">
      <dsp:nvSpPr>
        <dsp:cNvPr id="0" name=""/>
        <dsp:cNvSpPr/>
      </dsp:nvSpPr>
      <dsp:spPr>
        <a:xfrm>
          <a:off x="0" y="1360425"/>
          <a:ext cx="6151562" cy="585000"/>
        </a:xfrm>
        <a:prstGeom prst="roundRect">
          <a:avLst/>
        </a:prstGeom>
        <a:solidFill>
          <a:schemeClr val="accent2">
            <a:hueOff val="-2957682"/>
            <a:satOff val="13103"/>
            <a:lumOff val="-48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Background</a:t>
          </a:r>
          <a:endParaRPr lang="en-US" sz="2500" kern="1200"/>
        </a:p>
      </dsp:txBody>
      <dsp:txXfrm>
        <a:off x="28557" y="1388982"/>
        <a:ext cx="6094448" cy="527886"/>
      </dsp:txXfrm>
    </dsp:sp>
    <dsp:sp modelId="{11ADF941-75DB-B84C-A150-501FF8F02984}">
      <dsp:nvSpPr>
        <dsp:cNvPr id="0" name=""/>
        <dsp:cNvSpPr/>
      </dsp:nvSpPr>
      <dsp:spPr>
        <a:xfrm>
          <a:off x="0" y="2017425"/>
          <a:ext cx="6151562" cy="585000"/>
        </a:xfrm>
        <a:prstGeom prst="roundRect">
          <a:avLst/>
        </a:prstGeom>
        <a:solidFill>
          <a:schemeClr val="accent2">
            <a:hueOff val="-4436523"/>
            <a:satOff val="19654"/>
            <a:lumOff val="-72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Design</a:t>
          </a:r>
          <a:endParaRPr lang="en-US" sz="2500" kern="1200"/>
        </a:p>
      </dsp:txBody>
      <dsp:txXfrm>
        <a:off x="28557" y="2045982"/>
        <a:ext cx="6094448" cy="527886"/>
      </dsp:txXfrm>
    </dsp:sp>
    <dsp:sp modelId="{5CE2F09F-5598-AB4E-98E1-EBF0205FA85D}">
      <dsp:nvSpPr>
        <dsp:cNvPr id="0" name=""/>
        <dsp:cNvSpPr/>
      </dsp:nvSpPr>
      <dsp:spPr>
        <a:xfrm>
          <a:off x="0" y="2674425"/>
          <a:ext cx="6151562" cy="585000"/>
        </a:xfrm>
        <a:prstGeom prst="roundRect">
          <a:avLst/>
        </a:prstGeom>
        <a:solidFill>
          <a:schemeClr val="accent2">
            <a:hueOff val="-5915365"/>
            <a:satOff val="26205"/>
            <a:lumOff val="-96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/>
            <a:t>Implementation</a:t>
          </a:r>
          <a:endParaRPr lang="en-US" sz="2500" b="1" kern="1200" dirty="0"/>
        </a:p>
      </dsp:txBody>
      <dsp:txXfrm>
        <a:off x="28557" y="2702982"/>
        <a:ext cx="6094448" cy="527886"/>
      </dsp:txXfrm>
    </dsp:sp>
    <dsp:sp modelId="{03F17DBC-1F31-A74D-9CC0-D1FFE3B872BB}">
      <dsp:nvSpPr>
        <dsp:cNvPr id="0" name=""/>
        <dsp:cNvSpPr/>
      </dsp:nvSpPr>
      <dsp:spPr>
        <a:xfrm>
          <a:off x="0" y="3331425"/>
          <a:ext cx="6151562" cy="585000"/>
        </a:xfrm>
        <a:prstGeom prst="roundRect">
          <a:avLst/>
        </a:prstGeom>
        <a:solidFill>
          <a:schemeClr val="accent2">
            <a:hueOff val="-7394206"/>
            <a:satOff val="32756"/>
            <a:lumOff val="-12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Results</a:t>
          </a:r>
          <a:endParaRPr lang="en-US" sz="2500" kern="1200" dirty="0"/>
        </a:p>
      </dsp:txBody>
      <dsp:txXfrm>
        <a:off x="28557" y="3359982"/>
        <a:ext cx="6094448" cy="527886"/>
      </dsp:txXfrm>
    </dsp:sp>
    <dsp:sp modelId="{BC299C16-4A00-8F4B-B53E-E49B20574B71}">
      <dsp:nvSpPr>
        <dsp:cNvPr id="0" name=""/>
        <dsp:cNvSpPr/>
      </dsp:nvSpPr>
      <dsp:spPr>
        <a:xfrm>
          <a:off x="0" y="3988425"/>
          <a:ext cx="6151562" cy="585000"/>
        </a:xfrm>
        <a:prstGeom prst="roundRect">
          <a:avLst/>
        </a:prstGeom>
        <a:solidFill>
          <a:schemeClr val="accent2">
            <a:hueOff val="-8873047"/>
            <a:satOff val="39308"/>
            <a:lumOff val="-144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Future Work</a:t>
          </a:r>
        </a:p>
      </dsp:txBody>
      <dsp:txXfrm>
        <a:off x="28557" y="4016982"/>
        <a:ext cx="6094448" cy="527886"/>
      </dsp:txXfrm>
    </dsp:sp>
    <dsp:sp modelId="{85A1E716-6DC4-8B49-8D5B-4A39FB5DDC0E}">
      <dsp:nvSpPr>
        <dsp:cNvPr id="0" name=""/>
        <dsp:cNvSpPr/>
      </dsp:nvSpPr>
      <dsp:spPr>
        <a:xfrm>
          <a:off x="0" y="4645425"/>
          <a:ext cx="6151562" cy="585000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Conclusion</a:t>
          </a:r>
          <a:endParaRPr lang="en-US" sz="2500" kern="1200"/>
        </a:p>
      </dsp:txBody>
      <dsp:txXfrm>
        <a:off x="28557" y="4673982"/>
        <a:ext cx="6094448" cy="5278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BB7A1-76C9-AE43-AEE2-112DE48FE30C}">
      <dsp:nvSpPr>
        <dsp:cNvPr id="0" name=""/>
        <dsp:cNvSpPr/>
      </dsp:nvSpPr>
      <dsp:spPr>
        <a:xfrm>
          <a:off x="555879" y="402"/>
          <a:ext cx="2099918" cy="1049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Programming Language: Python</a:t>
          </a:r>
          <a:endParaRPr lang="en-US" sz="2400" kern="1200" dirty="0"/>
        </a:p>
      </dsp:txBody>
      <dsp:txXfrm>
        <a:off x="586631" y="31154"/>
        <a:ext cx="2038414" cy="988455"/>
      </dsp:txXfrm>
    </dsp:sp>
    <dsp:sp modelId="{3ECDE3EA-9ABF-8A45-9D38-B9048E54A195}">
      <dsp:nvSpPr>
        <dsp:cNvPr id="0" name=""/>
        <dsp:cNvSpPr/>
      </dsp:nvSpPr>
      <dsp:spPr>
        <a:xfrm>
          <a:off x="555879" y="1207855"/>
          <a:ext cx="2099918" cy="1049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GUI Library: PyQT5</a:t>
          </a:r>
          <a:endParaRPr lang="en-US" sz="2400" kern="1200"/>
        </a:p>
      </dsp:txBody>
      <dsp:txXfrm>
        <a:off x="586631" y="1238607"/>
        <a:ext cx="2038414" cy="988455"/>
      </dsp:txXfrm>
    </dsp:sp>
    <dsp:sp modelId="{1C5CDF5B-8040-7D4E-B5D8-08B2C1C2338D}">
      <dsp:nvSpPr>
        <dsp:cNvPr id="0" name=""/>
        <dsp:cNvSpPr/>
      </dsp:nvSpPr>
      <dsp:spPr>
        <a:xfrm>
          <a:off x="555879" y="2415308"/>
          <a:ext cx="2099918" cy="1049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Additional Libraries:</a:t>
          </a:r>
          <a:endParaRPr lang="en-US" sz="2400" kern="1200" dirty="0"/>
        </a:p>
      </dsp:txBody>
      <dsp:txXfrm>
        <a:off x="586631" y="2446060"/>
        <a:ext cx="2038414" cy="988455"/>
      </dsp:txXfrm>
    </dsp:sp>
    <dsp:sp modelId="{8BE9A3C2-C47C-1149-8DF1-C6E67CFCE67F}">
      <dsp:nvSpPr>
        <dsp:cNvPr id="0" name=""/>
        <dsp:cNvSpPr/>
      </dsp:nvSpPr>
      <dsp:spPr>
        <a:xfrm rot="17692822">
          <a:off x="2077543" y="2016790"/>
          <a:ext cx="1996476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996476" y="1790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025869" y="1984786"/>
        <a:ext cx="99823" cy="99823"/>
      </dsp:txXfrm>
    </dsp:sp>
    <dsp:sp modelId="{C11CB410-D381-0A48-BFDC-8B2D2A7B8161}">
      <dsp:nvSpPr>
        <dsp:cNvPr id="0" name=""/>
        <dsp:cNvSpPr/>
      </dsp:nvSpPr>
      <dsp:spPr>
        <a:xfrm>
          <a:off x="3495765" y="604129"/>
          <a:ext cx="2099918" cy="10499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Sci-Kit Learn</a:t>
          </a:r>
          <a:endParaRPr lang="en-US" sz="2400" kern="1200" dirty="0"/>
        </a:p>
      </dsp:txBody>
      <dsp:txXfrm>
        <a:off x="3526517" y="634881"/>
        <a:ext cx="2038414" cy="988455"/>
      </dsp:txXfrm>
    </dsp:sp>
    <dsp:sp modelId="{A448636D-790E-A149-8060-B37C711E033D}">
      <dsp:nvSpPr>
        <dsp:cNvPr id="0" name=""/>
        <dsp:cNvSpPr/>
      </dsp:nvSpPr>
      <dsp:spPr>
        <a:xfrm rot="19457599">
          <a:off x="2558570" y="2620517"/>
          <a:ext cx="1034422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034422" y="1790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9920" y="2612564"/>
        <a:ext cx="51721" cy="51721"/>
      </dsp:txXfrm>
    </dsp:sp>
    <dsp:sp modelId="{D846D7D1-B167-B64D-86E7-B66C4F841F1F}">
      <dsp:nvSpPr>
        <dsp:cNvPr id="0" name=""/>
        <dsp:cNvSpPr/>
      </dsp:nvSpPr>
      <dsp:spPr>
        <a:xfrm>
          <a:off x="3495765" y="1811582"/>
          <a:ext cx="2099918" cy="10499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TensorFlow</a:t>
          </a:r>
          <a:endParaRPr lang="en-US" sz="2400" kern="1200" dirty="0"/>
        </a:p>
      </dsp:txBody>
      <dsp:txXfrm>
        <a:off x="3526517" y="1842334"/>
        <a:ext cx="2038414" cy="988455"/>
      </dsp:txXfrm>
    </dsp:sp>
    <dsp:sp modelId="{C00B7149-CD0A-8C4F-8B7A-EE714C1521DF}">
      <dsp:nvSpPr>
        <dsp:cNvPr id="0" name=""/>
        <dsp:cNvSpPr/>
      </dsp:nvSpPr>
      <dsp:spPr>
        <a:xfrm rot="2142401">
          <a:off x="2558570" y="3224243"/>
          <a:ext cx="1034422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034422" y="1790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9920" y="3216290"/>
        <a:ext cx="51721" cy="51721"/>
      </dsp:txXfrm>
    </dsp:sp>
    <dsp:sp modelId="{990BA415-14F7-D04F-9ABC-331A6D8BE65D}">
      <dsp:nvSpPr>
        <dsp:cNvPr id="0" name=""/>
        <dsp:cNvSpPr/>
      </dsp:nvSpPr>
      <dsp:spPr>
        <a:xfrm>
          <a:off x="3495765" y="3019035"/>
          <a:ext cx="2099918" cy="10499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 err="1"/>
            <a:t>Numpy</a:t>
          </a:r>
          <a:endParaRPr lang="en-US" sz="2400" kern="1200" dirty="0"/>
        </a:p>
      </dsp:txBody>
      <dsp:txXfrm>
        <a:off x="3526517" y="3049787"/>
        <a:ext cx="2038414" cy="988455"/>
      </dsp:txXfrm>
    </dsp:sp>
    <dsp:sp modelId="{44F6775A-6308-164C-A405-67DCCBBA3769}">
      <dsp:nvSpPr>
        <dsp:cNvPr id="0" name=""/>
        <dsp:cNvSpPr/>
      </dsp:nvSpPr>
      <dsp:spPr>
        <a:xfrm rot="3907178">
          <a:off x="2077543" y="3827970"/>
          <a:ext cx="1996476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996476" y="1790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3025869" y="3795966"/>
        <a:ext cx="99823" cy="99823"/>
      </dsp:txXfrm>
    </dsp:sp>
    <dsp:sp modelId="{7E4470DE-BD75-1C41-9770-A8A96F9F6FF1}">
      <dsp:nvSpPr>
        <dsp:cNvPr id="0" name=""/>
        <dsp:cNvSpPr/>
      </dsp:nvSpPr>
      <dsp:spPr>
        <a:xfrm>
          <a:off x="3495765" y="4226488"/>
          <a:ext cx="2099918" cy="10499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Pandas</a:t>
          </a:r>
        </a:p>
      </dsp:txBody>
      <dsp:txXfrm>
        <a:off x="3526517" y="4257240"/>
        <a:ext cx="2038414" cy="988455"/>
      </dsp:txXfrm>
    </dsp:sp>
    <dsp:sp modelId="{9D954797-0211-3345-B4AF-F3B9C318B826}">
      <dsp:nvSpPr>
        <dsp:cNvPr id="0" name=""/>
        <dsp:cNvSpPr/>
      </dsp:nvSpPr>
      <dsp:spPr>
        <a:xfrm>
          <a:off x="555879" y="3622761"/>
          <a:ext cx="2099918" cy="1049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Code was completed in a modular way</a:t>
          </a:r>
          <a:endParaRPr lang="en-US" sz="2400" kern="1200" dirty="0"/>
        </a:p>
      </dsp:txBody>
      <dsp:txXfrm>
        <a:off x="586631" y="3653513"/>
        <a:ext cx="2038414" cy="98845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BBED31-A15B-7F4B-BA6D-F47816516CE6}">
      <dsp:nvSpPr>
        <dsp:cNvPr id="0" name=""/>
        <dsp:cNvSpPr/>
      </dsp:nvSpPr>
      <dsp:spPr>
        <a:xfrm>
          <a:off x="0" y="46425"/>
          <a:ext cx="6151562" cy="585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Objectives</a:t>
          </a:r>
          <a:endParaRPr lang="en-US" sz="2500" kern="1200"/>
        </a:p>
      </dsp:txBody>
      <dsp:txXfrm>
        <a:off x="28557" y="74982"/>
        <a:ext cx="6094448" cy="527886"/>
      </dsp:txXfrm>
    </dsp:sp>
    <dsp:sp modelId="{13530DA1-8A83-EE49-B852-3A2A8E131E1D}">
      <dsp:nvSpPr>
        <dsp:cNvPr id="0" name=""/>
        <dsp:cNvSpPr/>
      </dsp:nvSpPr>
      <dsp:spPr>
        <a:xfrm>
          <a:off x="0" y="703425"/>
          <a:ext cx="6151562" cy="585000"/>
        </a:xfrm>
        <a:prstGeom prst="roundRect">
          <a:avLst/>
        </a:prstGeom>
        <a:solidFill>
          <a:schemeClr val="accent2">
            <a:hueOff val="-1478841"/>
            <a:satOff val="6551"/>
            <a:lumOff val="-24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Project Proposal</a:t>
          </a:r>
          <a:endParaRPr lang="en-US" sz="2500" kern="1200"/>
        </a:p>
      </dsp:txBody>
      <dsp:txXfrm>
        <a:off x="28557" y="731982"/>
        <a:ext cx="6094448" cy="527886"/>
      </dsp:txXfrm>
    </dsp:sp>
    <dsp:sp modelId="{2F162C3E-66E5-3C47-BFEE-97D4294B4D04}">
      <dsp:nvSpPr>
        <dsp:cNvPr id="0" name=""/>
        <dsp:cNvSpPr/>
      </dsp:nvSpPr>
      <dsp:spPr>
        <a:xfrm>
          <a:off x="0" y="1360425"/>
          <a:ext cx="6151562" cy="585000"/>
        </a:xfrm>
        <a:prstGeom prst="roundRect">
          <a:avLst/>
        </a:prstGeom>
        <a:solidFill>
          <a:schemeClr val="accent2">
            <a:hueOff val="-2957682"/>
            <a:satOff val="13103"/>
            <a:lumOff val="-48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Background</a:t>
          </a:r>
          <a:endParaRPr lang="en-US" sz="2500" kern="1200"/>
        </a:p>
      </dsp:txBody>
      <dsp:txXfrm>
        <a:off x="28557" y="1388982"/>
        <a:ext cx="6094448" cy="527886"/>
      </dsp:txXfrm>
    </dsp:sp>
    <dsp:sp modelId="{11ADF941-75DB-B84C-A150-501FF8F02984}">
      <dsp:nvSpPr>
        <dsp:cNvPr id="0" name=""/>
        <dsp:cNvSpPr/>
      </dsp:nvSpPr>
      <dsp:spPr>
        <a:xfrm>
          <a:off x="0" y="2017425"/>
          <a:ext cx="6151562" cy="585000"/>
        </a:xfrm>
        <a:prstGeom prst="roundRect">
          <a:avLst/>
        </a:prstGeom>
        <a:solidFill>
          <a:schemeClr val="accent2">
            <a:hueOff val="-4436523"/>
            <a:satOff val="19654"/>
            <a:lumOff val="-72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Design</a:t>
          </a:r>
          <a:endParaRPr lang="en-US" sz="2500" kern="1200"/>
        </a:p>
      </dsp:txBody>
      <dsp:txXfrm>
        <a:off x="28557" y="2045982"/>
        <a:ext cx="6094448" cy="527886"/>
      </dsp:txXfrm>
    </dsp:sp>
    <dsp:sp modelId="{5CE2F09F-5598-AB4E-98E1-EBF0205FA85D}">
      <dsp:nvSpPr>
        <dsp:cNvPr id="0" name=""/>
        <dsp:cNvSpPr/>
      </dsp:nvSpPr>
      <dsp:spPr>
        <a:xfrm>
          <a:off x="0" y="2674425"/>
          <a:ext cx="6151562" cy="585000"/>
        </a:xfrm>
        <a:prstGeom prst="roundRect">
          <a:avLst/>
        </a:prstGeom>
        <a:solidFill>
          <a:schemeClr val="accent2">
            <a:hueOff val="-5915365"/>
            <a:satOff val="26205"/>
            <a:lumOff val="-96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Implementation</a:t>
          </a:r>
          <a:endParaRPr lang="en-US" sz="2500" kern="1200"/>
        </a:p>
      </dsp:txBody>
      <dsp:txXfrm>
        <a:off x="28557" y="2702982"/>
        <a:ext cx="6094448" cy="527886"/>
      </dsp:txXfrm>
    </dsp:sp>
    <dsp:sp modelId="{03F17DBC-1F31-A74D-9CC0-D1FFE3B872BB}">
      <dsp:nvSpPr>
        <dsp:cNvPr id="0" name=""/>
        <dsp:cNvSpPr/>
      </dsp:nvSpPr>
      <dsp:spPr>
        <a:xfrm>
          <a:off x="0" y="3331425"/>
          <a:ext cx="6151562" cy="585000"/>
        </a:xfrm>
        <a:prstGeom prst="roundRect">
          <a:avLst/>
        </a:prstGeom>
        <a:solidFill>
          <a:schemeClr val="accent2">
            <a:hueOff val="-7394206"/>
            <a:satOff val="32756"/>
            <a:lumOff val="-12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/>
            <a:t>Results</a:t>
          </a:r>
          <a:endParaRPr lang="en-US" sz="2500" b="1" kern="1200" dirty="0"/>
        </a:p>
      </dsp:txBody>
      <dsp:txXfrm>
        <a:off x="28557" y="3359982"/>
        <a:ext cx="6094448" cy="527886"/>
      </dsp:txXfrm>
    </dsp:sp>
    <dsp:sp modelId="{BC299C16-4A00-8F4B-B53E-E49B20574B71}">
      <dsp:nvSpPr>
        <dsp:cNvPr id="0" name=""/>
        <dsp:cNvSpPr/>
      </dsp:nvSpPr>
      <dsp:spPr>
        <a:xfrm>
          <a:off x="0" y="3988425"/>
          <a:ext cx="6151562" cy="585000"/>
        </a:xfrm>
        <a:prstGeom prst="roundRect">
          <a:avLst/>
        </a:prstGeom>
        <a:solidFill>
          <a:schemeClr val="accent2">
            <a:hueOff val="-8873047"/>
            <a:satOff val="39308"/>
            <a:lumOff val="-144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Future Work</a:t>
          </a:r>
        </a:p>
      </dsp:txBody>
      <dsp:txXfrm>
        <a:off x="28557" y="4016982"/>
        <a:ext cx="6094448" cy="527886"/>
      </dsp:txXfrm>
    </dsp:sp>
    <dsp:sp modelId="{85A1E716-6DC4-8B49-8D5B-4A39FB5DDC0E}">
      <dsp:nvSpPr>
        <dsp:cNvPr id="0" name=""/>
        <dsp:cNvSpPr/>
      </dsp:nvSpPr>
      <dsp:spPr>
        <a:xfrm>
          <a:off x="0" y="4645425"/>
          <a:ext cx="6151562" cy="585000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Conclusion</a:t>
          </a:r>
          <a:endParaRPr lang="en-US" sz="2500" kern="1200"/>
        </a:p>
      </dsp:txBody>
      <dsp:txXfrm>
        <a:off x="28557" y="4673982"/>
        <a:ext cx="6094448" cy="527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1564A-A9E1-7144-AF97-73E0E5B79856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86990-C847-7840-8D41-76A824A94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5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86990-C847-7840-8D41-76A824A9419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343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86990-C847-7840-8D41-76A824A9419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774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Must provide the users with an interactive GUI, allowing them to be able to navigate through the application and interact with its contents. (Done)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application must have a game mode to let the users be able to have a competitive element to the application. (Done)</a:t>
            </a:r>
          </a:p>
          <a:p>
            <a:r>
              <a:rPr lang="en-GB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application must have implemented multiple ML Models to enable the user to interact with them in some way. (Done)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application must provide a form of teaching and learning content, allowing the users to learn about ML and the models more than just playing the game mode. (Done)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application must have some aspects of gamification (Done)</a:t>
            </a:r>
          </a:p>
          <a:p>
            <a:r>
              <a:rPr lang="en-GB" dirty="0"/>
              <a:t> and have unlockable available to the user (not done).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86990-C847-7840-8D41-76A824A94190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465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10/7/20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10/7/20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10/7/20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lus_font_awesome.sv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Minus_font_awesome.sv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omosaconnect.org/go_forums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C52C-7815-B64F-AC88-5F5C11ED0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Splash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10C0A-AA99-5547-8DE4-1DE2236E7B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Andy Gray 445348</a:t>
            </a:r>
          </a:p>
          <a:p>
            <a:r>
              <a:rPr lang="en-GB" dirty="0"/>
              <a:t>Viva </a:t>
            </a:r>
          </a:p>
        </p:txBody>
      </p:sp>
    </p:spTree>
    <p:extLst>
      <p:ext uri="{BB962C8B-B14F-4D97-AF65-F5344CB8AC3E}">
        <p14:creationId xmlns:p14="http://schemas.microsoft.com/office/powerpoint/2010/main" val="175697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10C60-52EA-4443-AECE-8AFCF800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AE5CF-136C-AA40-ACD8-2E88C32D7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 numCol="2">
            <a:normAutofit/>
          </a:bodyPr>
          <a:lstStyle/>
          <a:p>
            <a:r>
              <a:rPr lang="en-GB" dirty="0">
                <a:solidFill>
                  <a:srgbClr val="404040"/>
                </a:solidFill>
              </a:rPr>
              <a:t>Supervised and Unsupervised Learning</a:t>
            </a:r>
          </a:p>
          <a:p>
            <a:r>
              <a:rPr lang="en-GB" dirty="0">
                <a:solidFill>
                  <a:srgbClr val="404040"/>
                </a:solidFill>
              </a:rPr>
              <a:t>Machine Learning Models:</a:t>
            </a:r>
          </a:p>
          <a:p>
            <a:pPr lvl="1"/>
            <a:r>
              <a:rPr lang="en-GB" dirty="0">
                <a:solidFill>
                  <a:srgbClr val="404040"/>
                </a:solidFill>
              </a:rPr>
              <a:t>K-Means</a:t>
            </a:r>
          </a:p>
          <a:p>
            <a:pPr lvl="1"/>
            <a:r>
              <a:rPr lang="en-GB" dirty="0">
                <a:solidFill>
                  <a:srgbClr val="404040"/>
                </a:solidFill>
              </a:rPr>
              <a:t>Linear Regression</a:t>
            </a:r>
          </a:p>
          <a:p>
            <a:pPr lvl="1"/>
            <a:r>
              <a:rPr lang="en-GB" dirty="0">
                <a:solidFill>
                  <a:srgbClr val="404040"/>
                </a:solidFill>
              </a:rPr>
              <a:t>Logistic Regression</a:t>
            </a:r>
          </a:p>
          <a:p>
            <a:pPr lvl="1"/>
            <a:r>
              <a:rPr lang="en-GB" dirty="0">
                <a:solidFill>
                  <a:srgbClr val="404040"/>
                </a:solidFill>
              </a:rPr>
              <a:t>k-Nearest Neighbour</a:t>
            </a:r>
          </a:p>
          <a:p>
            <a:pPr lvl="1"/>
            <a:r>
              <a:rPr lang="en-GB" dirty="0">
                <a:solidFill>
                  <a:srgbClr val="404040"/>
                </a:solidFill>
              </a:rPr>
              <a:t>Neural Networks</a:t>
            </a:r>
          </a:p>
          <a:p>
            <a:pPr lvl="1"/>
            <a:endParaRPr lang="en-GB" dirty="0">
              <a:solidFill>
                <a:srgbClr val="404040"/>
              </a:solidFill>
            </a:endParaRPr>
          </a:p>
          <a:p>
            <a:pPr lvl="1"/>
            <a:endParaRPr lang="en-GB" dirty="0">
              <a:solidFill>
                <a:srgbClr val="404040"/>
              </a:solidFill>
            </a:endParaRPr>
          </a:p>
          <a:p>
            <a:pPr lvl="1"/>
            <a:r>
              <a:rPr lang="en-GB" dirty="0">
                <a:solidFill>
                  <a:srgbClr val="404040"/>
                </a:solidFill>
              </a:rPr>
              <a:t>SVM</a:t>
            </a:r>
          </a:p>
          <a:p>
            <a:pPr lvl="1"/>
            <a:r>
              <a:rPr lang="en-GB" dirty="0">
                <a:solidFill>
                  <a:srgbClr val="404040"/>
                </a:solidFill>
              </a:rPr>
              <a:t>Dimensionality Reduction</a:t>
            </a:r>
          </a:p>
          <a:p>
            <a:pPr lvl="1"/>
            <a:r>
              <a:rPr lang="en-GB" dirty="0">
                <a:solidFill>
                  <a:srgbClr val="404040"/>
                </a:solidFill>
              </a:rPr>
              <a:t>GMM</a:t>
            </a:r>
          </a:p>
          <a:p>
            <a:pPr lvl="1"/>
            <a:endParaRPr lang="en-GB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59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55369-4A71-5646-A404-3844D7CF2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7E7E8A-5CF6-468B-A73B-755575FA6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1902177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7566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6D952-7309-7C49-8EB0-892A7F2FB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Design</a:t>
            </a:r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98EDCB6A-C3E4-7E44-944C-B4A1BE598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172" y="2474628"/>
            <a:ext cx="8903231" cy="27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16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6D952-7309-7C49-8EB0-892A7F2FB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Design</a:t>
            </a:r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4468D956-B156-AB48-94C2-9146A46F0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607" y="2375838"/>
            <a:ext cx="8784785" cy="27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294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6D952-7309-7C49-8EB0-892A7F2FB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Design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DA01E9E3-F30E-1A49-A64D-E8321C91E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825" y="2375838"/>
            <a:ext cx="8838350" cy="27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16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6D952-7309-7C49-8EB0-892A7F2FB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Design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9F3188A6-ECFD-1141-ADB7-8CED0D8D7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006" y="2375838"/>
            <a:ext cx="8827988" cy="27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91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6D952-7309-7C49-8EB0-892A7F2FB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Design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1AE75B8-B8D8-0445-9E33-C91071E86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550" y="2375838"/>
            <a:ext cx="8900900" cy="27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34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6D952-7309-7C49-8EB0-892A7F2FB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Design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0FB1B577-BB8D-E34B-83A3-14164D61E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672" y="2375838"/>
            <a:ext cx="9036655" cy="27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45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55369-4A71-5646-A404-3844D7CF2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7E7E8A-5CF6-468B-A73B-755575FA6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316354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1306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EC1E7-F237-3642-96C3-07D89741F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GB" sz="2400"/>
              <a:t>Implementation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214F1C-EB8F-41AA-BB77-5A334A242D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996492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157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55369-4A71-5646-A404-3844D7CF2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7E7E8A-5CF6-468B-A73B-755575FA6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251119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0722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3716-D095-FE4B-81D9-6A0511D87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pic>
        <p:nvPicPr>
          <p:cNvPr id="4" name="Content Placeholder 3" descr="A picture containing icon&#10;&#10;Description automatically generated">
            <a:extLst>
              <a:ext uri="{FF2B5EF4-FFF2-40B4-BE49-F238E27FC236}">
                <a16:creationId xmlns:a16="http://schemas.microsoft.com/office/drawing/2014/main" id="{C86B6872-43CE-794A-9F06-E24FE3B5C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000"/>
          <a:stretch/>
        </p:blipFill>
        <p:spPr>
          <a:xfrm>
            <a:off x="2773689" y="2383357"/>
            <a:ext cx="6644622" cy="405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94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55369-4A71-5646-A404-3844D7CF2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7E7E8A-5CF6-468B-A73B-755575FA6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924072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9879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4D42-5C06-9848-B3F7-01F0EC4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86744"/>
            <a:ext cx="4486656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Results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0F143B-3981-4FC2-BB15-0C5867633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564895C2-FA52-6A42-A011-3592DFEB8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235" y="640080"/>
            <a:ext cx="3718479" cy="2544223"/>
          </a:xfrm>
          <a:prstGeom prst="rect">
            <a:avLst/>
          </a:prstGeom>
        </p:spPr>
      </p:pic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185DCD7D-E602-7E42-AB05-4AF991420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33030" y="3671316"/>
            <a:ext cx="4818890" cy="157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44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4D42-5C06-9848-B3F7-01F0EC4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A824D-99E6-2447-83E5-EB3D0D85C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"Very informative and creative"</a:t>
            </a:r>
          </a:p>
          <a:p>
            <a:pPr marL="0" indent="0">
              <a:buNone/>
            </a:pPr>
            <a:r>
              <a:rPr lang="en-GB" dirty="0"/>
              <a:t>"A good learning experience"</a:t>
            </a:r>
          </a:p>
          <a:p>
            <a:pPr marL="0" indent="0">
              <a:buNone/>
            </a:pPr>
            <a:r>
              <a:rPr lang="en-GB" dirty="0"/>
              <a:t>"A good tool to enhance users knowledge.”</a:t>
            </a:r>
          </a:p>
          <a:p>
            <a:pPr marL="0" indent="0">
              <a:buNone/>
            </a:pPr>
            <a:r>
              <a:rPr lang="en-GB" dirty="0"/>
              <a:t>"Learning about complicated topics in a game context is quite easier and fun, where it involves interaction. “</a:t>
            </a:r>
          </a:p>
          <a:p>
            <a:pPr marL="0" indent="0">
              <a:buNone/>
            </a:pPr>
            <a:r>
              <a:rPr lang="en-GB"/>
              <a:t>“The </a:t>
            </a:r>
            <a:r>
              <a:rPr lang="en-GB" dirty="0"/>
              <a:t>application provide a good interaction through the quiz, free game and game area that involves two players." </a:t>
            </a:r>
          </a:p>
          <a:p>
            <a:endParaRPr lang="en-GB" dirty="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67105CBE-DE72-BF41-859A-035686265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44760" y="4807847"/>
            <a:ext cx="1864360" cy="186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0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4D42-5C06-9848-B3F7-01F0EC4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A824D-99E6-2447-83E5-EB3D0D85C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”I think it’s a good concept, but there is a fair bit of work to be done with layout and design to suit the target audience.”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”Change the design - less is more!” </a:t>
            </a:r>
          </a:p>
          <a:p>
            <a:endParaRPr lang="en-GB" dirty="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9ABB6B67-8FD8-4B48-BA92-99ABF4E9A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50400" y="4663440"/>
            <a:ext cx="219456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9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D45F-7394-394C-8545-7EEE3554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A55E9-6698-D645-AE40-12DE1B8D9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area that was enjoyed the most was the Free Play area.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"Free Play is the most interesting part of the app as it lets the user to do many mistakes and learn by try-and-error"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"I like the free play area were you can select the model you want to learn about, and I think that the free play area prepares you for the real game that includes two players."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130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55369-4A71-5646-A404-3844D7CF2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7E7E8A-5CF6-468B-A73B-755575FA6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264261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6542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24C1-05F2-364C-8F92-C4776C1A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27F56-3AB0-764C-959F-B69E1CEC2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Adapt the UI</a:t>
            </a:r>
          </a:p>
          <a:p>
            <a:r>
              <a:rPr lang="en-GB" dirty="0"/>
              <a:t>The ability to allow players to be able to face off against each other online</a:t>
            </a:r>
          </a:p>
          <a:p>
            <a:r>
              <a:rPr lang="en-GB" dirty="0"/>
              <a:t>Add the feature of extra players</a:t>
            </a:r>
          </a:p>
          <a:p>
            <a:r>
              <a:rPr lang="en-GB" dirty="0"/>
              <a:t>Quiz questions get stored in a cloud database</a:t>
            </a:r>
          </a:p>
          <a:p>
            <a:r>
              <a:rPr lang="en-GB" dirty="0"/>
              <a:t>Create a web GUI to the game and host the entire application online </a:t>
            </a:r>
          </a:p>
          <a:p>
            <a:r>
              <a:rPr lang="en-GB" dirty="0"/>
              <a:t>Users to use own datasets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346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55369-4A71-5646-A404-3844D7CF2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7E7E8A-5CF6-468B-A73B-755575FA6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411913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9945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24C1-05F2-364C-8F92-C4776C1AF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GB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C2C390-D439-4BEA-9646-75EFC4FFAF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36744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372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413A0-27C6-B94D-A0BF-6A341B799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Objectives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AB15468-407F-410B-AE96-E3845FF7EA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943270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3202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7EAFAA4-859B-42B4-AC85-F32CFE695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085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0F2A8-DF27-7247-8436-C1956ECC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3757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GB" dirty="0"/>
              <a:t>Q&amp;A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855DB9-46C3-47FA-992C-FC2BE58A7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966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B401D5-BF67-49A4-8617-0C6BD886C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77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06E0B3C8-0F2B-D740-8C0C-266C2F7F40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9808" b="-1"/>
          <a:stretch/>
        </p:blipFill>
        <p:spPr>
          <a:xfrm>
            <a:off x="1132454" y="1126397"/>
            <a:ext cx="3867912" cy="42885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C3BB-9714-4743-AB63-682ED61A5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3757" y="2858703"/>
            <a:ext cx="4475892" cy="30425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>
                <a:solidFill>
                  <a:srgbClr val="FFFFFF"/>
                </a:solidFill>
              </a:rPr>
              <a:t>Thank you for listening</a:t>
            </a:r>
          </a:p>
          <a:p>
            <a:pPr marL="0" indent="0" algn="ctr">
              <a:buNone/>
            </a:pPr>
            <a:endParaRPr lang="en-GB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GB" dirty="0">
                <a:solidFill>
                  <a:srgbClr val="FFFFFF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1086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55369-4A71-5646-A404-3844D7CF2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7E7E8A-5CF6-468B-A73B-755575FA6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059391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239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10C60-52EA-4443-AECE-8AFCF800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GB" sz="3000">
                <a:solidFill>
                  <a:srgbClr val="FFFFFF"/>
                </a:solidFill>
              </a:rPr>
              <a:t>Project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AE5CF-136C-AA40-ACD8-2E88C32D7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812800"/>
            <a:ext cx="5320696" cy="51206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/>
              <a:t>The overall aim of the proposed solution is to create a fun, educating game about ML.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players will be, at the core of the solution, playing a game that interacts with different ML models.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player(s) will be manipulating the game board and data points to affect the decision boundary, or to figure out where the decision boundary or centre of the cluster is.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solution will get created by using a GUI library and will have many different algorithms in the background, doing the main game mechanics, through using libraries like Sci-Kit Learn and TensorFlow. </a:t>
            </a:r>
          </a:p>
        </p:txBody>
      </p:sp>
    </p:spTree>
    <p:extLst>
      <p:ext uri="{BB962C8B-B14F-4D97-AF65-F5344CB8AC3E}">
        <p14:creationId xmlns:p14="http://schemas.microsoft.com/office/powerpoint/2010/main" val="240911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55369-4A71-5646-A404-3844D7CF2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7E7E8A-5CF6-468B-A73B-755575FA6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0643361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722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A4B88-030A-E646-951D-11E94343A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GB" dirty="0"/>
              <a:t>Background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C875E8-4C2A-4C0C-A85B-DF4F75F233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150817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4969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10C60-52EA-4443-AECE-8AFCF800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dirty="0"/>
              <a:t>Educational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AE5CF-136C-AA40-ACD8-2E88C32D7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Games that get designed with educational purposes as its intention, or that have incidental or a secondary educational value get categorised as educational games. </a:t>
            </a:r>
          </a:p>
          <a:p>
            <a:pPr marL="0" indent="0">
              <a:buNone/>
            </a:pPr>
            <a:r>
              <a:rPr lang="en-GB" dirty="0"/>
              <a:t>Although‘ all types of games can get used within an educational setting. </a:t>
            </a:r>
          </a:p>
          <a:p>
            <a:pPr marL="0" indent="0">
              <a:buNone/>
            </a:pPr>
            <a:r>
              <a:rPr lang="en-GB" dirty="0"/>
              <a:t>However, only games that get designed to help learners learn about certain subjects, expand concepts, reinforce development, understand a historical event or culture, or assist them in learning a skill as they play can get classed as an educational game. </a:t>
            </a:r>
          </a:p>
          <a:p>
            <a:endParaRPr lang="en-GB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14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10C60-52EA-4443-AECE-8AFCF800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dirty="0"/>
              <a:t>Gamification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AE5CF-136C-AA40-ACD8-2E88C32D7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404040"/>
                </a:solidFill>
              </a:rPr>
              <a:t>Gamification</a:t>
            </a:r>
          </a:p>
          <a:p>
            <a:pPr lvl="1"/>
            <a:r>
              <a:rPr lang="en-GB" dirty="0">
                <a:solidFill>
                  <a:srgbClr val="404040"/>
                </a:solidFill>
              </a:rPr>
              <a:t>The feature of adding game like elements to non-game actions – Points, Competition, Progress bars.</a:t>
            </a:r>
          </a:p>
          <a:p>
            <a:r>
              <a:rPr lang="en-GB" dirty="0">
                <a:solidFill>
                  <a:srgbClr val="404040"/>
                </a:solidFill>
              </a:rPr>
              <a:t>Gamification in Education</a:t>
            </a:r>
          </a:p>
          <a:p>
            <a:pPr lvl="1"/>
            <a:r>
              <a:rPr lang="en-GB" dirty="0">
                <a:solidFill>
                  <a:srgbClr val="404040"/>
                </a:solidFill>
              </a:rPr>
              <a:t>Split into two camps – The approach that also includes games in its definition.</a:t>
            </a:r>
          </a:p>
          <a:p>
            <a:r>
              <a:rPr lang="en-GB" dirty="0">
                <a:solidFill>
                  <a:srgbClr val="404040"/>
                </a:solidFill>
              </a:rPr>
              <a:t>Gamification in Science</a:t>
            </a:r>
          </a:p>
          <a:p>
            <a:pPr lvl="1"/>
            <a:r>
              <a:rPr lang="en-GB" dirty="0">
                <a:solidFill>
                  <a:srgbClr val="404040"/>
                </a:solidFill>
              </a:rPr>
              <a:t>Serious Game – Key is allowing the users to interact with the data.</a:t>
            </a:r>
          </a:p>
        </p:txBody>
      </p:sp>
    </p:spTree>
    <p:extLst>
      <p:ext uri="{BB962C8B-B14F-4D97-AF65-F5344CB8AC3E}">
        <p14:creationId xmlns:p14="http://schemas.microsoft.com/office/powerpoint/2010/main" val="320767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928</Words>
  <Application>Microsoft Macintosh PowerPoint</Application>
  <PresentationFormat>Widescreen</PresentationFormat>
  <Paragraphs>180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Gill Sans MT</vt:lpstr>
      <vt:lpstr>Parcel</vt:lpstr>
      <vt:lpstr>Data Splash</vt:lpstr>
      <vt:lpstr>Overview</vt:lpstr>
      <vt:lpstr>Objectives</vt:lpstr>
      <vt:lpstr>Overview</vt:lpstr>
      <vt:lpstr>Project Proposal</vt:lpstr>
      <vt:lpstr>Overview</vt:lpstr>
      <vt:lpstr>Background</vt:lpstr>
      <vt:lpstr>Educational Games</vt:lpstr>
      <vt:lpstr>Gamification</vt:lpstr>
      <vt:lpstr>Machine Learning</vt:lpstr>
      <vt:lpstr>Overview</vt:lpstr>
      <vt:lpstr>Design</vt:lpstr>
      <vt:lpstr>Design</vt:lpstr>
      <vt:lpstr>Design</vt:lpstr>
      <vt:lpstr>Design</vt:lpstr>
      <vt:lpstr>Design</vt:lpstr>
      <vt:lpstr>Design</vt:lpstr>
      <vt:lpstr>Overview</vt:lpstr>
      <vt:lpstr>Implementation</vt:lpstr>
      <vt:lpstr>Demonstration</vt:lpstr>
      <vt:lpstr>Overview</vt:lpstr>
      <vt:lpstr>Results</vt:lpstr>
      <vt:lpstr>Results</vt:lpstr>
      <vt:lpstr>Results</vt:lpstr>
      <vt:lpstr>Results</vt:lpstr>
      <vt:lpstr>Overview</vt:lpstr>
      <vt:lpstr>Future Work</vt:lpstr>
      <vt:lpstr>Overview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Splash</dc:title>
  <dc:creator>GRAY A. (445348)</dc:creator>
  <cp:lastModifiedBy>GRAY A. (445348)</cp:lastModifiedBy>
  <cp:revision>16</cp:revision>
  <dcterms:created xsi:type="dcterms:W3CDTF">2020-10-06T16:07:28Z</dcterms:created>
  <dcterms:modified xsi:type="dcterms:W3CDTF">2020-10-07T11:35:10Z</dcterms:modified>
</cp:coreProperties>
</file>