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673"/>
  </p:normalViewPr>
  <p:slideViewPr>
    <p:cSldViewPr snapToGrid="0" snapToObjects="1">
      <p:cViewPr>
        <p:scale>
          <a:sx n="130" d="100"/>
          <a:sy n="130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257789" y="1742644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E80098-713B-C242-B07F-BA4DC5998962}"/>
              </a:ext>
            </a:extLst>
          </p:cNvPr>
          <p:cNvGrpSpPr/>
          <p:nvPr/>
        </p:nvGrpSpPr>
        <p:grpSpPr>
          <a:xfrm>
            <a:off x="1691880" y="1643762"/>
            <a:ext cx="3464433" cy="949274"/>
            <a:chOff x="1583694" y="1604591"/>
            <a:chExt cx="3464433" cy="9492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9767B-29C7-D84F-8909-8296DAE67931}"/>
                </a:ext>
              </a:extLst>
            </p:cNvPr>
            <p:cNvSpPr/>
            <p:nvPr/>
          </p:nvSpPr>
          <p:spPr>
            <a:xfrm>
              <a:off x="1583694" y="1604591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Super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74CAD-D9B8-9647-87FD-0765A2B43177}"/>
                </a:ext>
              </a:extLst>
            </p:cNvPr>
            <p:cNvSpPr/>
            <p:nvPr/>
          </p:nvSpPr>
          <p:spPr>
            <a:xfrm>
              <a:off x="3371065" y="1630535"/>
              <a:ext cx="16770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vised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4309973" y="1693679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4468D-1772-E94A-BBF6-FE80170A205A}"/>
              </a:ext>
            </a:extLst>
          </p:cNvPr>
          <p:cNvGrpSpPr/>
          <p:nvPr/>
        </p:nvGrpSpPr>
        <p:grpSpPr>
          <a:xfrm>
            <a:off x="5718595" y="1685482"/>
            <a:ext cx="4583054" cy="923330"/>
            <a:chOff x="7099323" y="1708807"/>
            <a:chExt cx="4583054" cy="9233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426B47-740C-724E-8057-800741E4EEF7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Un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C3EE6A-0356-C94A-ADA3-356D917B261A}"/>
                </a:ext>
              </a:extLst>
            </p:cNvPr>
            <p:cNvSpPr/>
            <p:nvPr/>
          </p:nvSpPr>
          <p:spPr>
            <a:xfrm>
              <a:off x="8384999" y="1708807"/>
              <a:ext cx="329737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supervised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388</Words>
  <Application>Microsoft Macintosh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365 Pro Plus</cp:lastModifiedBy>
  <cp:revision>33</cp:revision>
  <dcterms:created xsi:type="dcterms:W3CDTF">2020-06-25T17:42:08Z</dcterms:created>
  <dcterms:modified xsi:type="dcterms:W3CDTF">2020-07-19T19:19:17Z</dcterms:modified>
</cp:coreProperties>
</file>