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32B"/>
    <a:srgbClr val="07C2A1"/>
    <a:srgbClr val="6214C4"/>
    <a:srgbClr val="03C1A1"/>
    <a:srgbClr val="C4623E"/>
    <a:srgbClr val="C3C02C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 snapToObjects="1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058420" y="4052170"/>
            <a:ext cx="4208745" cy="1691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rgbClr val="0C4E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rgbClr val="0C4E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rgbClr val="0C4E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164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15</cp:revision>
  <dcterms:created xsi:type="dcterms:W3CDTF">2020-06-25T17:42:08Z</dcterms:created>
  <dcterms:modified xsi:type="dcterms:W3CDTF">2020-06-26T12:07:09Z</dcterms:modified>
</cp:coreProperties>
</file>