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2C"/>
    <a:srgbClr val="A5A5A5"/>
    <a:srgbClr val="2F5597"/>
    <a:srgbClr val="07C2A1"/>
    <a:srgbClr val="6214C4"/>
    <a:srgbClr val="C4623E"/>
    <a:srgbClr val="78C32B"/>
    <a:srgbClr val="03C1A1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52"/>
    <p:restoredTop sz="94681"/>
  </p:normalViewPr>
  <p:slideViewPr>
    <p:cSldViewPr snapToGrid="0" snapToObjects="1">
      <p:cViewPr varScale="1">
        <p:scale>
          <a:sx n="215" d="100"/>
          <a:sy n="215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4D5E-0C08-6A4E-9EE5-1EAFAD773097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C66E-3D74-BF49-9522-41AEEA02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744523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492660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board/ High score area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90546-2D56-AD4D-84D4-7911CF46105A}"/>
              </a:ext>
            </a:extLst>
          </p:cNvPr>
          <p:cNvSpPr/>
          <p:nvPr/>
        </p:nvSpPr>
        <p:spPr>
          <a:xfrm>
            <a:off x="4595631" y="3995600"/>
            <a:ext cx="2588821" cy="169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*Pop-up window*</a:t>
            </a:r>
          </a:p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9F91-EC7A-5245-B52C-99D7E2CF9BF3}"/>
              </a:ext>
            </a:extLst>
          </p:cNvPr>
          <p:cNvSpPr txBox="1"/>
          <p:nvPr/>
        </p:nvSpPr>
        <p:spPr>
          <a:xfrm>
            <a:off x="1745672" y="2315689"/>
            <a:ext cx="82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resources/books/ lecture slides that content was taken from?</a:t>
            </a:r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5007901" y="1643762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K-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6150968" y="1653615"/>
            <a:ext cx="2353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Means!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1147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3696517" y="1653615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Linear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5568403" y="1653615"/>
            <a:ext cx="351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Regression!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385</Words>
  <Application>Microsoft Macintosh PowerPoint</Application>
  <PresentationFormat>Widescreen</PresentationFormat>
  <Paragraphs>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  <vt:lpstr>Game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26</cp:revision>
  <dcterms:created xsi:type="dcterms:W3CDTF">2020-06-25T17:42:08Z</dcterms:created>
  <dcterms:modified xsi:type="dcterms:W3CDTF">2020-07-01T08:42:24Z</dcterms:modified>
</cp:coreProperties>
</file>