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71746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257789" y="1742644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E80098-713B-C242-B07F-BA4DC5998962}"/>
              </a:ext>
            </a:extLst>
          </p:cNvPr>
          <p:cNvGrpSpPr/>
          <p:nvPr/>
        </p:nvGrpSpPr>
        <p:grpSpPr>
          <a:xfrm>
            <a:off x="1691880" y="1643762"/>
            <a:ext cx="2747609" cy="931982"/>
            <a:chOff x="1583694" y="1604591"/>
            <a:chExt cx="2747609" cy="9319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9767B-29C7-D84F-8909-8296DAE67931}"/>
                </a:ext>
              </a:extLst>
            </p:cNvPr>
            <p:cNvSpPr/>
            <p:nvPr/>
          </p:nvSpPr>
          <p:spPr>
            <a:xfrm>
              <a:off x="1583694" y="1604591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74CAD-D9B8-9647-87FD-0765A2B43177}"/>
                </a:ext>
              </a:extLst>
            </p:cNvPr>
            <p:cNvSpPr/>
            <p:nvPr/>
          </p:nvSpPr>
          <p:spPr>
            <a:xfrm>
              <a:off x="2874621" y="1613243"/>
              <a:ext cx="145668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ural</a:t>
              </a:r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 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37C1AD-A0EB-284F-982F-860F9D86EC05}"/>
              </a:ext>
            </a:extLst>
          </p:cNvPr>
          <p:cNvGrpSpPr/>
          <p:nvPr/>
        </p:nvGrpSpPr>
        <p:grpSpPr>
          <a:xfrm>
            <a:off x="7043378" y="989983"/>
            <a:ext cx="1992270" cy="931527"/>
            <a:chOff x="4692652" y="1653312"/>
            <a:chExt cx="1992270" cy="9315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1A080-9ED8-5C4A-A545-E808C858EC24}"/>
                </a:ext>
              </a:extLst>
            </p:cNvPr>
            <p:cNvSpPr/>
            <p:nvPr/>
          </p:nvSpPr>
          <p:spPr>
            <a:xfrm>
              <a:off x="4692652" y="1661509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740F5-F1E6-BC43-8568-F03AAB4ED7AA}"/>
                </a:ext>
              </a:extLst>
            </p:cNvPr>
            <p:cNvSpPr/>
            <p:nvPr/>
          </p:nvSpPr>
          <p:spPr>
            <a:xfrm>
              <a:off x="5717801" y="1653312"/>
              <a:ext cx="9284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nd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B4468D-1772-E94A-BBF6-FE80170A205A}"/>
              </a:ext>
            </a:extLst>
          </p:cNvPr>
          <p:cNvGrpSpPr/>
          <p:nvPr/>
        </p:nvGrpSpPr>
        <p:grpSpPr>
          <a:xfrm>
            <a:off x="3699963" y="1650368"/>
            <a:ext cx="3692801" cy="937251"/>
            <a:chOff x="7099323" y="1708807"/>
            <a:chExt cx="3692801" cy="9372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426B47-740C-724E-8057-800741E4EEF7}"/>
                </a:ext>
              </a:extLst>
            </p:cNvPr>
            <p:cNvSpPr/>
            <p:nvPr/>
          </p:nvSpPr>
          <p:spPr>
            <a:xfrm>
              <a:off x="7099323" y="1708807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Ne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C3EE6A-0356-C94A-ADA3-356D917B261A}"/>
                </a:ext>
              </a:extLst>
            </p:cNvPr>
            <p:cNvSpPr/>
            <p:nvPr/>
          </p:nvSpPr>
          <p:spPr>
            <a:xfrm>
              <a:off x="8410062" y="1722728"/>
              <a:ext cx="23820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tworks</a:t>
              </a:r>
              <a:r>
                <a:rPr lang="en-GB" sz="5400" b="1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</a:rPr>
                <a:t>!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389</Words>
  <Application>Microsoft Macintosh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365 Pro Plus</cp:lastModifiedBy>
  <cp:revision>37</cp:revision>
  <dcterms:created xsi:type="dcterms:W3CDTF">2020-06-25T17:42:08Z</dcterms:created>
  <dcterms:modified xsi:type="dcterms:W3CDTF">2020-08-13T17:18:40Z</dcterms:modified>
</cp:coreProperties>
</file>