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257789" y="1742644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E80098-713B-C242-B07F-BA4DC5998962}"/>
              </a:ext>
            </a:extLst>
          </p:cNvPr>
          <p:cNvGrpSpPr/>
          <p:nvPr/>
        </p:nvGrpSpPr>
        <p:grpSpPr>
          <a:xfrm>
            <a:off x="325537" y="1643762"/>
            <a:ext cx="4811335" cy="931982"/>
            <a:chOff x="217351" y="1604591"/>
            <a:chExt cx="4811335" cy="931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9767B-29C7-D84F-8909-8296DAE67931}"/>
                </a:ext>
              </a:extLst>
            </p:cNvPr>
            <p:cNvSpPr/>
            <p:nvPr/>
          </p:nvSpPr>
          <p:spPr>
            <a:xfrm>
              <a:off x="217351" y="1604591"/>
              <a:ext cx="481133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Principal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74CAD-D9B8-9647-87FD-0765A2B43177}"/>
                </a:ext>
              </a:extLst>
            </p:cNvPr>
            <p:cNvSpPr/>
            <p:nvPr/>
          </p:nvSpPr>
          <p:spPr>
            <a:xfrm>
              <a:off x="3432082" y="1613243"/>
              <a:ext cx="3417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 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7043378" y="989983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4468D-1772-E94A-BBF6-FE80170A205A}"/>
              </a:ext>
            </a:extLst>
          </p:cNvPr>
          <p:cNvGrpSpPr/>
          <p:nvPr/>
        </p:nvGrpSpPr>
        <p:grpSpPr>
          <a:xfrm>
            <a:off x="3970810" y="1652186"/>
            <a:ext cx="6287683" cy="937251"/>
            <a:chOff x="5616433" y="1708807"/>
            <a:chExt cx="6287683" cy="9372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426B47-740C-724E-8057-800741E4EEF7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C3EE6A-0356-C94A-ADA3-356D917B261A}"/>
                </a:ext>
              </a:extLst>
            </p:cNvPr>
            <p:cNvSpPr/>
            <p:nvPr/>
          </p:nvSpPr>
          <p:spPr>
            <a:xfrm>
              <a:off x="5616433" y="1722728"/>
              <a:ext cx="62876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Component Analysis!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A3F44-6EA1-CC4F-B88D-92B99741B51C}"/>
              </a:ext>
            </a:extLst>
          </p:cNvPr>
          <p:cNvSpPr/>
          <p:nvPr/>
        </p:nvSpPr>
        <p:spPr>
          <a:xfrm>
            <a:off x="4589529" y="3244334"/>
            <a:ext cx="30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Principal Component Analysis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392</Words>
  <Application>Microsoft Macintosh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39</cp:revision>
  <dcterms:created xsi:type="dcterms:W3CDTF">2020-06-25T17:42:08Z</dcterms:created>
  <dcterms:modified xsi:type="dcterms:W3CDTF">2020-08-18T17:57:41Z</dcterms:modified>
</cp:coreProperties>
</file>