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1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41640-2027-4530-9EE5-23F716642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-1"/>
            <a:ext cx="12191980" cy="685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8C3BA-D3A2-2547-85A1-E09F576C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4797502" cy="1646763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500">
                <a:solidFill>
                  <a:schemeClr val="bg1"/>
                </a:solidFill>
              </a:rPr>
              <a:t>Introduction to Big Data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30B5-C10B-EE49-9B82-3454019B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Andy Gray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362164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7753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8197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46484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Deep Learning (ANN)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Fully Connected </a:t>
            </a:r>
            <a:r>
              <a:rPr lang="en-GB"/>
              <a:t>Neural Network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30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B7374-AAAC-C546-9D9C-EEC21B44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8100-F302-474E-B010-41827F4E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is Big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Data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Models?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Supervised and Unsupervised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Machine Learning Models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34676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Big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Big Data is just lots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having lots of data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a clear cut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must meet the following three conditions: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dirty="0"/>
              <a:t>Volume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dirty="0"/>
              <a:t>Velocity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2195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Data Science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the over arching name given to three main fields: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GB" dirty="0"/>
              <a:t>Data Engineer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GB" dirty="0"/>
              <a:t>Data Analyst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GB" dirty="0"/>
              <a:t>Machine Learning Engineering</a:t>
            </a:r>
          </a:p>
        </p:txBody>
      </p:sp>
    </p:spTree>
    <p:extLst>
      <p:ext uri="{BB962C8B-B14F-4D97-AF65-F5344CB8AC3E}">
        <p14:creationId xmlns:p14="http://schemas.microsoft.com/office/powerpoint/2010/main" val="20506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are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term ML model refers to the model artifact that is created by the training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Which can then be used to get predictions on new data for which you do not know the target</a:t>
            </a:r>
          </a:p>
        </p:txBody>
      </p:sp>
    </p:spTree>
    <p:extLst>
      <p:ext uri="{BB962C8B-B14F-4D97-AF65-F5344CB8AC3E}">
        <p14:creationId xmlns:p14="http://schemas.microsoft.com/office/powerpoint/2010/main" val="21727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Supervised and Unsupervised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69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Supervised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53121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Unsupervised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9119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FC6E-9E6D-504F-8CD7-9234ED2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5449-314A-6744-948B-0370B7AC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88358141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176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ShojiVTI</vt:lpstr>
      <vt:lpstr>Introduction to Big Data and Machine Learning</vt:lpstr>
      <vt:lpstr>Overview</vt:lpstr>
      <vt:lpstr>What is Big Data</vt:lpstr>
      <vt:lpstr>What Data Science</vt:lpstr>
      <vt:lpstr>What are Models</vt:lpstr>
      <vt:lpstr>Supervised and Unsupervised Learning</vt:lpstr>
      <vt:lpstr>Supervised Learning Models</vt:lpstr>
      <vt:lpstr>Unsupervised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Deep Learning (ANN)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and Machine Learning</dc:title>
  <dc:creator>GRAY A. (445348)</dc:creator>
  <cp:lastModifiedBy>GRAY A. (445348)</cp:lastModifiedBy>
  <cp:revision>4</cp:revision>
  <dcterms:created xsi:type="dcterms:W3CDTF">2020-09-23T16:22:53Z</dcterms:created>
  <dcterms:modified xsi:type="dcterms:W3CDTF">2020-09-23T17:57:48Z</dcterms:modified>
</cp:coreProperties>
</file>