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11827F-9552-AB47-9BA0-0EF467247A88}"/>
              </a:ext>
            </a:extLst>
          </p:cNvPr>
          <p:cNvGrpSpPr/>
          <p:nvPr/>
        </p:nvGrpSpPr>
        <p:grpSpPr>
          <a:xfrm>
            <a:off x="2227224" y="3715641"/>
            <a:ext cx="5845670" cy="925328"/>
            <a:chOff x="-299130" y="1613243"/>
            <a:chExt cx="5845670" cy="9253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E896FB-3F3C-EC48-92BD-6A579AEBA088}"/>
                </a:ext>
              </a:extLst>
            </p:cNvPr>
            <p:cNvSpPr/>
            <p:nvPr/>
          </p:nvSpPr>
          <p:spPr>
            <a:xfrm rot="21121741">
              <a:off x="-299130" y="1615241"/>
              <a:ext cx="58456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Coming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C52386-73D2-4846-A40A-3246F9D40098}"/>
                </a:ext>
              </a:extLst>
            </p:cNvPr>
            <p:cNvSpPr/>
            <p:nvPr/>
          </p:nvSpPr>
          <p:spPr>
            <a:xfrm>
              <a:off x="3432082" y="1613243"/>
              <a:ext cx="3417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 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81AD1-6111-7E43-8B2C-6B4F9EFA5486}"/>
              </a:ext>
            </a:extLst>
          </p:cNvPr>
          <p:cNvGrpSpPr/>
          <p:nvPr/>
        </p:nvGrpSpPr>
        <p:grpSpPr>
          <a:xfrm rot="1431449">
            <a:off x="5285399" y="4304940"/>
            <a:ext cx="2516391" cy="1132301"/>
            <a:chOff x="6914531" y="1499836"/>
            <a:chExt cx="2516391" cy="1132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A75A99-A89F-B847-92EF-F1C67E191F2F}"/>
                </a:ext>
              </a:extLst>
            </p:cNvPr>
            <p:cNvSpPr/>
            <p:nvPr/>
          </p:nvSpPr>
          <p:spPr>
            <a:xfrm>
              <a:off x="7099323" y="1708807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B0AB24-2951-9C4C-8F2D-6D02E6809DF2}"/>
                </a:ext>
              </a:extLst>
            </p:cNvPr>
            <p:cNvSpPr/>
            <p:nvPr/>
          </p:nvSpPr>
          <p:spPr>
            <a:xfrm rot="20834718">
              <a:off x="6914531" y="1499836"/>
              <a:ext cx="25163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Soon!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71746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161837" y="3854153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E80098-713B-C242-B07F-BA4DC5998962}"/>
              </a:ext>
            </a:extLst>
          </p:cNvPr>
          <p:cNvGrpSpPr/>
          <p:nvPr/>
        </p:nvGrpSpPr>
        <p:grpSpPr>
          <a:xfrm>
            <a:off x="325537" y="1643762"/>
            <a:ext cx="4811335" cy="931982"/>
            <a:chOff x="217351" y="1604591"/>
            <a:chExt cx="4811335" cy="931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9767B-29C7-D84F-8909-8296DAE67931}"/>
                </a:ext>
              </a:extLst>
            </p:cNvPr>
            <p:cNvSpPr/>
            <p:nvPr/>
          </p:nvSpPr>
          <p:spPr>
            <a:xfrm>
              <a:off x="217351" y="1604591"/>
              <a:ext cx="481133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Coming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74CAD-D9B8-9647-87FD-0765A2B43177}"/>
                </a:ext>
              </a:extLst>
            </p:cNvPr>
            <p:cNvSpPr/>
            <p:nvPr/>
          </p:nvSpPr>
          <p:spPr>
            <a:xfrm>
              <a:off x="3432082" y="1613243"/>
              <a:ext cx="3417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 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7C1AD-A0EB-284F-982F-860F9D86EC05}"/>
              </a:ext>
            </a:extLst>
          </p:cNvPr>
          <p:cNvGrpSpPr/>
          <p:nvPr/>
        </p:nvGrpSpPr>
        <p:grpSpPr>
          <a:xfrm>
            <a:off x="7043378" y="989983"/>
            <a:ext cx="1992270" cy="931527"/>
            <a:chOff x="4692652" y="1653312"/>
            <a:chExt cx="1992270" cy="9315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A080-9ED8-5C4A-A545-E808C858EC24}"/>
                </a:ext>
              </a:extLst>
            </p:cNvPr>
            <p:cNvSpPr/>
            <p:nvPr/>
          </p:nvSpPr>
          <p:spPr>
            <a:xfrm>
              <a:off x="4692652" y="1661509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740F5-F1E6-BC43-8568-F03AAB4ED7AA}"/>
                </a:ext>
              </a:extLst>
            </p:cNvPr>
            <p:cNvSpPr/>
            <p:nvPr/>
          </p:nvSpPr>
          <p:spPr>
            <a:xfrm>
              <a:off x="5717801" y="1653312"/>
              <a:ext cx="9284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nd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4468D-1772-E94A-BBF6-FE80170A205A}"/>
              </a:ext>
            </a:extLst>
          </p:cNvPr>
          <p:cNvGrpSpPr/>
          <p:nvPr/>
        </p:nvGrpSpPr>
        <p:grpSpPr>
          <a:xfrm>
            <a:off x="5453700" y="1652186"/>
            <a:ext cx="2335410" cy="937251"/>
            <a:chOff x="7099323" y="1708807"/>
            <a:chExt cx="2335410" cy="9372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426B47-740C-724E-8057-800741E4EEF7}"/>
                </a:ext>
              </a:extLst>
            </p:cNvPr>
            <p:cNvSpPr/>
            <p:nvPr/>
          </p:nvSpPr>
          <p:spPr>
            <a:xfrm>
              <a:off x="7099323" y="1708807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C3EE6A-0356-C94A-ADA3-356D917B261A}"/>
                </a:ext>
              </a:extLst>
            </p:cNvPr>
            <p:cNvSpPr/>
            <p:nvPr/>
          </p:nvSpPr>
          <p:spPr>
            <a:xfrm>
              <a:off x="7581341" y="1722728"/>
              <a:ext cx="18533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Soon!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A3F44-6EA1-CC4F-B88D-92B99741B51C}"/>
              </a:ext>
            </a:extLst>
          </p:cNvPr>
          <p:cNvSpPr/>
          <p:nvPr/>
        </p:nvSpPr>
        <p:spPr>
          <a:xfrm>
            <a:off x="4589529" y="3244334"/>
            <a:ext cx="30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Principal Component Analysis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395</Words>
  <Application>Microsoft Macintosh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41</cp:revision>
  <dcterms:created xsi:type="dcterms:W3CDTF">2020-06-25T17:42:08Z</dcterms:created>
  <dcterms:modified xsi:type="dcterms:W3CDTF">2020-08-19T18:22:37Z</dcterms:modified>
</cp:coreProperties>
</file>