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07AE-8A30-BF4F-94E3-AC0DC4B8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40AE-F89C-CC4C-B85F-7FBBF13C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1B53-1104-104C-8AA6-F1D895B2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B7A8-F861-7446-9C7D-F6A62B8F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4454-4A9E-754E-9616-11B11644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5BEE-CD80-FB4C-8DAB-156959CC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Game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86A6-9812-C14D-A872-F1532AB3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Game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6C2E-5F80-E44C-B219-A68A1146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D258-4249-5140-98A2-F49C1EF9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EFBD-0947-424E-871F-92E0A481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Linear Regression Game Screen</vt:lpstr>
      <vt:lpstr>Kmeans Game Screen</vt:lpstr>
      <vt:lpstr>Learning Zone (Web Browser)</vt:lpstr>
      <vt:lpstr>Free Play Area</vt:lpstr>
      <vt:lpstr>Awards Screen (Gamification Badges)</vt:lpstr>
      <vt:lpstr>Credits Screen? Maybe?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4</cp:revision>
  <dcterms:created xsi:type="dcterms:W3CDTF">2020-06-25T17:42:08Z</dcterms:created>
  <dcterms:modified xsi:type="dcterms:W3CDTF">2020-06-25T17:55:19Z</dcterms:modified>
</cp:coreProperties>
</file>