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257789" y="1742644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1707659" y="1638732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What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3503474" y="1638732"/>
            <a:ext cx="6250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</a:rPr>
              <a:t>i</a:t>
            </a:r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s Machine Learning?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387</Words>
  <Application>Microsoft Macintosh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30</cp:revision>
  <dcterms:created xsi:type="dcterms:W3CDTF">2020-06-25T17:42:08Z</dcterms:created>
  <dcterms:modified xsi:type="dcterms:W3CDTF">2020-07-09T18:41:15Z</dcterms:modified>
</cp:coreProperties>
</file>