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9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65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7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1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8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06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1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9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2397-0BA3-FB1E-1EC4-8EE1E3C31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–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Very</a:t>
            </a:r>
            <a:r>
              <a:rPr lang="en-US" dirty="0"/>
              <a:t> sort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D4B03-3ABD-A5A0-1893-CFF6A5B2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Programming 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EA9E-E278-DE61-E06B-32B8FC2C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9" y="497840"/>
            <a:ext cx="10730261" cy="6156960"/>
          </a:xfrm>
        </p:spPr>
        <p:txBody>
          <a:bodyPr>
            <a:normAutofit/>
          </a:bodyPr>
          <a:lstStyle/>
          <a:p>
            <a:r>
              <a:rPr lang="en-US" sz="2400" dirty="0"/>
              <a:t>PHP: Hypertext Preprocessor  </a:t>
            </a:r>
          </a:p>
          <a:p>
            <a:pPr lvl="1"/>
            <a:r>
              <a:rPr lang="en-US" sz="2400" dirty="0"/>
              <a:t>Slower performance for certain types of applications </a:t>
            </a:r>
          </a:p>
          <a:p>
            <a:pPr lvl="1"/>
            <a:r>
              <a:rPr lang="en-US" sz="2400" dirty="0"/>
              <a:t>Not ideal for </a:t>
            </a:r>
            <a:r>
              <a:rPr lang="en-US" sz="2400" b="1" dirty="0">
                <a:solidFill>
                  <a:srgbClr val="FF0000"/>
                </a:solidFill>
              </a:rPr>
              <a:t>real-time applications or parallel programming</a:t>
            </a:r>
          </a:p>
          <a:p>
            <a:pPr lvl="1"/>
            <a:r>
              <a:rPr lang="en-US" sz="2400" dirty="0"/>
              <a:t>Relatively simple object-oriented model, which can make it less powerful and flexible than other languages like Java and C++</a:t>
            </a:r>
          </a:p>
          <a:p>
            <a:pPr lvl="1"/>
            <a:r>
              <a:rPr lang="en-US" sz="2400" dirty="0"/>
              <a:t>Global namespace makes it more challenging to manage and organize large PHP codebases </a:t>
            </a:r>
          </a:p>
          <a:p>
            <a:r>
              <a:rPr lang="en-US" sz="2400" dirty="0"/>
              <a:t>CGI program do  collect form data, generate dynamic page content, or send and receive cookies. </a:t>
            </a:r>
          </a:p>
          <a:p>
            <a:r>
              <a:rPr lang="en-US" sz="2400" dirty="0"/>
              <a:t>Command line scripting: You can make a PHP script to run it without any server or browser. You only need the </a:t>
            </a:r>
            <a:r>
              <a:rPr lang="en-US" sz="2400" dirty="0">
                <a:solidFill>
                  <a:schemeClr val="accent2"/>
                </a:solidFill>
              </a:rPr>
              <a:t>PHP parser (CGI ) </a:t>
            </a:r>
            <a:r>
              <a:rPr lang="en-US" sz="2400" dirty="0"/>
              <a:t>to use it this way. </a:t>
            </a:r>
          </a:p>
          <a:p>
            <a:r>
              <a:rPr lang="en-US" sz="2400" dirty="0"/>
              <a:t>One of the most powerful development models for the Web has been the notion of </a:t>
            </a:r>
            <a:r>
              <a:rPr lang="en-US" sz="2400" dirty="0">
                <a:solidFill>
                  <a:schemeClr val="accent2"/>
                </a:solidFill>
              </a:rPr>
              <a:t>AMP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679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EA9E-E278-DE61-E06B-32B8FC2C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9" y="497840"/>
            <a:ext cx="10730261" cy="6156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Apache</a:t>
            </a:r>
            <a:r>
              <a:rPr lang="en-US" sz="2400" dirty="0"/>
              <a:t> a web server, it is not a physical server, but rather a software that runs on an HTTP server</a:t>
            </a:r>
          </a:p>
          <a:p>
            <a:pPr lvl="1"/>
            <a:r>
              <a:rPr lang="en-US" sz="2200" dirty="0"/>
              <a:t>Performance problems on extremely traffic-heavy websites. </a:t>
            </a:r>
          </a:p>
          <a:p>
            <a:pPr lvl="1"/>
            <a:r>
              <a:rPr lang="en-US" sz="2200" dirty="0"/>
              <a:t>Too many configuration options can lead to security vulnerabilities</a:t>
            </a:r>
          </a:p>
          <a:p>
            <a:r>
              <a:rPr lang="en-US" sz="2400" dirty="0"/>
              <a:t>Four ways the PHP parser engine can differentiate PHP code in a webpage: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user-defined functions, classes, and are NOT case-sensitive. But </a:t>
            </a:r>
            <a:r>
              <a:rPr lang="en-US" sz="2400" dirty="0">
                <a:solidFill>
                  <a:srgbClr val="FF0000"/>
                </a:solidFill>
              </a:rPr>
              <a:t>variables are case-sensitive.</a:t>
            </a:r>
            <a:r>
              <a:rPr lang="en-US" sz="2400" dirty="0"/>
              <a:t> </a:t>
            </a:r>
          </a:p>
          <a:p>
            <a:r>
              <a:rPr lang="en-US" sz="2400" dirty="0"/>
              <a:t>print returns a value. It always returns 1.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9E8E6-5024-208D-86CB-FFCE5497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3118485"/>
            <a:ext cx="641985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A96BD-CB4D-E2A3-4701-E3C76884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47" y="3047365"/>
            <a:ext cx="401053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8C258-5AF6-78D2-5B4B-49E9516D1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254" y="35560"/>
            <a:ext cx="5531306" cy="678688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88BAF6-BD57-A5A1-0387-5B64C45E81C9}"/>
              </a:ext>
            </a:extLst>
          </p:cNvPr>
          <p:cNvSpPr txBox="1">
            <a:spLocks/>
          </p:cNvSpPr>
          <p:nvPr/>
        </p:nvSpPr>
        <p:spPr>
          <a:xfrm>
            <a:off x="364459" y="243840"/>
            <a:ext cx="6097301" cy="657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/>
              <a:t>local</a:t>
            </a:r>
            <a:r>
              <a:rPr lang="en-US" sz="2400" dirty="0"/>
              <a:t>: declared within a function and only be accessed within that function global: declared outside a function and only be accessed outside a function static: a variable is used after a function is completed/executed</a:t>
            </a:r>
          </a:p>
          <a:p>
            <a:r>
              <a:rPr lang="en-US" sz="2400" dirty="0"/>
              <a:t>The scope of a variable is the part of the script where the variable can be referenced/used. PHP has three different variable scopes:</a:t>
            </a:r>
          </a:p>
          <a:p>
            <a:r>
              <a:rPr lang="en-US" sz="2400" dirty="0"/>
              <a:t>Also, you can use a global array to store global variables. $GLOBALS[index];</a:t>
            </a:r>
          </a:p>
        </p:txBody>
      </p:sp>
    </p:spTree>
    <p:extLst>
      <p:ext uri="{BB962C8B-B14F-4D97-AF65-F5344CB8AC3E}">
        <p14:creationId xmlns:p14="http://schemas.microsoft.com/office/powerpoint/2010/main" val="9807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88BAF6-BD57-A5A1-0387-5B64C45E81C9}"/>
              </a:ext>
            </a:extLst>
          </p:cNvPr>
          <p:cNvSpPr txBox="1">
            <a:spLocks/>
          </p:cNvSpPr>
          <p:nvPr/>
        </p:nvSpPr>
        <p:spPr>
          <a:xfrm>
            <a:off x="364459" y="243840"/>
            <a:ext cx="4664849" cy="657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sort(): Sorts a numeric array in ascending order. </a:t>
            </a:r>
          </a:p>
          <a:p>
            <a:r>
              <a:rPr lang="en-US" sz="2400" dirty="0" err="1"/>
              <a:t>rsort</a:t>
            </a:r>
            <a:r>
              <a:rPr lang="en-US" sz="2400" dirty="0"/>
              <a:t>(): Sorts a numeric array in descending order.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asort</a:t>
            </a:r>
            <a:r>
              <a:rPr lang="en-US" sz="2400" dirty="0"/>
              <a:t>(): Sorts an associative array in ascending order by value. </a:t>
            </a:r>
          </a:p>
          <a:p>
            <a:r>
              <a:rPr lang="en-US" sz="2400" dirty="0" err="1"/>
              <a:t>arsort</a:t>
            </a:r>
            <a:r>
              <a:rPr lang="en-US" sz="2400" dirty="0"/>
              <a:t>(): Sorts an associative array in descending order by value. </a:t>
            </a:r>
          </a:p>
          <a:p>
            <a:r>
              <a:rPr lang="en-US" sz="2400" dirty="0" err="1"/>
              <a:t>ksort</a:t>
            </a:r>
            <a:r>
              <a:rPr lang="en-US" sz="2400" dirty="0"/>
              <a:t>(): Sorts an associative array in ascending order by key. </a:t>
            </a:r>
          </a:p>
          <a:p>
            <a:r>
              <a:rPr lang="en-US" sz="2400" dirty="0" err="1"/>
              <a:t>krsort</a:t>
            </a:r>
            <a:r>
              <a:rPr lang="en-US" sz="2400" dirty="0"/>
              <a:t>(): Sorts an associative array in descending order by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3422-6F87-9729-D38A-9EC00DFD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08" y="137160"/>
            <a:ext cx="7036372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88BAF6-BD57-A5A1-0387-5B64C45E81C9}"/>
              </a:ext>
            </a:extLst>
          </p:cNvPr>
          <p:cNvSpPr txBox="1">
            <a:spLocks/>
          </p:cNvSpPr>
          <p:nvPr/>
        </p:nvSpPr>
        <p:spPr>
          <a:xfrm>
            <a:off x="364459" y="243840"/>
            <a:ext cx="11593861" cy="647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count(): Returns the number of elements in an array</a:t>
            </a:r>
          </a:p>
          <a:p>
            <a:r>
              <a:rPr lang="en-US" sz="2400" dirty="0" err="1"/>
              <a:t>Superglobals</a:t>
            </a:r>
            <a:r>
              <a:rPr lang="en-US" sz="2400" dirty="0"/>
              <a:t> are prefixed with a special character "$" and are available in all scopes.</a:t>
            </a:r>
          </a:p>
        </p:txBody>
      </p:sp>
    </p:spTree>
    <p:extLst>
      <p:ext uri="{BB962C8B-B14F-4D97-AF65-F5344CB8AC3E}">
        <p14:creationId xmlns:p14="http://schemas.microsoft.com/office/powerpoint/2010/main" val="400583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385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PHP – Very sort not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Very sort not</dc:title>
  <dc:creator>CodingWithElias</dc:creator>
  <cp:lastModifiedBy>CodingWithElias</cp:lastModifiedBy>
  <cp:revision>27</cp:revision>
  <dcterms:created xsi:type="dcterms:W3CDTF">2023-11-29T06:07:10Z</dcterms:created>
  <dcterms:modified xsi:type="dcterms:W3CDTF">2023-11-29T07:20:40Z</dcterms:modified>
</cp:coreProperties>
</file>