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5"/>
  </p:notesMasterIdLst>
  <p:handoutMasterIdLst>
    <p:handoutMasterId r:id="rId6"/>
  </p:handoutMasterIdLst>
  <p:sldIdLst>
    <p:sldId id="256" r:id="rId3"/>
    <p:sldId id="258" r:id="rId4"/>
  </p:sldIdLst>
  <p:sldSz cx="27432000" cy="16459200"/>
  <p:notesSz cx="26974800" cy="16002000"/>
  <p:defaultTextStyle>
    <a:defPPr>
      <a:defRPr lang="en-US"/>
    </a:defPPr>
    <a:lvl1pPr marL="0" algn="l" defTabSz="1923435" rtl="0" eaLnBrk="1" latinLnBrk="0" hangingPunct="1">
      <a:defRPr sz="3786" kern="1200">
        <a:solidFill>
          <a:schemeClr val="tx1"/>
        </a:solidFill>
        <a:latin typeface="+mn-lt"/>
        <a:ea typeface="+mn-ea"/>
        <a:cs typeface="+mn-cs"/>
      </a:defRPr>
    </a:lvl1pPr>
    <a:lvl2pPr marL="961717" algn="l" defTabSz="1923435" rtl="0" eaLnBrk="1" latinLnBrk="0" hangingPunct="1">
      <a:defRPr sz="3786" kern="1200">
        <a:solidFill>
          <a:schemeClr val="tx1"/>
        </a:solidFill>
        <a:latin typeface="+mn-lt"/>
        <a:ea typeface="+mn-ea"/>
        <a:cs typeface="+mn-cs"/>
      </a:defRPr>
    </a:lvl2pPr>
    <a:lvl3pPr marL="1923435" algn="l" defTabSz="1923435" rtl="0" eaLnBrk="1" latinLnBrk="0" hangingPunct="1">
      <a:defRPr sz="3786" kern="1200">
        <a:solidFill>
          <a:schemeClr val="tx1"/>
        </a:solidFill>
        <a:latin typeface="+mn-lt"/>
        <a:ea typeface="+mn-ea"/>
        <a:cs typeface="+mn-cs"/>
      </a:defRPr>
    </a:lvl3pPr>
    <a:lvl4pPr marL="2885153" algn="l" defTabSz="1923435" rtl="0" eaLnBrk="1" latinLnBrk="0" hangingPunct="1">
      <a:defRPr sz="3786" kern="1200">
        <a:solidFill>
          <a:schemeClr val="tx1"/>
        </a:solidFill>
        <a:latin typeface="+mn-lt"/>
        <a:ea typeface="+mn-ea"/>
        <a:cs typeface="+mn-cs"/>
      </a:defRPr>
    </a:lvl4pPr>
    <a:lvl5pPr marL="3846871" algn="l" defTabSz="1923435" rtl="0" eaLnBrk="1" latinLnBrk="0" hangingPunct="1">
      <a:defRPr sz="3786" kern="1200">
        <a:solidFill>
          <a:schemeClr val="tx1"/>
        </a:solidFill>
        <a:latin typeface="+mn-lt"/>
        <a:ea typeface="+mn-ea"/>
        <a:cs typeface="+mn-cs"/>
      </a:defRPr>
    </a:lvl5pPr>
    <a:lvl6pPr marL="4808588" algn="l" defTabSz="1923435" rtl="0" eaLnBrk="1" latinLnBrk="0" hangingPunct="1">
      <a:defRPr sz="3786" kern="1200">
        <a:solidFill>
          <a:schemeClr val="tx1"/>
        </a:solidFill>
        <a:latin typeface="+mn-lt"/>
        <a:ea typeface="+mn-ea"/>
        <a:cs typeface="+mn-cs"/>
      </a:defRPr>
    </a:lvl6pPr>
    <a:lvl7pPr marL="5770306" algn="l" defTabSz="1923435" rtl="0" eaLnBrk="1" latinLnBrk="0" hangingPunct="1">
      <a:defRPr sz="3786" kern="1200">
        <a:solidFill>
          <a:schemeClr val="tx1"/>
        </a:solidFill>
        <a:latin typeface="+mn-lt"/>
        <a:ea typeface="+mn-ea"/>
        <a:cs typeface="+mn-cs"/>
      </a:defRPr>
    </a:lvl7pPr>
    <a:lvl8pPr marL="6732024" algn="l" defTabSz="1923435" rtl="0" eaLnBrk="1" latinLnBrk="0" hangingPunct="1">
      <a:defRPr sz="3786" kern="1200">
        <a:solidFill>
          <a:schemeClr val="tx1"/>
        </a:solidFill>
        <a:latin typeface="+mn-lt"/>
        <a:ea typeface="+mn-ea"/>
        <a:cs typeface="+mn-cs"/>
      </a:defRPr>
    </a:lvl8pPr>
    <a:lvl9pPr marL="7693741" algn="l" defTabSz="1923435" rtl="0" eaLnBrk="1" latinLnBrk="0" hangingPunct="1">
      <a:defRPr sz="3786"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41" d="100"/>
          <a:sy n="41" d="100"/>
        </p:scale>
        <p:origin x="24" y="24"/>
      </p:cViewPr>
      <p:guideLst/>
    </p:cSldViewPr>
  </p:slideViewPr>
  <p:notesTextViewPr>
    <p:cViewPr>
      <p:scale>
        <a:sx n="1" d="1"/>
        <a:sy n="1" d="1"/>
      </p:scale>
      <p:origin x="0" y="0"/>
    </p:cViewPr>
  </p:notesText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handoutMaster" Target="handoutMasters/handoutMaster1.xml"/><Relationship Id="rId11" Type="http://schemas.microsoft.com/office/2015/10/relationships/revisionInfo" Target="revisionInfo.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11"/>
            <a:ext cx="11689080" cy="802878"/>
          </a:xfrm>
          <a:prstGeom prst="rect">
            <a:avLst/>
          </a:prstGeom>
        </p:spPr>
        <p:txBody>
          <a:bodyPr vert="horz" lIns="245437" tIns="122718" rIns="245437" bIns="122718" rtlCol="0"/>
          <a:lstStyle>
            <a:lvl1pPr algn="l">
              <a:defRPr sz="3600"/>
            </a:lvl1pPr>
          </a:lstStyle>
          <a:p>
            <a:endParaRPr lang="en-US"/>
          </a:p>
        </p:txBody>
      </p:sp>
      <p:sp>
        <p:nvSpPr>
          <p:cNvPr id="3" name="Date Placeholder 2"/>
          <p:cNvSpPr>
            <a:spLocks noGrp="1"/>
          </p:cNvSpPr>
          <p:nvPr>
            <p:ph type="dt" sz="quarter" idx="1"/>
          </p:nvPr>
        </p:nvSpPr>
        <p:spPr>
          <a:xfrm>
            <a:off x="15279477" y="11"/>
            <a:ext cx="11689080" cy="802878"/>
          </a:xfrm>
          <a:prstGeom prst="rect">
            <a:avLst/>
          </a:prstGeom>
        </p:spPr>
        <p:txBody>
          <a:bodyPr vert="horz" lIns="245437" tIns="122718" rIns="245437" bIns="122718" rtlCol="0"/>
          <a:lstStyle>
            <a:lvl1pPr algn="r">
              <a:defRPr sz="3600"/>
            </a:lvl1pPr>
          </a:lstStyle>
          <a:p>
            <a:fld id="{F1C0B079-A316-4C9B-B165-DF9EA8325D2C}" type="datetimeFigureOut">
              <a:rPr lang="en-US" smtClean="0"/>
              <a:t>2/27/2018</a:t>
            </a:fld>
            <a:endParaRPr lang="en-US"/>
          </a:p>
        </p:txBody>
      </p:sp>
      <p:sp>
        <p:nvSpPr>
          <p:cNvPr id="4" name="Footer Placeholder 3"/>
          <p:cNvSpPr>
            <a:spLocks noGrp="1"/>
          </p:cNvSpPr>
          <p:nvPr>
            <p:ph type="ftr" sz="quarter" idx="2"/>
          </p:nvPr>
        </p:nvSpPr>
        <p:spPr>
          <a:xfrm>
            <a:off x="3" y="15199128"/>
            <a:ext cx="11689080" cy="802876"/>
          </a:xfrm>
          <a:prstGeom prst="rect">
            <a:avLst/>
          </a:prstGeom>
        </p:spPr>
        <p:txBody>
          <a:bodyPr vert="horz" lIns="245437" tIns="122718" rIns="245437" bIns="122718" rtlCol="0" anchor="b"/>
          <a:lstStyle>
            <a:lvl1pPr algn="l">
              <a:defRPr sz="3600"/>
            </a:lvl1pPr>
          </a:lstStyle>
          <a:p>
            <a:endParaRPr lang="en-US"/>
          </a:p>
        </p:txBody>
      </p:sp>
      <p:sp>
        <p:nvSpPr>
          <p:cNvPr id="5" name="Slide Number Placeholder 4"/>
          <p:cNvSpPr>
            <a:spLocks noGrp="1"/>
          </p:cNvSpPr>
          <p:nvPr>
            <p:ph type="sldNum" sz="quarter" idx="3"/>
          </p:nvPr>
        </p:nvSpPr>
        <p:spPr>
          <a:xfrm>
            <a:off x="15279477" y="15199128"/>
            <a:ext cx="11689080" cy="802876"/>
          </a:xfrm>
          <a:prstGeom prst="rect">
            <a:avLst/>
          </a:prstGeom>
        </p:spPr>
        <p:txBody>
          <a:bodyPr vert="horz" lIns="245437" tIns="122718" rIns="245437" bIns="122718" rtlCol="0" anchor="b"/>
          <a:lstStyle>
            <a:lvl1pPr algn="r">
              <a:defRPr sz="36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11"/>
            <a:ext cx="11689080" cy="802878"/>
          </a:xfrm>
          <a:prstGeom prst="rect">
            <a:avLst/>
          </a:prstGeom>
        </p:spPr>
        <p:txBody>
          <a:bodyPr vert="horz" lIns="245437" tIns="122718" rIns="245437" bIns="122718" rtlCol="0"/>
          <a:lstStyle>
            <a:lvl1pPr algn="l">
              <a:defRPr sz="3600"/>
            </a:lvl1pPr>
          </a:lstStyle>
          <a:p>
            <a:endParaRPr lang="en-US"/>
          </a:p>
        </p:txBody>
      </p:sp>
      <p:sp>
        <p:nvSpPr>
          <p:cNvPr id="3" name="Date Placeholder 2"/>
          <p:cNvSpPr>
            <a:spLocks noGrp="1"/>
          </p:cNvSpPr>
          <p:nvPr>
            <p:ph type="dt" idx="1"/>
          </p:nvPr>
        </p:nvSpPr>
        <p:spPr>
          <a:xfrm>
            <a:off x="15279477" y="11"/>
            <a:ext cx="11689080" cy="802878"/>
          </a:xfrm>
          <a:prstGeom prst="rect">
            <a:avLst/>
          </a:prstGeom>
        </p:spPr>
        <p:txBody>
          <a:bodyPr vert="horz" lIns="245437" tIns="122718" rIns="245437" bIns="122718" rtlCol="0"/>
          <a:lstStyle>
            <a:lvl1pPr algn="r">
              <a:defRPr sz="3600"/>
            </a:lvl1pPr>
          </a:lstStyle>
          <a:p>
            <a:fld id="{38F28AB8-57D1-494F-9851-055AD867E790}" type="datetimeFigureOut">
              <a:rPr lang="en-US" smtClean="0"/>
              <a:t>2/27/2018</a:t>
            </a:fld>
            <a:endParaRPr lang="en-US"/>
          </a:p>
        </p:txBody>
      </p:sp>
      <p:sp>
        <p:nvSpPr>
          <p:cNvPr id="4" name="Slide Image Placeholder 3"/>
          <p:cNvSpPr>
            <a:spLocks noGrp="1" noRot="1" noChangeAspect="1"/>
          </p:cNvSpPr>
          <p:nvPr>
            <p:ph type="sldImg" idx="2"/>
          </p:nvPr>
        </p:nvSpPr>
        <p:spPr>
          <a:xfrm>
            <a:off x="8988425" y="2000250"/>
            <a:ext cx="8997950" cy="5399088"/>
          </a:xfrm>
          <a:prstGeom prst="rect">
            <a:avLst/>
          </a:prstGeom>
          <a:noFill/>
          <a:ln w="12700">
            <a:solidFill>
              <a:prstClr val="black"/>
            </a:solidFill>
          </a:ln>
        </p:spPr>
        <p:txBody>
          <a:bodyPr vert="horz" lIns="245437" tIns="122718" rIns="245437" bIns="122718" rtlCol="0" anchor="ctr"/>
          <a:lstStyle/>
          <a:p>
            <a:endParaRPr lang="en-US"/>
          </a:p>
        </p:txBody>
      </p:sp>
      <p:sp>
        <p:nvSpPr>
          <p:cNvPr id="5" name="Notes Placeholder 4"/>
          <p:cNvSpPr>
            <a:spLocks noGrp="1"/>
          </p:cNvSpPr>
          <p:nvPr>
            <p:ph type="body" sz="quarter" idx="3"/>
          </p:nvPr>
        </p:nvSpPr>
        <p:spPr>
          <a:xfrm>
            <a:off x="2697480" y="7700966"/>
            <a:ext cx="21579840" cy="6300790"/>
          </a:xfrm>
          <a:prstGeom prst="rect">
            <a:avLst/>
          </a:prstGeom>
        </p:spPr>
        <p:txBody>
          <a:bodyPr vert="horz" lIns="245437" tIns="122718" rIns="245437" bIns="12271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3" y="15199128"/>
            <a:ext cx="11689080" cy="802876"/>
          </a:xfrm>
          <a:prstGeom prst="rect">
            <a:avLst/>
          </a:prstGeom>
        </p:spPr>
        <p:txBody>
          <a:bodyPr vert="horz" lIns="245437" tIns="122718" rIns="245437" bIns="122718" rtlCol="0" anchor="b"/>
          <a:lstStyle>
            <a:lvl1pPr algn="l">
              <a:defRPr sz="3600"/>
            </a:lvl1pPr>
          </a:lstStyle>
          <a:p>
            <a:endParaRPr lang="en-US"/>
          </a:p>
        </p:txBody>
      </p:sp>
      <p:sp>
        <p:nvSpPr>
          <p:cNvPr id="7" name="Slide Number Placeholder 6"/>
          <p:cNvSpPr>
            <a:spLocks noGrp="1"/>
          </p:cNvSpPr>
          <p:nvPr>
            <p:ph type="sldNum" sz="quarter" idx="5"/>
          </p:nvPr>
        </p:nvSpPr>
        <p:spPr>
          <a:xfrm>
            <a:off x="15279477" y="15199128"/>
            <a:ext cx="11689080" cy="802876"/>
          </a:xfrm>
          <a:prstGeom prst="rect">
            <a:avLst/>
          </a:prstGeom>
        </p:spPr>
        <p:txBody>
          <a:bodyPr vert="horz" lIns="245437" tIns="122718" rIns="245437" bIns="122718" rtlCol="0" anchor="b"/>
          <a:lstStyle>
            <a:lvl1pPr algn="r">
              <a:defRPr sz="36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477042" rtl="0" eaLnBrk="1" latinLnBrk="0" hangingPunct="1">
      <a:defRPr sz="626" kern="1200">
        <a:solidFill>
          <a:schemeClr val="tx1"/>
        </a:solidFill>
        <a:latin typeface="+mn-lt"/>
        <a:ea typeface="+mn-ea"/>
        <a:cs typeface="+mn-cs"/>
      </a:defRPr>
    </a:lvl1pPr>
    <a:lvl2pPr marL="238521" algn="l" defTabSz="477042" rtl="0" eaLnBrk="1" latinLnBrk="0" hangingPunct="1">
      <a:defRPr sz="626" kern="1200">
        <a:solidFill>
          <a:schemeClr val="tx1"/>
        </a:solidFill>
        <a:latin typeface="+mn-lt"/>
        <a:ea typeface="+mn-ea"/>
        <a:cs typeface="+mn-cs"/>
      </a:defRPr>
    </a:lvl2pPr>
    <a:lvl3pPr marL="477042" algn="l" defTabSz="477042" rtl="0" eaLnBrk="1" latinLnBrk="0" hangingPunct="1">
      <a:defRPr sz="626" kern="1200">
        <a:solidFill>
          <a:schemeClr val="tx1"/>
        </a:solidFill>
        <a:latin typeface="+mn-lt"/>
        <a:ea typeface="+mn-ea"/>
        <a:cs typeface="+mn-cs"/>
      </a:defRPr>
    </a:lvl3pPr>
    <a:lvl4pPr marL="715564" algn="l" defTabSz="477042" rtl="0" eaLnBrk="1" latinLnBrk="0" hangingPunct="1">
      <a:defRPr sz="626" kern="1200">
        <a:solidFill>
          <a:schemeClr val="tx1"/>
        </a:solidFill>
        <a:latin typeface="+mn-lt"/>
        <a:ea typeface="+mn-ea"/>
        <a:cs typeface="+mn-cs"/>
      </a:defRPr>
    </a:lvl4pPr>
    <a:lvl5pPr marL="954085" algn="l" defTabSz="477042" rtl="0" eaLnBrk="1" latinLnBrk="0" hangingPunct="1">
      <a:defRPr sz="626" kern="1200">
        <a:solidFill>
          <a:schemeClr val="tx1"/>
        </a:solidFill>
        <a:latin typeface="+mn-lt"/>
        <a:ea typeface="+mn-ea"/>
        <a:cs typeface="+mn-cs"/>
      </a:defRPr>
    </a:lvl5pPr>
    <a:lvl6pPr marL="1192606" algn="l" defTabSz="477042" rtl="0" eaLnBrk="1" latinLnBrk="0" hangingPunct="1">
      <a:defRPr sz="626" kern="1200">
        <a:solidFill>
          <a:schemeClr val="tx1"/>
        </a:solidFill>
        <a:latin typeface="+mn-lt"/>
        <a:ea typeface="+mn-ea"/>
        <a:cs typeface="+mn-cs"/>
      </a:defRPr>
    </a:lvl6pPr>
    <a:lvl7pPr marL="1431127" algn="l" defTabSz="477042" rtl="0" eaLnBrk="1" latinLnBrk="0" hangingPunct="1">
      <a:defRPr sz="626" kern="1200">
        <a:solidFill>
          <a:schemeClr val="tx1"/>
        </a:solidFill>
        <a:latin typeface="+mn-lt"/>
        <a:ea typeface="+mn-ea"/>
        <a:cs typeface="+mn-cs"/>
      </a:defRPr>
    </a:lvl7pPr>
    <a:lvl8pPr marL="1669649" algn="l" defTabSz="477042" rtl="0" eaLnBrk="1" latinLnBrk="0" hangingPunct="1">
      <a:defRPr sz="626" kern="1200">
        <a:solidFill>
          <a:schemeClr val="tx1"/>
        </a:solidFill>
        <a:latin typeface="+mn-lt"/>
        <a:ea typeface="+mn-ea"/>
        <a:cs typeface="+mn-cs"/>
      </a:defRPr>
    </a:lvl8pPr>
    <a:lvl9pPr marL="1908170" algn="l" defTabSz="477042" rtl="0" eaLnBrk="1" latinLnBrk="0" hangingPunct="1">
      <a:defRPr sz="62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4000500" y="495300"/>
            <a:ext cx="19431000" cy="1257270"/>
          </a:xfrm>
        </p:spPr>
        <p:txBody>
          <a:bodyPr/>
          <a:lstStyle/>
          <a:p>
            <a:r>
              <a:rPr lang="en-US"/>
              <a:t>Click to edit Master title style</a:t>
            </a:r>
          </a:p>
        </p:txBody>
      </p:sp>
      <p:sp>
        <p:nvSpPr>
          <p:cNvPr id="31" name="Text Placeholder 6"/>
          <p:cNvSpPr>
            <a:spLocks noGrp="1"/>
          </p:cNvSpPr>
          <p:nvPr>
            <p:ph type="body" sz="quarter" idx="36"/>
          </p:nvPr>
        </p:nvSpPr>
        <p:spPr bwMode="auto">
          <a:xfrm>
            <a:off x="4000500" y="1794304"/>
            <a:ext cx="19431000" cy="415499"/>
          </a:xfrm>
        </p:spPr>
        <p:txBody>
          <a:bodyPr>
            <a:noAutofit/>
          </a:bodyPr>
          <a:lstStyle>
            <a:lvl1pPr marL="0" indent="0">
              <a:spcBef>
                <a:spcPts val="0"/>
              </a:spcBef>
              <a:buNone/>
              <a:defRPr sz="1200">
                <a:solidFill>
                  <a:schemeClr val="bg1"/>
                </a:solidFill>
              </a:defRPr>
            </a:lvl1pPr>
            <a:lvl2pPr marL="0" indent="0">
              <a:spcBef>
                <a:spcPts val="0"/>
              </a:spcBef>
              <a:buNone/>
              <a:defRPr sz="1200">
                <a:solidFill>
                  <a:schemeClr val="bg1"/>
                </a:solidFill>
              </a:defRPr>
            </a:lvl2pPr>
            <a:lvl3pPr marL="0" indent="0">
              <a:spcBef>
                <a:spcPts val="0"/>
              </a:spcBef>
              <a:buNone/>
              <a:defRPr sz="1200">
                <a:solidFill>
                  <a:schemeClr val="bg1"/>
                </a:solidFill>
              </a:defRPr>
            </a:lvl3pPr>
            <a:lvl4pPr marL="0" indent="0">
              <a:spcBef>
                <a:spcPts val="0"/>
              </a:spcBef>
              <a:buNone/>
              <a:defRPr sz="1200">
                <a:solidFill>
                  <a:schemeClr val="bg1"/>
                </a:solidFill>
              </a:defRPr>
            </a:lvl4pPr>
            <a:lvl5pPr marL="0" indent="0">
              <a:spcBef>
                <a:spcPts val="0"/>
              </a:spcBef>
              <a:buNone/>
              <a:defRPr sz="1200">
                <a:solidFill>
                  <a:schemeClr val="bg1"/>
                </a:solidFill>
              </a:defRPr>
            </a:lvl5pPr>
            <a:lvl6pPr marL="0" indent="0">
              <a:spcBef>
                <a:spcPts val="0"/>
              </a:spcBef>
              <a:buNone/>
              <a:defRPr sz="1200">
                <a:solidFill>
                  <a:schemeClr val="bg1"/>
                </a:solidFill>
              </a:defRPr>
            </a:lvl6pPr>
            <a:lvl7pPr marL="0" indent="0">
              <a:spcBef>
                <a:spcPts val="0"/>
              </a:spcBef>
              <a:buNone/>
              <a:defRPr sz="1200">
                <a:solidFill>
                  <a:schemeClr val="bg1"/>
                </a:solidFill>
              </a:defRPr>
            </a:lvl7pPr>
            <a:lvl8pPr marL="0" indent="0">
              <a:spcBef>
                <a:spcPts val="0"/>
              </a:spcBef>
              <a:buNone/>
              <a:defRPr sz="1200">
                <a:solidFill>
                  <a:schemeClr val="bg1"/>
                </a:solidFill>
              </a:defRPr>
            </a:lvl8pPr>
            <a:lvl9pPr marL="0" indent="0">
              <a:spcBef>
                <a:spcPts val="0"/>
              </a:spcBef>
              <a:buNone/>
              <a:defRPr sz="1200">
                <a:solidFill>
                  <a:schemeClr val="bg1"/>
                </a:solidFill>
              </a:defRPr>
            </a:lvl9pPr>
          </a:lstStyle>
          <a:p>
            <a:pPr lvl="0"/>
            <a:r>
              <a:rPr lang="en-US"/>
              <a:t>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2/27/2018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7" name="Text Placeholder 6"/>
          <p:cNvSpPr>
            <a:spLocks noGrp="1"/>
          </p:cNvSpPr>
          <p:nvPr>
            <p:ph type="body" sz="quarter" idx="13" hasCustomPrompt="1"/>
          </p:nvPr>
        </p:nvSpPr>
        <p:spPr>
          <a:xfrm>
            <a:off x="714375" y="2926080"/>
            <a:ext cx="8001000" cy="609600"/>
          </a:xfrm>
          <a:prstGeom prst="round1Rect">
            <a:avLst/>
          </a:prstGeom>
          <a:solidFill>
            <a:schemeClr val="accent2"/>
          </a:solidFill>
        </p:spPr>
        <p:txBody>
          <a:bodyPr lIns="365760" anchor="ctr">
            <a:noAutofit/>
          </a:bodyPr>
          <a:lstStyle>
            <a:lvl1pPr marL="0" indent="0">
              <a:spcBef>
                <a:spcPts val="0"/>
              </a:spcBef>
              <a:buNone/>
              <a:defRPr sz="3000" cap="all" baseline="0">
                <a:solidFill>
                  <a:schemeClr val="bg1"/>
                </a:solidFill>
                <a:latin typeface="+mj-lt"/>
              </a:defRPr>
            </a:lvl1pPr>
            <a:lvl2pPr marL="0" indent="0">
              <a:spcBef>
                <a:spcPts val="0"/>
              </a:spcBef>
              <a:buNone/>
              <a:defRPr sz="3000" cap="all" baseline="0">
                <a:solidFill>
                  <a:schemeClr val="bg1"/>
                </a:solidFill>
                <a:latin typeface="+mj-lt"/>
              </a:defRPr>
            </a:lvl2pPr>
            <a:lvl3pPr marL="0" indent="0">
              <a:spcBef>
                <a:spcPts val="0"/>
              </a:spcBef>
              <a:buNone/>
              <a:defRPr sz="3000" cap="all" baseline="0">
                <a:solidFill>
                  <a:schemeClr val="bg1"/>
                </a:solidFill>
                <a:latin typeface="+mj-lt"/>
              </a:defRPr>
            </a:lvl3pPr>
            <a:lvl4pPr marL="0" indent="0">
              <a:spcBef>
                <a:spcPts val="0"/>
              </a:spcBef>
              <a:buNone/>
              <a:defRPr sz="3000" cap="all" baseline="0">
                <a:solidFill>
                  <a:schemeClr val="bg1"/>
                </a:solidFill>
                <a:latin typeface="+mj-lt"/>
              </a:defRPr>
            </a:lvl4pPr>
            <a:lvl5pPr marL="0" indent="0">
              <a:spcBef>
                <a:spcPts val="0"/>
              </a:spcBef>
              <a:buNone/>
              <a:defRPr sz="3000" cap="all" baseline="0">
                <a:solidFill>
                  <a:schemeClr val="bg1"/>
                </a:solidFill>
                <a:latin typeface="+mj-lt"/>
              </a:defRPr>
            </a:lvl5pPr>
            <a:lvl6pPr marL="0" indent="0">
              <a:spcBef>
                <a:spcPts val="0"/>
              </a:spcBef>
              <a:buNone/>
              <a:defRPr sz="3000" cap="all" baseline="0">
                <a:solidFill>
                  <a:schemeClr val="bg1"/>
                </a:solidFill>
                <a:latin typeface="+mj-lt"/>
              </a:defRPr>
            </a:lvl6pPr>
            <a:lvl7pPr marL="0" indent="0">
              <a:spcBef>
                <a:spcPts val="0"/>
              </a:spcBef>
              <a:buNone/>
              <a:defRPr sz="3000" cap="all" baseline="0">
                <a:solidFill>
                  <a:schemeClr val="bg1"/>
                </a:solidFill>
                <a:latin typeface="+mj-lt"/>
              </a:defRPr>
            </a:lvl7pPr>
            <a:lvl8pPr marL="0" indent="0">
              <a:spcBef>
                <a:spcPts val="0"/>
              </a:spcBef>
              <a:buNone/>
              <a:defRPr sz="3000" cap="all" baseline="0">
                <a:solidFill>
                  <a:schemeClr val="bg1"/>
                </a:solidFill>
                <a:latin typeface="+mj-lt"/>
              </a:defRPr>
            </a:lvl8pPr>
            <a:lvl9pPr marL="0" indent="0">
              <a:spcBef>
                <a:spcPts val="0"/>
              </a:spcBef>
              <a:buNone/>
              <a:defRPr sz="3000" cap="all" baseline="0">
                <a:solidFill>
                  <a:schemeClr val="bg1"/>
                </a:solidFill>
                <a:latin typeface="+mj-lt"/>
              </a:defRPr>
            </a:lvl9pPr>
          </a:lstStyle>
          <a:p>
            <a:pPr lvl="0"/>
            <a:r>
              <a:rPr lang="en-US" dirty="0"/>
              <a:t>Heading</a:t>
            </a:r>
          </a:p>
        </p:txBody>
      </p:sp>
      <p:sp>
        <p:nvSpPr>
          <p:cNvPr id="19" name="Content Placeholder 17"/>
          <p:cNvSpPr>
            <a:spLocks noGrp="1"/>
          </p:cNvSpPr>
          <p:nvPr>
            <p:ph sz="quarter" idx="24" hasCustomPrompt="1"/>
          </p:nvPr>
        </p:nvSpPr>
        <p:spPr>
          <a:xfrm>
            <a:off x="714375" y="3535680"/>
            <a:ext cx="8001000" cy="3429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1" name="Text Placeholder 6"/>
          <p:cNvSpPr>
            <a:spLocks noGrp="1"/>
          </p:cNvSpPr>
          <p:nvPr>
            <p:ph type="body" sz="quarter" idx="17" hasCustomPrompt="1"/>
          </p:nvPr>
        </p:nvSpPr>
        <p:spPr>
          <a:xfrm>
            <a:off x="714375" y="7516368"/>
            <a:ext cx="8001000" cy="609600"/>
          </a:xfrm>
          <a:prstGeom prst="round1Rect">
            <a:avLst/>
          </a:prstGeom>
          <a:solidFill>
            <a:schemeClr val="accent3"/>
          </a:solidFill>
        </p:spPr>
        <p:txBody>
          <a:bodyPr lIns="365760" anchor="ctr">
            <a:noAutofit/>
          </a:bodyPr>
          <a:lstStyle>
            <a:lvl1pPr marL="0" indent="0">
              <a:spcBef>
                <a:spcPts val="0"/>
              </a:spcBef>
              <a:buNone/>
              <a:defRPr sz="3000" cap="all" baseline="0">
                <a:solidFill>
                  <a:schemeClr val="bg1"/>
                </a:solidFill>
                <a:latin typeface="+mj-lt"/>
              </a:defRPr>
            </a:lvl1pPr>
            <a:lvl2pPr marL="0" indent="0">
              <a:spcBef>
                <a:spcPts val="0"/>
              </a:spcBef>
              <a:buNone/>
              <a:defRPr sz="3000" cap="all" baseline="0">
                <a:solidFill>
                  <a:schemeClr val="bg1"/>
                </a:solidFill>
                <a:latin typeface="+mj-lt"/>
              </a:defRPr>
            </a:lvl2pPr>
            <a:lvl3pPr marL="0" indent="0">
              <a:spcBef>
                <a:spcPts val="0"/>
              </a:spcBef>
              <a:buNone/>
              <a:defRPr sz="3000" cap="all" baseline="0">
                <a:solidFill>
                  <a:schemeClr val="bg1"/>
                </a:solidFill>
                <a:latin typeface="+mj-lt"/>
              </a:defRPr>
            </a:lvl3pPr>
            <a:lvl4pPr marL="0" indent="0">
              <a:spcBef>
                <a:spcPts val="0"/>
              </a:spcBef>
              <a:buNone/>
              <a:defRPr sz="3000" cap="all" baseline="0">
                <a:solidFill>
                  <a:schemeClr val="bg1"/>
                </a:solidFill>
                <a:latin typeface="+mj-lt"/>
              </a:defRPr>
            </a:lvl4pPr>
            <a:lvl5pPr marL="0" indent="0">
              <a:spcBef>
                <a:spcPts val="0"/>
              </a:spcBef>
              <a:buNone/>
              <a:defRPr sz="3000" cap="all" baseline="0">
                <a:solidFill>
                  <a:schemeClr val="bg1"/>
                </a:solidFill>
                <a:latin typeface="+mj-lt"/>
              </a:defRPr>
            </a:lvl5pPr>
            <a:lvl6pPr marL="0" indent="0">
              <a:spcBef>
                <a:spcPts val="0"/>
              </a:spcBef>
              <a:buNone/>
              <a:defRPr sz="3000" cap="all" baseline="0">
                <a:solidFill>
                  <a:schemeClr val="bg1"/>
                </a:solidFill>
                <a:latin typeface="+mj-lt"/>
              </a:defRPr>
            </a:lvl6pPr>
            <a:lvl7pPr marL="0" indent="0">
              <a:spcBef>
                <a:spcPts val="0"/>
              </a:spcBef>
              <a:buNone/>
              <a:defRPr sz="3000" cap="all" baseline="0">
                <a:solidFill>
                  <a:schemeClr val="bg1"/>
                </a:solidFill>
                <a:latin typeface="+mj-lt"/>
              </a:defRPr>
            </a:lvl7pPr>
            <a:lvl8pPr marL="0" indent="0">
              <a:spcBef>
                <a:spcPts val="0"/>
              </a:spcBef>
              <a:buNone/>
              <a:defRPr sz="3000" cap="all" baseline="0">
                <a:solidFill>
                  <a:schemeClr val="bg1"/>
                </a:solidFill>
                <a:latin typeface="+mj-lt"/>
              </a:defRPr>
            </a:lvl8pPr>
            <a:lvl9pPr marL="0" indent="0">
              <a:spcBef>
                <a:spcPts val="0"/>
              </a:spcBef>
              <a:buNone/>
              <a:defRPr sz="3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714375" y="8125971"/>
            <a:ext cx="8001000" cy="4544083"/>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714375" y="12915900"/>
            <a:ext cx="8001000" cy="609600"/>
          </a:xfrm>
          <a:prstGeom prst="round1Rect">
            <a:avLst/>
          </a:prstGeom>
          <a:solidFill>
            <a:schemeClr val="accent4"/>
          </a:solidFill>
        </p:spPr>
        <p:txBody>
          <a:bodyPr lIns="365760" anchor="ctr">
            <a:noAutofit/>
          </a:bodyPr>
          <a:lstStyle>
            <a:lvl1pPr marL="0" indent="0">
              <a:spcBef>
                <a:spcPts val="0"/>
              </a:spcBef>
              <a:buNone/>
              <a:defRPr sz="3000" cap="all" baseline="0">
                <a:solidFill>
                  <a:schemeClr val="bg1"/>
                </a:solidFill>
                <a:latin typeface="+mj-lt"/>
              </a:defRPr>
            </a:lvl1pPr>
            <a:lvl2pPr marL="0" indent="0">
              <a:spcBef>
                <a:spcPts val="0"/>
              </a:spcBef>
              <a:buNone/>
              <a:defRPr sz="3000" cap="all" baseline="0">
                <a:solidFill>
                  <a:schemeClr val="bg1"/>
                </a:solidFill>
                <a:latin typeface="+mj-lt"/>
              </a:defRPr>
            </a:lvl2pPr>
            <a:lvl3pPr marL="0" indent="0">
              <a:spcBef>
                <a:spcPts val="0"/>
              </a:spcBef>
              <a:buNone/>
              <a:defRPr sz="3000" cap="all" baseline="0">
                <a:solidFill>
                  <a:schemeClr val="bg1"/>
                </a:solidFill>
                <a:latin typeface="+mj-lt"/>
              </a:defRPr>
            </a:lvl3pPr>
            <a:lvl4pPr marL="0" indent="0">
              <a:spcBef>
                <a:spcPts val="0"/>
              </a:spcBef>
              <a:buNone/>
              <a:defRPr sz="3000" cap="all" baseline="0">
                <a:solidFill>
                  <a:schemeClr val="bg1"/>
                </a:solidFill>
                <a:latin typeface="+mj-lt"/>
              </a:defRPr>
            </a:lvl4pPr>
            <a:lvl5pPr marL="0" indent="0">
              <a:spcBef>
                <a:spcPts val="0"/>
              </a:spcBef>
              <a:buNone/>
              <a:defRPr sz="3000" cap="all" baseline="0">
                <a:solidFill>
                  <a:schemeClr val="bg1"/>
                </a:solidFill>
                <a:latin typeface="+mj-lt"/>
              </a:defRPr>
            </a:lvl5pPr>
            <a:lvl6pPr marL="0" indent="0">
              <a:spcBef>
                <a:spcPts val="0"/>
              </a:spcBef>
              <a:buNone/>
              <a:defRPr sz="3000" cap="all" baseline="0">
                <a:solidFill>
                  <a:schemeClr val="bg1"/>
                </a:solidFill>
                <a:latin typeface="+mj-lt"/>
              </a:defRPr>
            </a:lvl6pPr>
            <a:lvl7pPr marL="0" indent="0">
              <a:spcBef>
                <a:spcPts val="0"/>
              </a:spcBef>
              <a:buNone/>
              <a:defRPr sz="3000" cap="all" baseline="0">
                <a:solidFill>
                  <a:schemeClr val="bg1"/>
                </a:solidFill>
                <a:latin typeface="+mj-lt"/>
              </a:defRPr>
            </a:lvl7pPr>
            <a:lvl8pPr marL="0" indent="0">
              <a:spcBef>
                <a:spcPts val="0"/>
              </a:spcBef>
              <a:buNone/>
              <a:defRPr sz="3000" cap="all" baseline="0">
                <a:solidFill>
                  <a:schemeClr val="bg1"/>
                </a:solidFill>
                <a:latin typeface="+mj-lt"/>
              </a:defRPr>
            </a:lvl8pPr>
            <a:lvl9pPr marL="0" indent="0">
              <a:spcBef>
                <a:spcPts val="0"/>
              </a:spcBef>
              <a:buNone/>
              <a:defRPr sz="3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714375" y="13528548"/>
            <a:ext cx="8001000" cy="2286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9715500" y="2926080"/>
            <a:ext cx="8001000" cy="609600"/>
          </a:xfrm>
          <a:prstGeom prst="round1Rect">
            <a:avLst/>
          </a:prstGeom>
          <a:solidFill>
            <a:schemeClr val="accent5"/>
          </a:solidFill>
        </p:spPr>
        <p:txBody>
          <a:bodyPr lIns="365760" anchor="ctr">
            <a:noAutofit/>
          </a:bodyPr>
          <a:lstStyle>
            <a:lvl1pPr marL="0" indent="0">
              <a:spcBef>
                <a:spcPts val="0"/>
              </a:spcBef>
              <a:buNone/>
              <a:defRPr sz="3000" cap="all" baseline="0">
                <a:solidFill>
                  <a:schemeClr val="bg1"/>
                </a:solidFill>
                <a:latin typeface="+mj-lt"/>
              </a:defRPr>
            </a:lvl1pPr>
            <a:lvl2pPr marL="0" indent="0">
              <a:spcBef>
                <a:spcPts val="0"/>
              </a:spcBef>
              <a:buNone/>
              <a:defRPr sz="3000" cap="all" baseline="0">
                <a:solidFill>
                  <a:schemeClr val="bg1"/>
                </a:solidFill>
                <a:latin typeface="+mj-lt"/>
              </a:defRPr>
            </a:lvl2pPr>
            <a:lvl3pPr marL="0" indent="0">
              <a:spcBef>
                <a:spcPts val="0"/>
              </a:spcBef>
              <a:buNone/>
              <a:defRPr sz="3000" cap="all" baseline="0">
                <a:solidFill>
                  <a:schemeClr val="bg1"/>
                </a:solidFill>
                <a:latin typeface="+mj-lt"/>
              </a:defRPr>
            </a:lvl3pPr>
            <a:lvl4pPr marL="0" indent="0">
              <a:spcBef>
                <a:spcPts val="0"/>
              </a:spcBef>
              <a:buNone/>
              <a:defRPr sz="3000" cap="all" baseline="0">
                <a:solidFill>
                  <a:schemeClr val="bg1"/>
                </a:solidFill>
                <a:latin typeface="+mj-lt"/>
              </a:defRPr>
            </a:lvl4pPr>
            <a:lvl5pPr marL="0" indent="0">
              <a:spcBef>
                <a:spcPts val="0"/>
              </a:spcBef>
              <a:buNone/>
              <a:defRPr sz="3000" cap="all" baseline="0">
                <a:solidFill>
                  <a:schemeClr val="bg1"/>
                </a:solidFill>
                <a:latin typeface="+mj-lt"/>
              </a:defRPr>
            </a:lvl5pPr>
            <a:lvl6pPr marL="0" indent="0">
              <a:spcBef>
                <a:spcPts val="0"/>
              </a:spcBef>
              <a:buNone/>
              <a:defRPr sz="3000" cap="all" baseline="0">
                <a:solidFill>
                  <a:schemeClr val="bg1"/>
                </a:solidFill>
                <a:latin typeface="+mj-lt"/>
              </a:defRPr>
            </a:lvl6pPr>
            <a:lvl7pPr marL="0" indent="0">
              <a:spcBef>
                <a:spcPts val="0"/>
              </a:spcBef>
              <a:buNone/>
              <a:defRPr sz="3000" cap="all" baseline="0">
                <a:solidFill>
                  <a:schemeClr val="bg1"/>
                </a:solidFill>
                <a:latin typeface="+mj-lt"/>
              </a:defRPr>
            </a:lvl7pPr>
            <a:lvl8pPr marL="0" indent="0">
              <a:spcBef>
                <a:spcPts val="0"/>
              </a:spcBef>
              <a:buNone/>
              <a:defRPr sz="3000" cap="all" baseline="0">
                <a:solidFill>
                  <a:schemeClr val="bg1"/>
                </a:solidFill>
                <a:latin typeface="+mj-lt"/>
              </a:defRPr>
            </a:lvl8pPr>
            <a:lvl9pPr marL="0" indent="0">
              <a:spcBef>
                <a:spcPts val="0"/>
              </a:spcBef>
              <a:buNone/>
              <a:defRPr sz="3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9715500" y="3535680"/>
            <a:ext cx="8001000" cy="2286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8" name="Content Placeholder 17"/>
          <p:cNvSpPr>
            <a:spLocks noGrp="1"/>
          </p:cNvSpPr>
          <p:nvPr>
            <p:ph sz="quarter" idx="23" hasCustomPrompt="1"/>
          </p:nvPr>
        </p:nvSpPr>
        <p:spPr>
          <a:xfrm>
            <a:off x="9715500" y="5974080"/>
            <a:ext cx="8001000" cy="30861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3" name="Content Placeholder 17"/>
          <p:cNvSpPr>
            <a:spLocks noGrp="1"/>
          </p:cNvSpPr>
          <p:nvPr>
            <p:ph sz="quarter" idx="28" hasCustomPrompt="1"/>
          </p:nvPr>
        </p:nvSpPr>
        <p:spPr>
          <a:xfrm>
            <a:off x="9715500" y="11734800"/>
            <a:ext cx="8001000" cy="876300"/>
          </a:xfrm>
        </p:spPr>
        <p:txBody>
          <a:bodyPr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p:txBody>
      </p:sp>
      <p:sp>
        <p:nvSpPr>
          <p:cNvPr id="24" name="Text Placeholder 6"/>
          <p:cNvSpPr>
            <a:spLocks noGrp="1"/>
          </p:cNvSpPr>
          <p:nvPr>
            <p:ph type="body" sz="quarter" idx="29" hasCustomPrompt="1"/>
          </p:nvPr>
        </p:nvSpPr>
        <p:spPr>
          <a:xfrm>
            <a:off x="9715500" y="12915900"/>
            <a:ext cx="8001000" cy="609600"/>
          </a:xfrm>
          <a:prstGeom prst="round1Rect">
            <a:avLst/>
          </a:prstGeom>
          <a:solidFill>
            <a:schemeClr val="accent6"/>
          </a:solidFill>
        </p:spPr>
        <p:txBody>
          <a:bodyPr lIns="365760" anchor="ctr">
            <a:noAutofit/>
          </a:bodyPr>
          <a:lstStyle>
            <a:lvl1pPr marL="0" indent="0">
              <a:spcBef>
                <a:spcPts val="0"/>
              </a:spcBef>
              <a:buNone/>
              <a:defRPr sz="3000" cap="all" baseline="0">
                <a:solidFill>
                  <a:schemeClr val="bg1"/>
                </a:solidFill>
                <a:latin typeface="+mj-lt"/>
              </a:defRPr>
            </a:lvl1pPr>
            <a:lvl2pPr marL="0" indent="0">
              <a:spcBef>
                <a:spcPts val="0"/>
              </a:spcBef>
              <a:buNone/>
              <a:defRPr sz="3000" cap="all" baseline="0">
                <a:solidFill>
                  <a:schemeClr val="bg1"/>
                </a:solidFill>
                <a:latin typeface="+mj-lt"/>
              </a:defRPr>
            </a:lvl2pPr>
            <a:lvl3pPr marL="0" indent="0">
              <a:spcBef>
                <a:spcPts val="0"/>
              </a:spcBef>
              <a:buNone/>
              <a:defRPr sz="3000" cap="all" baseline="0">
                <a:solidFill>
                  <a:schemeClr val="bg1"/>
                </a:solidFill>
                <a:latin typeface="+mj-lt"/>
              </a:defRPr>
            </a:lvl3pPr>
            <a:lvl4pPr marL="0" indent="0">
              <a:spcBef>
                <a:spcPts val="0"/>
              </a:spcBef>
              <a:buNone/>
              <a:defRPr sz="3000" cap="all" baseline="0">
                <a:solidFill>
                  <a:schemeClr val="bg1"/>
                </a:solidFill>
                <a:latin typeface="+mj-lt"/>
              </a:defRPr>
            </a:lvl4pPr>
            <a:lvl5pPr marL="0" indent="0">
              <a:spcBef>
                <a:spcPts val="0"/>
              </a:spcBef>
              <a:buNone/>
              <a:defRPr sz="3000" cap="all" baseline="0">
                <a:solidFill>
                  <a:schemeClr val="bg1"/>
                </a:solidFill>
                <a:latin typeface="+mj-lt"/>
              </a:defRPr>
            </a:lvl5pPr>
            <a:lvl6pPr marL="0" indent="0">
              <a:spcBef>
                <a:spcPts val="0"/>
              </a:spcBef>
              <a:buNone/>
              <a:defRPr sz="3000" cap="all" baseline="0">
                <a:solidFill>
                  <a:schemeClr val="bg1"/>
                </a:solidFill>
                <a:latin typeface="+mj-lt"/>
              </a:defRPr>
            </a:lvl6pPr>
            <a:lvl7pPr marL="0" indent="0">
              <a:spcBef>
                <a:spcPts val="0"/>
              </a:spcBef>
              <a:buNone/>
              <a:defRPr sz="3000" cap="all" baseline="0">
                <a:solidFill>
                  <a:schemeClr val="bg1"/>
                </a:solidFill>
                <a:latin typeface="+mj-lt"/>
              </a:defRPr>
            </a:lvl7pPr>
            <a:lvl8pPr marL="0" indent="0">
              <a:spcBef>
                <a:spcPts val="0"/>
              </a:spcBef>
              <a:buNone/>
              <a:defRPr sz="3000" cap="all" baseline="0">
                <a:solidFill>
                  <a:schemeClr val="bg1"/>
                </a:solidFill>
                <a:latin typeface="+mj-lt"/>
              </a:defRPr>
            </a:lvl8pPr>
            <a:lvl9pPr marL="0" indent="0">
              <a:spcBef>
                <a:spcPts val="0"/>
              </a:spcBef>
              <a:buNone/>
              <a:defRPr sz="3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9715500" y="13528548"/>
            <a:ext cx="8001000" cy="2286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18688050" y="2926080"/>
            <a:ext cx="8001000" cy="609600"/>
          </a:xfrm>
          <a:prstGeom prst="round1Rect">
            <a:avLst/>
          </a:prstGeom>
          <a:solidFill>
            <a:schemeClr val="accent6"/>
          </a:solidFill>
        </p:spPr>
        <p:txBody>
          <a:bodyPr lIns="365760" anchor="ctr">
            <a:noAutofit/>
          </a:bodyPr>
          <a:lstStyle>
            <a:lvl1pPr marL="0" indent="0">
              <a:spcBef>
                <a:spcPts val="0"/>
              </a:spcBef>
              <a:buNone/>
              <a:defRPr sz="3000" cap="all" baseline="0">
                <a:solidFill>
                  <a:schemeClr val="bg1"/>
                </a:solidFill>
                <a:latin typeface="+mj-lt"/>
              </a:defRPr>
            </a:lvl1pPr>
            <a:lvl2pPr marL="0" indent="0">
              <a:spcBef>
                <a:spcPts val="0"/>
              </a:spcBef>
              <a:buNone/>
              <a:defRPr sz="3000" cap="all" baseline="0">
                <a:solidFill>
                  <a:schemeClr val="bg1"/>
                </a:solidFill>
                <a:latin typeface="+mj-lt"/>
              </a:defRPr>
            </a:lvl2pPr>
            <a:lvl3pPr marL="0" indent="0">
              <a:spcBef>
                <a:spcPts val="0"/>
              </a:spcBef>
              <a:buNone/>
              <a:defRPr sz="3000" cap="all" baseline="0">
                <a:solidFill>
                  <a:schemeClr val="bg1"/>
                </a:solidFill>
                <a:latin typeface="+mj-lt"/>
              </a:defRPr>
            </a:lvl3pPr>
            <a:lvl4pPr marL="0" indent="0">
              <a:spcBef>
                <a:spcPts val="0"/>
              </a:spcBef>
              <a:buNone/>
              <a:defRPr sz="3000" cap="all" baseline="0">
                <a:solidFill>
                  <a:schemeClr val="bg1"/>
                </a:solidFill>
                <a:latin typeface="+mj-lt"/>
              </a:defRPr>
            </a:lvl4pPr>
            <a:lvl5pPr marL="0" indent="0">
              <a:spcBef>
                <a:spcPts val="0"/>
              </a:spcBef>
              <a:buNone/>
              <a:defRPr sz="3000" cap="all" baseline="0">
                <a:solidFill>
                  <a:schemeClr val="bg1"/>
                </a:solidFill>
                <a:latin typeface="+mj-lt"/>
              </a:defRPr>
            </a:lvl5pPr>
            <a:lvl6pPr marL="0" indent="0">
              <a:spcBef>
                <a:spcPts val="0"/>
              </a:spcBef>
              <a:buNone/>
              <a:defRPr sz="3000" cap="all" baseline="0">
                <a:solidFill>
                  <a:schemeClr val="bg1"/>
                </a:solidFill>
                <a:latin typeface="+mj-lt"/>
              </a:defRPr>
            </a:lvl6pPr>
            <a:lvl7pPr marL="0" indent="0">
              <a:spcBef>
                <a:spcPts val="0"/>
              </a:spcBef>
              <a:buNone/>
              <a:defRPr sz="3000" cap="all" baseline="0">
                <a:solidFill>
                  <a:schemeClr val="bg1"/>
                </a:solidFill>
                <a:latin typeface="+mj-lt"/>
              </a:defRPr>
            </a:lvl7pPr>
            <a:lvl8pPr marL="0" indent="0">
              <a:spcBef>
                <a:spcPts val="0"/>
              </a:spcBef>
              <a:buNone/>
              <a:defRPr sz="3000" cap="all" baseline="0">
                <a:solidFill>
                  <a:schemeClr val="bg1"/>
                </a:solidFill>
                <a:latin typeface="+mj-lt"/>
              </a:defRPr>
            </a:lvl8pPr>
            <a:lvl9pPr marL="0" indent="0">
              <a:spcBef>
                <a:spcPts val="0"/>
              </a:spcBef>
              <a:buNone/>
              <a:defRPr sz="3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18688050" y="3535680"/>
            <a:ext cx="8001000" cy="36576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18688050" y="7918704"/>
            <a:ext cx="8001000" cy="36576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9" name="Text Placeholder 6"/>
          <p:cNvSpPr>
            <a:spLocks noGrp="1"/>
          </p:cNvSpPr>
          <p:nvPr>
            <p:ph type="body" sz="quarter" idx="34" hasCustomPrompt="1"/>
          </p:nvPr>
        </p:nvSpPr>
        <p:spPr>
          <a:xfrm>
            <a:off x="18688050" y="12915900"/>
            <a:ext cx="8001000" cy="609600"/>
          </a:xfrm>
          <a:prstGeom prst="round1Rect">
            <a:avLst/>
          </a:prstGeom>
          <a:solidFill>
            <a:schemeClr val="accent1"/>
          </a:solidFill>
        </p:spPr>
        <p:txBody>
          <a:bodyPr lIns="365760" anchor="ctr">
            <a:noAutofit/>
          </a:bodyPr>
          <a:lstStyle>
            <a:lvl1pPr marL="0" indent="0">
              <a:spcBef>
                <a:spcPts val="0"/>
              </a:spcBef>
              <a:buNone/>
              <a:defRPr sz="3000" cap="all" baseline="0">
                <a:solidFill>
                  <a:schemeClr val="bg1"/>
                </a:solidFill>
                <a:latin typeface="+mj-lt"/>
              </a:defRPr>
            </a:lvl1pPr>
            <a:lvl2pPr marL="0" indent="0">
              <a:spcBef>
                <a:spcPts val="0"/>
              </a:spcBef>
              <a:buNone/>
              <a:defRPr sz="3000" cap="all" baseline="0">
                <a:solidFill>
                  <a:schemeClr val="bg1"/>
                </a:solidFill>
                <a:latin typeface="+mj-lt"/>
              </a:defRPr>
            </a:lvl2pPr>
            <a:lvl3pPr marL="0" indent="0">
              <a:spcBef>
                <a:spcPts val="0"/>
              </a:spcBef>
              <a:buNone/>
              <a:defRPr sz="3000" cap="all" baseline="0">
                <a:solidFill>
                  <a:schemeClr val="bg1"/>
                </a:solidFill>
                <a:latin typeface="+mj-lt"/>
              </a:defRPr>
            </a:lvl3pPr>
            <a:lvl4pPr marL="0" indent="0">
              <a:spcBef>
                <a:spcPts val="0"/>
              </a:spcBef>
              <a:buNone/>
              <a:defRPr sz="3000" cap="all" baseline="0">
                <a:solidFill>
                  <a:schemeClr val="bg1"/>
                </a:solidFill>
                <a:latin typeface="+mj-lt"/>
              </a:defRPr>
            </a:lvl4pPr>
            <a:lvl5pPr marL="0" indent="0">
              <a:spcBef>
                <a:spcPts val="0"/>
              </a:spcBef>
              <a:buNone/>
              <a:defRPr sz="3000" cap="all" baseline="0">
                <a:solidFill>
                  <a:schemeClr val="bg1"/>
                </a:solidFill>
                <a:latin typeface="+mj-lt"/>
              </a:defRPr>
            </a:lvl5pPr>
            <a:lvl6pPr marL="0" indent="0">
              <a:spcBef>
                <a:spcPts val="0"/>
              </a:spcBef>
              <a:buNone/>
              <a:defRPr sz="3000" cap="all" baseline="0">
                <a:solidFill>
                  <a:schemeClr val="bg1"/>
                </a:solidFill>
                <a:latin typeface="+mj-lt"/>
              </a:defRPr>
            </a:lvl6pPr>
            <a:lvl7pPr marL="0" indent="0">
              <a:spcBef>
                <a:spcPts val="0"/>
              </a:spcBef>
              <a:buNone/>
              <a:defRPr sz="3000" cap="all" baseline="0">
                <a:solidFill>
                  <a:schemeClr val="bg1"/>
                </a:solidFill>
                <a:latin typeface="+mj-lt"/>
              </a:defRPr>
            </a:lvl7pPr>
            <a:lvl8pPr marL="0" indent="0">
              <a:spcBef>
                <a:spcPts val="0"/>
              </a:spcBef>
              <a:buNone/>
              <a:defRPr sz="3000" cap="all" baseline="0">
                <a:solidFill>
                  <a:schemeClr val="bg1"/>
                </a:solidFill>
                <a:latin typeface="+mj-lt"/>
              </a:defRPr>
            </a:lvl8pPr>
            <a:lvl9pPr marL="0" indent="0">
              <a:spcBef>
                <a:spcPts val="0"/>
              </a:spcBef>
              <a:buNone/>
              <a:defRPr sz="3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18688050" y="13528548"/>
            <a:ext cx="8001000" cy="2286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2" name="Instructions"/>
          <p:cNvSpPr/>
          <p:nvPr userDrawn="1"/>
        </p:nvSpPr>
        <p:spPr>
          <a:xfrm>
            <a:off x="27432003" y="1276350"/>
            <a:ext cx="7779545" cy="16459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rIns="137160" rtlCol="0" anchor="t"/>
          <a:lstStyle/>
          <a:p>
            <a:pPr lvl="0">
              <a:spcBef>
                <a:spcPts val="600"/>
              </a:spcBef>
            </a:pPr>
            <a:r>
              <a:rPr sz="48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600"/>
              </a:spcBef>
            </a:pPr>
            <a:r>
              <a:rPr lang="en-US" sz="3300"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150"/>
              </a:spcBef>
            </a:pPr>
            <a:endParaRPr sz="3000" dirty="0">
              <a:solidFill>
                <a:prstClr val="white">
                  <a:lumMod val="50000"/>
                </a:prstClr>
              </a:solidFill>
              <a:latin typeface="Calibri Light" panose="020F0302020204030204" pitchFamily="34" charset="0"/>
              <a:cs typeface="Calibri" panose="020F0502020204030204" pitchFamily="34" charset="0"/>
            </a:endParaRPr>
          </a:p>
          <a:p>
            <a:pPr lvl="0">
              <a:spcBef>
                <a:spcPts val="600"/>
              </a:spcBef>
            </a:pPr>
            <a:r>
              <a:rPr sz="44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600"/>
              </a:spcBef>
            </a:pPr>
            <a:r>
              <a:rPr sz="33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3300" dirty="0">
                <a:solidFill>
                  <a:prstClr val="white">
                    <a:lumMod val="50000"/>
                  </a:prstClr>
                </a:solidFill>
                <a:latin typeface="Calibri Light" panose="020F0302020204030204" pitchFamily="34" charset="0"/>
                <a:cs typeface="Calibri" panose="020F0502020204030204" pitchFamily="34" charset="0"/>
              </a:rPr>
              <a:t>poster </a:t>
            </a:r>
            <a:r>
              <a:rPr sz="3300" dirty="0">
                <a:solidFill>
                  <a:prstClr val="white">
                    <a:lumMod val="50000"/>
                  </a:prstClr>
                </a:solidFill>
                <a:latin typeface="Calibri Light" panose="020F0302020204030204" pitchFamily="34" charset="0"/>
                <a:cs typeface="Calibri" panose="020F0502020204030204" pitchFamily="34" charset="0"/>
              </a:rPr>
              <a:t>are formatted for you. </a:t>
            </a:r>
            <a:r>
              <a:rPr lang="en-US" sz="3300" dirty="0">
                <a:solidFill>
                  <a:prstClr val="white">
                    <a:lumMod val="50000"/>
                  </a:prstClr>
                </a:solidFill>
                <a:latin typeface="Calibri Light" panose="020F0302020204030204" pitchFamily="34" charset="0"/>
                <a:cs typeface="Calibri" panose="020F0502020204030204" pitchFamily="34" charset="0"/>
              </a:rPr>
              <a:t>Type</a:t>
            </a:r>
            <a:r>
              <a:rPr lang="en-US" sz="3300"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3300" dirty="0">
                <a:solidFill>
                  <a:prstClr val="white">
                    <a:lumMod val="50000"/>
                  </a:prstClr>
                </a:solidFill>
                <a:latin typeface="Calibri Light" panose="020F0302020204030204" pitchFamily="34" charset="0"/>
                <a:cs typeface="Calibri" panose="020F0502020204030204" pitchFamily="34" charset="0"/>
              </a:rPr>
              <a:t>to add text, or c</a:t>
            </a:r>
            <a:r>
              <a:rPr lang="en-US" sz="3300"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1200"/>
              </a:spcBef>
            </a:pPr>
            <a:r>
              <a:rPr lang="en-US" sz="3300" dirty="0">
                <a:solidFill>
                  <a:prstClr val="white">
                    <a:lumMod val="50000"/>
                  </a:prstClr>
                </a:solidFill>
                <a:latin typeface="Calibri Light" panose="020F0302020204030204" pitchFamily="34" charset="0"/>
                <a:cs typeface="Calibri" panose="020F0502020204030204" pitchFamily="34" charset="0"/>
              </a:rPr>
              <a:t>T</a:t>
            </a:r>
            <a:r>
              <a:rPr sz="3300" dirty="0">
                <a:solidFill>
                  <a:prstClr val="white">
                    <a:lumMod val="50000"/>
                  </a:prstClr>
                </a:solidFill>
                <a:latin typeface="Calibri Light" panose="020F0302020204030204" pitchFamily="34" charset="0"/>
                <a:cs typeface="Calibri" panose="020F0502020204030204" pitchFamily="34" charset="0"/>
              </a:rPr>
              <a:t>o add or remove bullet points from text, just click the Bullets button on the Home tab.</a:t>
            </a:r>
          </a:p>
          <a:p>
            <a:pPr lvl="0">
              <a:spcBef>
                <a:spcPts val="1200"/>
              </a:spcBef>
            </a:pPr>
            <a:r>
              <a:rPr sz="33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3300" dirty="0">
                <a:solidFill>
                  <a:prstClr val="white">
                    <a:lumMod val="50000"/>
                  </a:prstClr>
                </a:solidFill>
                <a:latin typeface="Calibri Light" panose="020F0302020204030204" pitchFamily="34" charset="0"/>
                <a:cs typeface="Calibri" panose="020F0502020204030204" pitchFamily="34" charset="0"/>
              </a:rPr>
              <a:t>content</a:t>
            </a:r>
            <a:r>
              <a:rPr sz="3300" dirty="0">
                <a:solidFill>
                  <a:prstClr val="white">
                    <a:lumMod val="50000"/>
                  </a:prstClr>
                </a:solidFill>
                <a:latin typeface="Calibri Light" panose="020F0302020204030204" pitchFamily="34" charset="0"/>
                <a:cs typeface="Calibri" panose="020F0502020204030204" pitchFamily="34" charset="0"/>
              </a:rPr>
              <a:t> or body text, just make a copy of what you need and drag it into place. PowerPoint’s Smart Guides will help you align it with everything else.</a:t>
            </a:r>
          </a:p>
          <a:p>
            <a:pPr lvl="0">
              <a:spcBef>
                <a:spcPts val="1200"/>
              </a:spcBef>
            </a:pPr>
            <a:r>
              <a:rPr sz="3300"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a:t>
            </a:r>
            <a:r>
              <a:rPr lang="en-US" sz="3300" dirty="0">
                <a:solidFill>
                  <a:prstClr val="white">
                    <a:lumMod val="50000"/>
                  </a:prstClr>
                </a:solidFill>
                <a:latin typeface="Calibri Light" panose="020F0302020204030204" pitchFamily="34" charset="0"/>
                <a:cs typeface="Calibri" panose="020F0502020204030204" pitchFamily="34" charset="0"/>
              </a:rPr>
              <a:t>right-</a:t>
            </a:r>
            <a:r>
              <a:rPr sz="3300" dirty="0">
                <a:solidFill>
                  <a:prstClr val="white">
                    <a:lumMod val="50000"/>
                  </a:prstClr>
                </a:solidFill>
                <a:latin typeface="Calibri Light" panose="020F0302020204030204" pitchFamily="34" charset="0"/>
                <a:cs typeface="Calibri" panose="020F0502020204030204" pitchFamily="34" charset="0"/>
              </a:rPr>
              <a:t>click a picture</a:t>
            </a:r>
            <a:r>
              <a:rPr lang="en-US" sz="3300" dirty="0">
                <a:solidFill>
                  <a:prstClr val="white">
                    <a:lumMod val="50000"/>
                  </a:prstClr>
                </a:solidFill>
                <a:latin typeface="Calibri Light" panose="020F0302020204030204" pitchFamily="34" charset="0"/>
                <a:cs typeface="Calibri" panose="020F0502020204030204" pitchFamily="34" charset="0"/>
              </a:rPr>
              <a:t> and choose Change Picture. Maintain the</a:t>
            </a:r>
            <a:r>
              <a:rPr lang="en-US" sz="3300" baseline="0" dirty="0">
                <a:solidFill>
                  <a:prstClr val="white">
                    <a:lumMod val="50000"/>
                  </a:prstClr>
                </a:solidFill>
                <a:latin typeface="Calibri Light" panose="020F0302020204030204" pitchFamily="34" charset="0"/>
                <a:cs typeface="Calibri" panose="020F0502020204030204" pitchFamily="34" charset="0"/>
              </a:rPr>
              <a:t> proportion of pictures as you r</a:t>
            </a:r>
            <a:r>
              <a:rPr lang="en-US" sz="3300" dirty="0">
                <a:solidFill>
                  <a:prstClr val="white">
                    <a:lumMod val="50000"/>
                  </a:prstClr>
                </a:solidFill>
                <a:latin typeface="Calibri Light" panose="020F0302020204030204" pitchFamily="34" charset="0"/>
                <a:cs typeface="Calibri" panose="020F0502020204030204" pitchFamily="34" charset="0"/>
              </a:rPr>
              <a:t>esize</a:t>
            </a:r>
            <a:r>
              <a:rPr lang="en-US" sz="3300" baseline="0" dirty="0">
                <a:solidFill>
                  <a:prstClr val="white">
                    <a:lumMod val="50000"/>
                  </a:prstClr>
                </a:solidFill>
                <a:latin typeface="Calibri Light" panose="020F0302020204030204" pitchFamily="34" charset="0"/>
                <a:cs typeface="Calibri" panose="020F0502020204030204" pitchFamily="34" charset="0"/>
              </a:rPr>
              <a:t> by dragging a corner.</a:t>
            </a:r>
            <a:endParaRPr sz="3300" dirty="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5730" userDrawn="1">
          <p15:clr>
            <a:srgbClr val="A4A3A4"/>
          </p15:clr>
        </p15:guide>
        <p15:guide id="2" pos="1155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0"/>
            <a:ext cx="27432000" cy="2514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29"/>
          </a:p>
        </p:txBody>
      </p:sp>
      <p:sp>
        <p:nvSpPr>
          <p:cNvPr id="2" name="Title Placeholder 1"/>
          <p:cNvSpPr>
            <a:spLocks noGrp="1"/>
          </p:cNvSpPr>
          <p:nvPr>
            <p:ph type="title"/>
          </p:nvPr>
        </p:nvSpPr>
        <p:spPr bwMode="auto">
          <a:xfrm>
            <a:off x="4000500" y="495300"/>
            <a:ext cx="19431000" cy="125727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000500" y="3009900"/>
            <a:ext cx="19431000" cy="1181481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14375" y="16057349"/>
            <a:ext cx="6172200" cy="228600"/>
          </a:xfrm>
          <a:prstGeom prst="rect">
            <a:avLst/>
          </a:prstGeom>
        </p:spPr>
        <p:txBody>
          <a:bodyPr vert="horz" lIns="91440" tIns="45720" rIns="91440" bIns="45720" rtlCol="0" anchor="ctr"/>
          <a:lstStyle>
            <a:lvl1pPr algn="l">
              <a:defRPr sz="800">
                <a:solidFill>
                  <a:schemeClr val="tx1">
                    <a:tint val="75000"/>
                  </a:schemeClr>
                </a:solidFill>
              </a:defRPr>
            </a:lvl1pPr>
          </a:lstStyle>
          <a:p>
            <a:fld id="{ECAA57DF-1C19-4726-AB84-014692BAD8F5}" type="datetimeFigureOut">
              <a:rPr lang="en-US" smtClean="0"/>
              <a:pPr/>
              <a:t>2/27/2018</a:t>
            </a:fld>
            <a:endParaRPr lang="en-US"/>
          </a:p>
        </p:txBody>
      </p:sp>
      <p:sp>
        <p:nvSpPr>
          <p:cNvPr id="5" name="Footer Placeholder 4"/>
          <p:cNvSpPr>
            <a:spLocks noGrp="1"/>
          </p:cNvSpPr>
          <p:nvPr>
            <p:ph type="ftr" sz="quarter" idx="3"/>
          </p:nvPr>
        </p:nvSpPr>
        <p:spPr>
          <a:xfrm>
            <a:off x="6886575" y="16057349"/>
            <a:ext cx="13658850" cy="228600"/>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0545425" y="16057349"/>
            <a:ext cx="6172200" cy="228600"/>
          </a:xfrm>
          <a:prstGeom prst="rect">
            <a:avLst/>
          </a:prstGeom>
        </p:spPr>
        <p:txBody>
          <a:bodyPr vert="horz" lIns="91440" tIns="45720" rIns="91440" bIns="45720" rtlCol="0" anchor="ctr"/>
          <a:lstStyle>
            <a:lvl1pPr algn="r">
              <a:defRPr sz="800">
                <a:solidFill>
                  <a:schemeClr val="tx1">
                    <a:tint val="75000"/>
                  </a:schemeClr>
                </a:solidFill>
              </a:defRPr>
            </a:lvl1pPr>
          </a:lstStyle>
          <a:p>
            <a:fld id="{91B4C631-C489-4C11-812F-2172FBEAE82B}" type="slidenum">
              <a:rPr lang="en-US" smtClean="0"/>
              <a:pPr/>
              <a:t>‹#›</a:t>
            </a:fld>
            <a:endParaRPr lang="en-US"/>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2194513"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595" indent="-228595" algn="l" defTabSz="2194513" rtl="0" eaLnBrk="1" latinLnBrk="0" hangingPunct="1">
        <a:lnSpc>
          <a:spcPct val="100000"/>
        </a:lnSpc>
        <a:spcBef>
          <a:spcPts val="600"/>
        </a:spcBef>
        <a:buClr>
          <a:schemeClr val="accent2"/>
        </a:buClr>
        <a:buFont typeface="Arial" panose="020B0604020202020204" pitchFamily="34" charset="0"/>
        <a:buChar char="•"/>
        <a:defRPr sz="1400" kern="1200">
          <a:solidFill>
            <a:schemeClr val="tx1"/>
          </a:solidFill>
          <a:latin typeface="+mn-lt"/>
          <a:ea typeface="+mn-ea"/>
          <a:cs typeface="+mn-cs"/>
        </a:defRPr>
      </a:lvl1pPr>
      <a:lvl2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2pPr>
      <a:lvl3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3pPr>
      <a:lvl4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4pPr>
      <a:lvl5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5pPr>
      <a:lvl6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6pPr>
      <a:lvl7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7pPr>
      <a:lvl8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8pPr>
      <a:lvl9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2194513" rtl="0" eaLnBrk="1" latinLnBrk="0" hangingPunct="1">
        <a:defRPr sz="4320" kern="1200">
          <a:solidFill>
            <a:schemeClr val="tx1"/>
          </a:solidFill>
          <a:latin typeface="+mn-lt"/>
          <a:ea typeface="+mn-ea"/>
          <a:cs typeface="+mn-cs"/>
        </a:defRPr>
      </a:lvl1pPr>
      <a:lvl2pPr marL="1097257" algn="l" defTabSz="2194513" rtl="0" eaLnBrk="1" latinLnBrk="0" hangingPunct="1">
        <a:defRPr sz="4320" kern="1200">
          <a:solidFill>
            <a:schemeClr val="tx1"/>
          </a:solidFill>
          <a:latin typeface="+mn-lt"/>
          <a:ea typeface="+mn-ea"/>
          <a:cs typeface="+mn-cs"/>
        </a:defRPr>
      </a:lvl2pPr>
      <a:lvl3pPr marL="2194513" algn="l" defTabSz="2194513" rtl="0" eaLnBrk="1" latinLnBrk="0" hangingPunct="1">
        <a:defRPr sz="4320" kern="1200">
          <a:solidFill>
            <a:schemeClr val="tx1"/>
          </a:solidFill>
          <a:latin typeface="+mn-lt"/>
          <a:ea typeface="+mn-ea"/>
          <a:cs typeface="+mn-cs"/>
        </a:defRPr>
      </a:lvl3pPr>
      <a:lvl4pPr marL="3291770" algn="l" defTabSz="2194513" rtl="0" eaLnBrk="1" latinLnBrk="0" hangingPunct="1">
        <a:defRPr sz="4320" kern="1200">
          <a:solidFill>
            <a:schemeClr val="tx1"/>
          </a:solidFill>
          <a:latin typeface="+mn-lt"/>
          <a:ea typeface="+mn-ea"/>
          <a:cs typeface="+mn-cs"/>
        </a:defRPr>
      </a:lvl4pPr>
      <a:lvl5pPr marL="4389026" algn="l" defTabSz="2194513" rtl="0" eaLnBrk="1" latinLnBrk="0" hangingPunct="1">
        <a:defRPr sz="4320" kern="1200">
          <a:solidFill>
            <a:schemeClr val="tx1"/>
          </a:solidFill>
          <a:latin typeface="+mn-lt"/>
          <a:ea typeface="+mn-ea"/>
          <a:cs typeface="+mn-cs"/>
        </a:defRPr>
      </a:lvl5pPr>
      <a:lvl6pPr marL="5486283" algn="l" defTabSz="2194513" rtl="0" eaLnBrk="1" latinLnBrk="0" hangingPunct="1">
        <a:defRPr sz="4320" kern="1200">
          <a:solidFill>
            <a:schemeClr val="tx1"/>
          </a:solidFill>
          <a:latin typeface="+mn-lt"/>
          <a:ea typeface="+mn-ea"/>
          <a:cs typeface="+mn-cs"/>
        </a:defRPr>
      </a:lvl6pPr>
      <a:lvl7pPr marL="6583539" algn="l" defTabSz="2194513" rtl="0" eaLnBrk="1" latinLnBrk="0" hangingPunct="1">
        <a:defRPr sz="4320" kern="1200">
          <a:solidFill>
            <a:schemeClr val="tx1"/>
          </a:solidFill>
          <a:latin typeface="+mn-lt"/>
          <a:ea typeface="+mn-ea"/>
          <a:cs typeface="+mn-cs"/>
        </a:defRPr>
      </a:lvl7pPr>
      <a:lvl8pPr marL="7680796" algn="l" defTabSz="2194513" rtl="0" eaLnBrk="1" latinLnBrk="0" hangingPunct="1">
        <a:defRPr sz="4320" kern="1200">
          <a:solidFill>
            <a:schemeClr val="tx1"/>
          </a:solidFill>
          <a:latin typeface="+mn-lt"/>
          <a:ea typeface="+mn-ea"/>
          <a:cs typeface="+mn-cs"/>
        </a:defRPr>
      </a:lvl8pPr>
      <a:lvl9pPr marL="8778052" algn="l" defTabSz="2194513" rtl="0" eaLnBrk="1" latinLnBrk="0" hangingPunct="1">
        <a:defRPr sz="432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184" userDrawn="1">
          <p15:clr>
            <a:srgbClr val="A4A3A4"/>
          </p15:clr>
        </p15:guide>
        <p15:guide id="2" pos="450" userDrawn="1">
          <p15:clr>
            <a:srgbClr val="A4A3A4"/>
          </p15:clr>
        </p15:guide>
        <p15:guide id="3" pos="16830" userDrawn="1">
          <p15:clr>
            <a:srgbClr val="A4A3A4"/>
          </p15:clr>
        </p15:guide>
        <p15:guide id="4" pos="8640"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2724539" y="543415"/>
            <a:ext cx="19381400" cy="1257270"/>
          </a:xfrm>
        </p:spPr>
        <p:txBody>
          <a:bodyPr>
            <a:normAutofit fontScale="90000"/>
          </a:bodyPr>
          <a:lstStyle/>
          <a:p>
            <a:pPr algn="ctr"/>
            <a:r>
              <a:rPr lang="en-US" dirty="0"/>
              <a:t>Breaking Bad: Robust Breakout Detection Based on E-Divisive with Medians (EDM) for Modeling Data Quality Control</a:t>
            </a:r>
          </a:p>
        </p:txBody>
      </p:sp>
      <p:sp>
        <p:nvSpPr>
          <p:cNvPr id="23" name="Text Placeholder 22"/>
          <p:cNvSpPr>
            <a:spLocks noGrp="1"/>
          </p:cNvSpPr>
          <p:nvPr>
            <p:ph type="body" sz="quarter" idx="36"/>
          </p:nvPr>
        </p:nvSpPr>
        <p:spPr>
          <a:xfrm>
            <a:off x="4618673" y="1800685"/>
            <a:ext cx="15544800" cy="415499"/>
          </a:xfrm>
        </p:spPr>
        <p:txBody>
          <a:bodyPr/>
          <a:lstStyle/>
          <a:p>
            <a:pPr algn="ctr"/>
            <a:r>
              <a:rPr lang="en-US" sz="2000" dirty="0"/>
              <a:t>Hao Zhang, Ph.D., Philadelphia Water Department, Philadelphia, PA, USA</a:t>
            </a:r>
          </a:p>
        </p:txBody>
      </p:sp>
      <p:sp>
        <p:nvSpPr>
          <p:cNvPr id="5" name="Text Placeholder 4"/>
          <p:cNvSpPr>
            <a:spLocks noGrp="1"/>
          </p:cNvSpPr>
          <p:nvPr>
            <p:ph type="body" sz="quarter" idx="13"/>
          </p:nvPr>
        </p:nvSpPr>
        <p:spPr/>
        <p:txBody>
          <a:bodyPr/>
          <a:lstStyle/>
          <a:p>
            <a:r>
              <a:rPr lang="en-US" dirty="0"/>
              <a:t>INTRODUCTION</a:t>
            </a:r>
          </a:p>
        </p:txBody>
      </p:sp>
      <p:sp>
        <p:nvSpPr>
          <p:cNvPr id="12" name="Content Placeholder 11"/>
          <p:cNvSpPr>
            <a:spLocks noGrp="1"/>
          </p:cNvSpPr>
          <p:nvPr>
            <p:ph sz="quarter" idx="25"/>
          </p:nvPr>
        </p:nvSpPr>
        <p:spPr>
          <a:xfrm>
            <a:off x="767032" y="3441770"/>
            <a:ext cx="4475529" cy="4702902"/>
          </a:xfrm>
        </p:spPr>
        <p:txBody>
          <a:bodyPr lIns="91440">
            <a:noAutofit/>
          </a:bodyPr>
          <a:lstStyle/>
          <a:p>
            <a:pPr marL="0" algn="just">
              <a:spcBef>
                <a:spcPts val="300"/>
              </a:spcBef>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The Philadelphia Water Department (PWD) maintains hydrologic and hydraulic (H&amp;H) models of the combined sewer collection system for planning, management and compliance purposes</a:t>
            </a:r>
          </a:p>
          <a:p>
            <a:pPr marL="0" algn="just">
              <a:spcBef>
                <a:spcPts val="300"/>
              </a:spcBef>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For model calibration/validation, sewerage level and velocity at over 400 manholes have been monitored since the 2000s, with a monitoring period of at least one year </a:t>
            </a:r>
          </a:p>
          <a:p>
            <a:pPr marL="0" algn="just">
              <a:spcBef>
                <a:spcPts val="300"/>
              </a:spcBef>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A stringent Quality Control (QC) protocol is conducted before the data can be used for Hydrologic &amp; Hydraulic modeling tasks</a:t>
            </a:r>
          </a:p>
          <a:p>
            <a:pPr marL="0" algn="just">
              <a:spcBef>
                <a:spcPts val="300"/>
              </a:spcBef>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Due to the high solid content in sewage, monitored data may suffered from breakouts caused by</a:t>
            </a:r>
          </a:p>
          <a:p>
            <a:pPr marL="320034" lvl="1" algn="just">
              <a:spcBef>
                <a:spcPts val="300"/>
              </a:spcBef>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sensor ragging, clogging</a:t>
            </a:r>
          </a:p>
          <a:p>
            <a:pPr marL="320034" lvl="1" algn="just">
              <a:spcBef>
                <a:spcPts val="300"/>
              </a:spcBef>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pipe surcharging, etc.</a:t>
            </a:r>
          </a:p>
          <a:p>
            <a:pPr marL="0" algn="just">
              <a:spcBef>
                <a:spcPts val="300"/>
              </a:spcBef>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Visual detection of breakouts may not be feasible as some breakouts are not obvious. Thus, a programmatic approach that can automatically detect breakouts is imperative for modeling data quality control. Also, field crews (monitoring, Operation &amp; Maintenance, etc.) can quickly respond to the issue</a:t>
            </a:r>
          </a:p>
        </p:txBody>
      </p:sp>
      <p:sp>
        <p:nvSpPr>
          <p:cNvPr id="8" name="Text Placeholder 7"/>
          <p:cNvSpPr>
            <a:spLocks noGrp="1"/>
          </p:cNvSpPr>
          <p:nvPr>
            <p:ph type="body" sz="quarter" idx="19"/>
          </p:nvPr>
        </p:nvSpPr>
        <p:spPr>
          <a:xfrm>
            <a:off x="763082" y="8232046"/>
            <a:ext cx="8001000" cy="609600"/>
          </a:xfrm>
        </p:spPr>
        <p:txBody>
          <a:bodyPr/>
          <a:lstStyle/>
          <a:p>
            <a:r>
              <a:rPr lang="en-US" dirty="0"/>
              <a:t>objectives</a:t>
            </a:r>
          </a:p>
        </p:txBody>
      </p:sp>
      <p:sp>
        <p:nvSpPr>
          <p:cNvPr id="13" name="Content Placeholder 12"/>
          <p:cNvSpPr>
            <a:spLocks noGrp="1"/>
          </p:cNvSpPr>
          <p:nvPr>
            <p:ph sz="quarter" idx="26"/>
          </p:nvPr>
        </p:nvSpPr>
        <p:spPr>
          <a:xfrm>
            <a:off x="763082" y="8774101"/>
            <a:ext cx="8001000" cy="3314754"/>
          </a:xfrm>
        </p:spPr>
        <p:txBody>
          <a:bodyPr lIns="91440">
            <a:noAutofit/>
          </a:bodyPr>
          <a:lstStyle/>
          <a:p>
            <a:pPr marL="0" indent="0" algn="just">
              <a:buNone/>
            </a:pPr>
            <a:r>
              <a:rPr lang="en-US" dirty="0">
                <a:latin typeface="Times New Roman" panose="02020603050405020304" pitchFamily="18" charset="0"/>
                <a:cs typeface="Times New Roman" panose="02020603050405020304" pitchFamily="18" charset="0"/>
              </a:rPr>
              <a:t>Overall, monitored data quality determines the model quality. This study aims to develop a workflow as a quality control (QC) measure for detecting various types of breakouts in flow monitoring data by utilizing a sound breakout detection algorithm.</a:t>
            </a:r>
          </a:p>
          <a:p>
            <a:pPr marL="0" indent="0" algn="just">
              <a:buNone/>
            </a:pPr>
            <a:r>
              <a:rPr lang="en-US" dirty="0">
                <a:latin typeface="Times New Roman" panose="02020603050405020304" pitchFamily="18" charset="0"/>
                <a:cs typeface="Times New Roman" panose="02020603050405020304" pitchFamily="18" charset="0"/>
              </a:rPr>
              <a:t>First, select a breakout detection algorithm that is:</a:t>
            </a:r>
          </a:p>
          <a:p>
            <a:pPr marL="114305" indent="-342900" algn="just">
              <a:spcBef>
                <a:spcPts val="300"/>
              </a:spcBef>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able to detect various types of change (mean shift, ramp up, variance change, etc.)</a:t>
            </a:r>
          </a:p>
          <a:p>
            <a:pPr marL="114305" indent="-342900" algn="just">
              <a:spcBef>
                <a:spcPts val="300"/>
              </a:spcBef>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robust against the presence of anomalies (as runoff response tends to be the interference)</a:t>
            </a:r>
          </a:p>
          <a:p>
            <a:pPr marL="114305" indent="-342900" algn="just">
              <a:spcBef>
                <a:spcPts val="300"/>
              </a:spcBef>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able to detect multiple breakouts</a:t>
            </a:r>
          </a:p>
          <a:p>
            <a:pPr marL="114305" indent="-342900" algn="just">
              <a:spcBef>
                <a:spcPts val="300"/>
              </a:spcBef>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not assuming sample distribution (as it is usually unknown a-priori)</a:t>
            </a:r>
          </a:p>
          <a:p>
            <a:pPr marL="114305" indent="-342900" algn="just">
              <a:spcBef>
                <a:spcPts val="300"/>
              </a:spcBef>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fast enough for routine tasks</a:t>
            </a:r>
          </a:p>
          <a:p>
            <a:pPr marL="0" indent="0" algn="just">
              <a:buNone/>
            </a:pPr>
            <a:r>
              <a:rPr lang="en-US" dirty="0">
                <a:latin typeface="Times New Roman" panose="02020603050405020304" pitchFamily="18" charset="0"/>
                <a:cs typeface="Times New Roman" panose="02020603050405020304" pitchFamily="18" charset="0"/>
              </a:rPr>
              <a:t>Next, tune the parameters of the breakout detection algorithm to optimize the outcome</a:t>
            </a:r>
          </a:p>
          <a:p>
            <a:pPr marL="0" indent="0" algn="just">
              <a:buNone/>
            </a:pPr>
            <a:r>
              <a:rPr lang="en-US" dirty="0">
                <a:latin typeface="Times New Roman" panose="02020603050405020304" pitchFamily="18" charset="0"/>
                <a:cs typeface="Times New Roman" panose="02020603050405020304" pitchFamily="18" charset="0"/>
              </a:rPr>
              <a:t>Finally, develop an application using the R statistical programming language to analyze flow monitoring data, and generate quarterly reports. Set up a routine workflow for this process.</a:t>
            </a:r>
          </a:p>
        </p:txBody>
      </p:sp>
      <p:sp>
        <p:nvSpPr>
          <p:cNvPr id="14" name="Content Placeholder 13"/>
          <p:cNvSpPr>
            <a:spLocks noGrp="1"/>
          </p:cNvSpPr>
          <p:nvPr>
            <p:ph sz="quarter" idx="27"/>
          </p:nvPr>
        </p:nvSpPr>
        <p:spPr>
          <a:xfrm>
            <a:off x="9715500" y="3535680"/>
            <a:ext cx="8001000" cy="12059920"/>
          </a:xfrm>
        </p:spPr>
        <p:txBody>
          <a:bodyPr lIns="91440">
            <a:noAutofit/>
          </a:bodyPr>
          <a:lstStyle/>
          <a:p>
            <a:pPr algn="just"/>
            <a:r>
              <a:rPr lang="en-US" dirty="0">
                <a:latin typeface="Times New Roman" panose="02020603050405020304" pitchFamily="18" charset="0"/>
                <a:cs typeface="Times New Roman" panose="02020603050405020304" pitchFamily="18" charset="0"/>
              </a:rPr>
              <a:t>The EDM algorithm is implemented by the </a:t>
            </a:r>
            <a:r>
              <a:rPr lang="en-US" dirty="0" err="1">
                <a:latin typeface="Consolas" panose="020B0609020204030204" pitchFamily="49" charset="0"/>
                <a:cs typeface="Consolas" panose="020B0609020204030204" pitchFamily="49" charset="0"/>
              </a:rPr>
              <a:t>BreakoutDetection</a:t>
            </a:r>
            <a:r>
              <a:rPr lang="en-US" dirty="0">
                <a:latin typeface="Times New Roman" panose="02020603050405020304" pitchFamily="18" charset="0"/>
                <a:cs typeface="Times New Roman" panose="02020603050405020304" pitchFamily="18" charset="0"/>
              </a:rPr>
              <a:t>, which is an open-source R package developed by Twitter Engineers and has been used for analyzing network breakouts on a daily basis at Twitter. </a:t>
            </a:r>
          </a:p>
          <a:p>
            <a:pPr algn="just"/>
            <a:r>
              <a:rPr lang="en-US" dirty="0">
                <a:latin typeface="Times New Roman" panose="02020603050405020304" pitchFamily="18" charset="0"/>
                <a:cs typeface="Times New Roman" panose="02020603050405020304" pitchFamily="18" charset="0"/>
              </a:rPr>
              <a:t>The </a:t>
            </a:r>
            <a:r>
              <a:rPr lang="en-US" dirty="0">
                <a:latin typeface="Consolas" panose="020B0609020204030204" pitchFamily="49" charset="0"/>
                <a:cs typeface="Consolas" panose="020B0609020204030204" pitchFamily="49" charset="0"/>
              </a:rPr>
              <a:t>breakout() </a:t>
            </a:r>
            <a:r>
              <a:rPr lang="en-US" dirty="0">
                <a:latin typeface="Times New Roman" panose="02020603050405020304" pitchFamily="18" charset="0"/>
                <a:cs typeface="Times New Roman" panose="02020603050405020304" pitchFamily="18" charset="0"/>
              </a:rPr>
              <a:t>function contains several non-trivial parameters:</a:t>
            </a:r>
          </a:p>
          <a:p>
            <a:pPr lvl="7" algn="just"/>
            <a:r>
              <a:rPr lang="en-US" sz="1400" dirty="0">
                <a:latin typeface="Consolas" panose="020B0609020204030204" pitchFamily="49" charset="0"/>
                <a:cs typeface="Consolas" panose="020B0609020204030204" pitchFamily="49" charset="0"/>
              </a:rPr>
              <a:t>Z</a:t>
            </a:r>
            <a:r>
              <a:rPr lang="en-US" sz="1400" dirty="0">
                <a:latin typeface="Times New Roman" panose="02020603050405020304" pitchFamily="18" charset="0"/>
                <a:cs typeface="Times New Roman" panose="02020603050405020304" pitchFamily="18" charset="0"/>
              </a:rPr>
              <a:t>: The input time series. In this study, the hourly averaged data is used for efficiency</a:t>
            </a:r>
          </a:p>
          <a:p>
            <a:pPr lvl="1" algn="just"/>
            <a:r>
              <a:rPr lang="en-US" sz="1400" dirty="0" err="1">
                <a:latin typeface="Consolas" panose="020B0609020204030204" pitchFamily="49" charset="0"/>
                <a:cs typeface="Consolas" panose="020B0609020204030204" pitchFamily="49" charset="0"/>
              </a:rPr>
              <a:t>min.size</a:t>
            </a:r>
            <a:r>
              <a:rPr lang="en-US" sz="1400" dirty="0">
                <a:latin typeface="Times New Roman" panose="02020603050405020304" pitchFamily="18" charset="0"/>
                <a:cs typeface="Times New Roman" panose="02020603050405020304" pitchFamily="18" charset="0"/>
              </a:rPr>
              <a:t>: The minimum number of observations between change points. E.g., in this study, it is set to 240, i.e.,  the steady state must be at least 10 days (10 x 24 = 240)</a:t>
            </a:r>
          </a:p>
          <a:p>
            <a:pPr lvl="1" algn="just"/>
            <a:r>
              <a:rPr lang="en-US" sz="1400" dirty="0">
                <a:latin typeface="Consolas" panose="020B0609020204030204" pitchFamily="49" charset="0"/>
                <a:cs typeface="Consolas" panose="020B0609020204030204" pitchFamily="49" charset="0"/>
              </a:rPr>
              <a:t>method</a:t>
            </a:r>
            <a:r>
              <a:rPr lang="en-US" sz="1400" dirty="0">
                <a:latin typeface="Times New Roman" panose="02020603050405020304" pitchFamily="18" charset="0"/>
                <a:cs typeface="Times New Roman" panose="02020603050405020304" pitchFamily="18" charset="0"/>
              </a:rPr>
              <a:t>: '</a:t>
            </a:r>
            <a:r>
              <a:rPr lang="en-US" sz="1400" dirty="0" err="1">
                <a:latin typeface="Consolas" panose="020B0609020204030204" pitchFamily="49" charset="0"/>
                <a:cs typeface="Consolas" panose="020B0609020204030204" pitchFamily="49" charset="0"/>
              </a:rPr>
              <a:t>amoc</a:t>
            </a:r>
            <a:r>
              <a:rPr lang="en-US" sz="1400" dirty="0">
                <a:latin typeface="Times New Roman" panose="02020603050405020304" pitchFamily="18" charset="0"/>
                <a:cs typeface="Times New Roman" panose="02020603050405020304" pitchFamily="18" charset="0"/>
              </a:rPr>
              <a:t>' (At Most One Change) or '</a:t>
            </a:r>
            <a:r>
              <a:rPr lang="en-US" sz="1400" dirty="0">
                <a:latin typeface="Consolas" panose="020B0609020204030204" pitchFamily="49" charset="0"/>
                <a:cs typeface="Consolas" panose="020B0609020204030204" pitchFamily="49" charset="0"/>
              </a:rPr>
              <a:t>multi</a:t>
            </a:r>
            <a:r>
              <a:rPr lang="en-US" sz="1400" dirty="0">
                <a:latin typeface="Times New Roman" panose="02020603050405020304" pitchFamily="18" charset="0"/>
                <a:cs typeface="Times New Roman" panose="02020603050405020304" pitchFamily="18" charset="0"/>
              </a:rPr>
              <a:t>' (Multiple Changes). In this study, ‘</a:t>
            </a:r>
            <a:r>
              <a:rPr lang="en-US" sz="1400" dirty="0">
                <a:latin typeface="Consolas" panose="020B0609020204030204" pitchFamily="49" charset="0"/>
                <a:cs typeface="Consolas" panose="020B0609020204030204" pitchFamily="49" charset="0"/>
              </a:rPr>
              <a:t>multi</a:t>
            </a:r>
            <a:r>
              <a:rPr lang="en-US" sz="1400" dirty="0">
                <a:latin typeface="Times New Roman" panose="02020603050405020304" pitchFamily="18" charset="0"/>
                <a:cs typeface="Times New Roman" panose="02020603050405020304" pitchFamily="18" charset="0"/>
              </a:rPr>
              <a:t>’ is chosen as multiple breakouts are desired</a:t>
            </a:r>
          </a:p>
          <a:p>
            <a:pPr lvl="1" algn="just"/>
            <a:r>
              <a:rPr lang="en-US" sz="1400" dirty="0">
                <a:latin typeface="Consolas" panose="020B0609020204030204" pitchFamily="49" charset="0"/>
                <a:cs typeface="Consolas" panose="020B0609020204030204" pitchFamily="49" charset="0"/>
              </a:rPr>
              <a:t>degree</a:t>
            </a:r>
            <a:r>
              <a:rPr lang="en-US" sz="1400" dirty="0">
                <a:latin typeface="Times New Roman" panose="02020603050405020304" pitchFamily="18" charset="0"/>
                <a:cs typeface="Times New Roman" panose="02020603050405020304" pitchFamily="18" charset="0"/>
              </a:rPr>
              <a:t>: The degree of the penalization polynomial; can be 0, 1, or 2. In this study, </a:t>
            </a:r>
            <a:r>
              <a:rPr lang="en-US" sz="1400" dirty="0">
                <a:latin typeface="Consolas" panose="020B0609020204030204" pitchFamily="49" charset="0"/>
                <a:cs typeface="Consolas" panose="020B0609020204030204" pitchFamily="49" charset="0"/>
              </a:rPr>
              <a:t>degree = 1</a:t>
            </a:r>
          </a:p>
          <a:p>
            <a:pPr lvl="1" algn="just"/>
            <a:r>
              <a:rPr lang="en-US" sz="1400" dirty="0">
                <a:latin typeface="Consolas" panose="020B0609020204030204" pitchFamily="49" charset="0"/>
                <a:cs typeface="Consolas" panose="020B0609020204030204" pitchFamily="49" charset="0"/>
              </a:rPr>
              <a:t>beta</a:t>
            </a:r>
            <a:r>
              <a:rPr lang="en-US" sz="1400" dirty="0">
                <a:latin typeface="Times New Roman" panose="02020603050405020304" pitchFamily="18" charset="0"/>
                <a:cs typeface="Times New Roman" panose="02020603050405020304" pitchFamily="18" charset="0"/>
              </a:rPr>
              <a:t>: the default form of penalization, In this study,  </a:t>
            </a:r>
            <a:r>
              <a:rPr lang="en-US" sz="1400" dirty="0">
                <a:latin typeface="Consolas" panose="020B0609020204030204" pitchFamily="49" charset="0"/>
                <a:cs typeface="Consolas" panose="020B0609020204030204" pitchFamily="49" charset="0"/>
              </a:rPr>
              <a:t>0.008</a:t>
            </a:r>
            <a:r>
              <a:rPr lang="en-US" sz="1400" dirty="0">
                <a:latin typeface="Times New Roman" panose="02020603050405020304" pitchFamily="18" charset="0"/>
                <a:cs typeface="Times New Roman" panose="02020603050405020304" pitchFamily="18" charset="0"/>
              </a:rPr>
              <a:t> is determined via elbow plot</a:t>
            </a:r>
          </a:p>
          <a:p>
            <a:pPr lvl="1" algn="just"/>
            <a:r>
              <a:rPr lang="en-US" sz="1400" dirty="0">
                <a:latin typeface="Consolas" panose="020B0609020204030204" pitchFamily="49" charset="0"/>
                <a:cs typeface="Consolas" panose="020B0609020204030204" pitchFamily="49" charset="0"/>
              </a:rPr>
              <a:t>percent</a:t>
            </a:r>
            <a:r>
              <a:rPr lang="en-US" sz="1400" dirty="0">
                <a:latin typeface="Times New Roman" panose="02020603050405020304" pitchFamily="18" charset="0"/>
                <a:cs typeface="Times New Roman" panose="02020603050405020304" pitchFamily="18" charset="0"/>
              </a:rPr>
              <a:t>: the minimum percent change in the goodness of fit statistic to consider adding an additional change point.  In this study,  </a:t>
            </a:r>
            <a:r>
              <a:rPr lang="en-US" sz="1400" dirty="0">
                <a:latin typeface="Consolas" panose="020B0609020204030204" pitchFamily="49" charset="0"/>
                <a:cs typeface="Consolas" panose="020B0609020204030204" pitchFamily="49" charset="0"/>
              </a:rPr>
              <a:t>0.10</a:t>
            </a:r>
            <a:r>
              <a:rPr lang="en-US" sz="1400" dirty="0">
                <a:latin typeface="Times New Roman" panose="02020603050405020304" pitchFamily="18" charset="0"/>
                <a:cs typeface="Times New Roman" panose="02020603050405020304" pitchFamily="18" charset="0"/>
              </a:rPr>
              <a:t> (10%) is used</a:t>
            </a:r>
          </a:p>
          <a:p>
            <a:pPr marL="285750" lvl="7" indent="-285750"/>
            <a:r>
              <a:rPr lang="en-US" sz="1400" dirty="0">
                <a:latin typeface="Times New Roman" panose="02020603050405020304" pitchFamily="18" charset="0"/>
                <a:cs typeface="Times New Roman" panose="02020603050405020304" pitchFamily="18" charset="0"/>
              </a:rPr>
              <a:t>Implementation: </a:t>
            </a:r>
          </a:p>
          <a:p>
            <a:pPr lvl="1"/>
            <a:r>
              <a:rPr lang="en-US" sz="1400" dirty="0">
                <a:latin typeface="Times New Roman" panose="02020603050405020304" pitchFamily="18" charset="0"/>
                <a:cs typeface="Times New Roman" panose="02020603050405020304" pitchFamily="18" charset="0"/>
              </a:rPr>
              <a:t>Breakouts are detected by the </a:t>
            </a:r>
            <a:r>
              <a:rPr lang="en-US" sz="1400" dirty="0">
                <a:latin typeface="Consolas" panose="020B0609020204030204" pitchFamily="49" charset="0"/>
                <a:cs typeface="Consolas" panose="020B0609020204030204" pitchFamily="49" charset="0"/>
              </a:rPr>
              <a:t>breakout() </a:t>
            </a:r>
            <a:r>
              <a:rPr lang="en-US" sz="1400" dirty="0">
                <a:latin typeface="Times New Roman" panose="02020603050405020304" pitchFamily="18" charset="0"/>
                <a:cs typeface="Times New Roman" panose="02020603050405020304" pitchFamily="18" charset="0"/>
              </a:rPr>
              <a:t>function in the </a:t>
            </a:r>
            <a:r>
              <a:rPr lang="en-US" sz="1400" dirty="0" err="1">
                <a:latin typeface="Consolas" panose="020B0609020204030204" pitchFamily="49" charset="0"/>
                <a:cs typeface="Consolas" panose="020B0609020204030204" pitchFamily="49" charset="0"/>
              </a:rPr>
              <a:t>BreakoutDetection</a:t>
            </a:r>
            <a:r>
              <a:rPr lang="en-US" sz="1400" dirty="0">
                <a:latin typeface="Times New Roman" panose="02020603050405020304" pitchFamily="18" charset="0"/>
                <a:cs typeface="Times New Roman" panose="02020603050405020304" pitchFamily="18" charset="0"/>
              </a:rPr>
              <a:t> package in R</a:t>
            </a:r>
          </a:p>
          <a:p>
            <a:pPr lvl="1"/>
            <a:r>
              <a:rPr lang="en-US" sz="1400" dirty="0">
                <a:latin typeface="Times New Roman" panose="02020603050405020304" pitchFamily="18" charset="0"/>
                <a:cs typeface="Times New Roman" panose="02020603050405020304" pitchFamily="18" charset="0"/>
              </a:rPr>
              <a:t>A custom function to plot breakouts with time-series is developed using the </a:t>
            </a:r>
            <a:r>
              <a:rPr lang="en-US" sz="1400" dirty="0">
                <a:latin typeface="Consolas" panose="020B0609020204030204" pitchFamily="49" charset="0"/>
                <a:cs typeface="Consolas" panose="020B0609020204030204" pitchFamily="49" charset="0"/>
              </a:rPr>
              <a:t>ggplot2</a:t>
            </a:r>
            <a:r>
              <a:rPr lang="en-US" sz="1400" dirty="0">
                <a:latin typeface="Times New Roman" panose="02020603050405020304" pitchFamily="18" charset="0"/>
                <a:cs typeface="Times New Roman" panose="02020603050405020304" pitchFamily="18" charset="0"/>
              </a:rPr>
              <a:t> package</a:t>
            </a:r>
          </a:p>
          <a:p>
            <a:pPr lvl="1"/>
            <a:r>
              <a:rPr lang="en-US" sz="1400" dirty="0">
                <a:latin typeface="Times New Roman" panose="02020603050405020304" pitchFamily="18" charset="0"/>
                <a:cs typeface="Times New Roman" panose="02020603050405020304" pitchFamily="18" charset="0"/>
              </a:rPr>
              <a:t>A R markdown template is created for generating quarterly reports</a:t>
            </a:r>
          </a:p>
          <a:p>
            <a:pPr marL="171450" indent="-171450"/>
            <a:r>
              <a:rPr lang="en-US" sz="2000" dirty="0">
                <a:latin typeface="Times New Roman" panose="02020603050405020304" pitchFamily="18" charset="0"/>
                <a:cs typeface="Times New Roman" panose="02020603050405020304" pitchFamily="18" charset="0"/>
              </a:rPr>
              <a:t>Ramping</a:t>
            </a:r>
          </a:p>
          <a:p>
            <a:pPr marL="171450" indent="-171450"/>
            <a:endParaRPr lang="en-US" sz="2000" dirty="0">
              <a:latin typeface="Times New Roman" panose="02020603050405020304" pitchFamily="18" charset="0"/>
              <a:cs typeface="Times New Roman" panose="02020603050405020304" pitchFamily="18" charset="0"/>
            </a:endParaRPr>
          </a:p>
          <a:p>
            <a:pPr marL="171450" indent="-171450"/>
            <a:endParaRPr lang="en-US" sz="2000" dirty="0">
              <a:latin typeface="Times New Roman" panose="02020603050405020304" pitchFamily="18" charset="0"/>
              <a:cs typeface="Times New Roman" panose="02020603050405020304" pitchFamily="18" charset="0"/>
            </a:endParaRPr>
          </a:p>
          <a:p>
            <a:pPr marL="171450" indent="-171450"/>
            <a:endParaRPr lang="en-US" sz="2000" dirty="0">
              <a:latin typeface="Times New Roman" panose="02020603050405020304" pitchFamily="18" charset="0"/>
              <a:cs typeface="Times New Roman" panose="02020603050405020304" pitchFamily="18" charset="0"/>
            </a:endParaRPr>
          </a:p>
          <a:p>
            <a:pPr marL="171450" indent="-171450"/>
            <a:endParaRPr lang="en-US" sz="2000" dirty="0">
              <a:latin typeface="Times New Roman" panose="02020603050405020304" pitchFamily="18" charset="0"/>
              <a:cs typeface="Times New Roman" panose="02020603050405020304" pitchFamily="18" charset="0"/>
            </a:endParaRPr>
          </a:p>
          <a:p>
            <a:pPr marL="171450" indent="-171450"/>
            <a:endParaRPr lang="en-US" sz="2000" dirty="0">
              <a:latin typeface="Times New Roman" panose="02020603050405020304" pitchFamily="18" charset="0"/>
              <a:cs typeface="Times New Roman" panose="02020603050405020304" pitchFamily="18" charset="0"/>
            </a:endParaRPr>
          </a:p>
          <a:p>
            <a:pPr marL="171450" indent="-171450"/>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171450" indent="-171450"/>
            <a:endParaRPr lang="en-US" sz="2000" dirty="0">
              <a:latin typeface="Times New Roman" panose="02020603050405020304" pitchFamily="18" charset="0"/>
              <a:cs typeface="Times New Roman" panose="02020603050405020304" pitchFamily="18" charset="0"/>
            </a:endParaRPr>
          </a:p>
          <a:p>
            <a:pPr marL="171450" indent="-171450"/>
            <a:endParaRPr lang="en-US" sz="2000" dirty="0">
              <a:latin typeface="Times New Roman" panose="02020603050405020304" pitchFamily="18" charset="0"/>
              <a:cs typeface="Times New Roman" panose="02020603050405020304" pitchFamily="18" charset="0"/>
            </a:endParaRPr>
          </a:p>
          <a:p>
            <a:pPr marL="171450" indent="-171450"/>
            <a:r>
              <a:rPr lang="en-US" sz="2000" dirty="0">
                <a:latin typeface="Times New Roman" panose="02020603050405020304" pitchFamily="18" charset="0"/>
                <a:cs typeface="Times New Roman" panose="02020603050405020304" pitchFamily="18" charset="0"/>
              </a:rPr>
              <a:t>Mean shift (up, down)</a:t>
            </a:r>
          </a:p>
          <a:p>
            <a:pPr marL="171450" indent="-171450"/>
            <a:endParaRPr lang="en-US" sz="2000" dirty="0">
              <a:latin typeface="Times New Roman" panose="02020603050405020304" pitchFamily="18" charset="0"/>
              <a:cs typeface="Times New Roman" panose="02020603050405020304" pitchFamily="18" charset="0"/>
            </a:endParaRPr>
          </a:p>
          <a:p>
            <a:pPr marL="171450" indent="-171450"/>
            <a:endParaRPr lang="en-US" sz="1600" dirty="0">
              <a:latin typeface="Times New Roman" panose="02020603050405020304" pitchFamily="18" charset="0"/>
              <a:cs typeface="Times New Roman" panose="02020603050405020304" pitchFamily="18" charset="0"/>
            </a:endParaRPr>
          </a:p>
          <a:p>
            <a:pPr marL="171450" indent="-171450"/>
            <a:endParaRPr lang="en-US" sz="1600" dirty="0">
              <a:latin typeface="Times New Roman" panose="02020603050405020304" pitchFamily="18" charset="0"/>
              <a:cs typeface="Times New Roman" panose="02020603050405020304" pitchFamily="18" charset="0"/>
            </a:endParaRPr>
          </a:p>
          <a:p>
            <a:pPr marL="171450" indent="-171450"/>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lvl="1" algn="just"/>
            <a:endParaRPr lang="en-US" sz="1400" dirty="0">
              <a:latin typeface="Times New Roman" panose="02020603050405020304" pitchFamily="18" charset="0"/>
              <a:cs typeface="Times New Roman" panose="02020603050405020304" pitchFamily="18" charset="0"/>
            </a:endParaRPr>
          </a:p>
        </p:txBody>
      </p:sp>
      <p:sp>
        <p:nvSpPr>
          <p:cNvPr id="21" name="Text Placeholder 20"/>
          <p:cNvSpPr>
            <a:spLocks noGrp="1"/>
          </p:cNvSpPr>
          <p:nvPr>
            <p:ph type="body" sz="quarter" idx="34"/>
          </p:nvPr>
        </p:nvSpPr>
        <p:spPr>
          <a:xfrm>
            <a:off x="18688050" y="10475507"/>
            <a:ext cx="8001000" cy="609600"/>
          </a:xfrm>
        </p:spPr>
        <p:txBody>
          <a:bodyPr/>
          <a:lstStyle/>
          <a:p>
            <a:r>
              <a:rPr lang="en-US" dirty="0"/>
              <a:t>conclusions</a:t>
            </a:r>
          </a:p>
        </p:txBody>
      </p:sp>
      <p:sp>
        <p:nvSpPr>
          <p:cNvPr id="22" name="Content Placeholder 21"/>
          <p:cNvSpPr>
            <a:spLocks noGrp="1"/>
          </p:cNvSpPr>
          <p:nvPr>
            <p:ph sz="quarter" idx="35"/>
          </p:nvPr>
        </p:nvSpPr>
        <p:spPr>
          <a:xfrm>
            <a:off x="18667918" y="11093787"/>
            <a:ext cx="8001000" cy="1945343"/>
          </a:xfrm>
        </p:spPr>
        <p:txBody>
          <a:bodyPr lIns="91440">
            <a:noAutofit/>
          </a:bodyPr>
          <a:lstStyle/>
          <a:p>
            <a:pPr marL="0" algn="just"/>
            <a:r>
              <a:rPr lang="en-US" sz="1600" dirty="0">
                <a:latin typeface="Times New Roman" panose="02020603050405020304" pitchFamily="18" charset="0"/>
                <a:cs typeface="Times New Roman" panose="02020603050405020304" pitchFamily="18" charset="0"/>
              </a:rPr>
              <a:t>EDM can effectively detect multiple breakouts in monitored time-series with the presence of anomalies (runoff response)</a:t>
            </a:r>
          </a:p>
          <a:p>
            <a:pPr marL="457200" lvl="1" algn="just"/>
            <a:r>
              <a:rPr lang="en-US" sz="1600" dirty="0">
                <a:latin typeface="Times New Roman" panose="02020603050405020304" pitchFamily="18" charset="0"/>
                <a:cs typeface="Times New Roman" panose="02020603050405020304" pitchFamily="18" charset="0"/>
              </a:rPr>
              <a:t>Velocity measurements tends to show more breakouts than level measurements</a:t>
            </a:r>
          </a:p>
          <a:p>
            <a:pPr marL="0" algn="just"/>
            <a:r>
              <a:rPr lang="en-US" sz="1600" dirty="0">
                <a:latin typeface="Times New Roman" panose="02020603050405020304" pitchFamily="18" charset="0"/>
                <a:cs typeface="Times New Roman" panose="02020603050405020304" pitchFamily="18" charset="0"/>
              </a:rPr>
              <a:t>EDM has a few limitations: </a:t>
            </a:r>
          </a:p>
          <a:p>
            <a:pPr marL="457200" lvl="1" algn="just"/>
            <a:r>
              <a:rPr lang="en-US" sz="1600" dirty="0">
                <a:latin typeface="Times New Roman" panose="02020603050405020304" pitchFamily="18" charset="0"/>
                <a:cs typeface="Times New Roman" panose="02020603050405020304" pitchFamily="18" charset="0"/>
              </a:rPr>
              <a:t>Breakouts at both ends of the time series could not be identified </a:t>
            </a:r>
          </a:p>
          <a:p>
            <a:pPr marL="457200" lvl="1" algn="just"/>
            <a:r>
              <a:rPr lang="en-US" sz="1600" dirty="0">
                <a:latin typeface="Times New Roman" panose="02020603050405020304" pitchFamily="18" charset="0"/>
                <a:cs typeface="Times New Roman" panose="02020603050405020304" pitchFamily="18" charset="0"/>
              </a:rPr>
              <a:t>large runoff response may be recognized as breakouts</a:t>
            </a:r>
          </a:p>
        </p:txBody>
      </p:sp>
      <p:pic>
        <p:nvPicPr>
          <p:cNvPr id="34" name="Picture 33">
            <a:extLst>
              <a:ext uri="{FF2B5EF4-FFF2-40B4-BE49-F238E27FC236}">
                <a16:creationId xmlns:a16="http://schemas.microsoft.com/office/drawing/2014/main" id="{E7B4A02A-B933-4943-8131-916A753B1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05938" y="385763"/>
            <a:ext cx="3976688" cy="1809750"/>
          </a:xfrm>
          <a:prstGeom prst="rect">
            <a:avLst/>
          </a:prstGeom>
        </p:spPr>
      </p:pic>
      <p:pic>
        <p:nvPicPr>
          <p:cNvPr id="38" name="Picture 37">
            <a:extLst>
              <a:ext uri="{FF2B5EF4-FFF2-40B4-BE49-F238E27FC236}">
                <a16:creationId xmlns:a16="http://schemas.microsoft.com/office/drawing/2014/main" id="{7AC75D97-1C58-4219-9A19-D55F6C35F9E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317" t="6658" r="6363" b="5438"/>
          <a:stretch/>
        </p:blipFill>
        <p:spPr>
          <a:xfrm>
            <a:off x="5242561" y="3535679"/>
            <a:ext cx="3514286" cy="4685715"/>
          </a:xfrm>
          <a:prstGeom prst="rect">
            <a:avLst/>
          </a:prstGeom>
        </p:spPr>
      </p:pic>
      <p:pic>
        <p:nvPicPr>
          <p:cNvPr id="33" name="Picture 32">
            <a:extLst>
              <a:ext uri="{FF2B5EF4-FFF2-40B4-BE49-F238E27FC236}">
                <a16:creationId xmlns:a16="http://schemas.microsoft.com/office/drawing/2014/main" id="{63BE5A09-88F9-4352-959B-167F3BB9BCA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402831" y="3334570"/>
            <a:ext cx="6571437" cy="3285719"/>
          </a:xfrm>
          <a:prstGeom prst="rect">
            <a:avLst/>
          </a:prstGeom>
        </p:spPr>
      </p:pic>
      <p:sp>
        <p:nvSpPr>
          <p:cNvPr id="35" name="TextBox 34">
            <a:extLst>
              <a:ext uri="{FF2B5EF4-FFF2-40B4-BE49-F238E27FC236}">
                <a16:creationId xmlns:a16="http://schemas.microsoft.com/office/drawing/2014/main" id="{E25A3E42-286E-4A75-B6E7-FD8F80A25DEF}"/>
              </a:ext>
            </a:extLst>
          </p:cNvPr>
          <p:cNvSpPr txBox="1"/>
          <p:nvPr/>
        </p:nvSpPr>
        <p:spPr>
          <a:xfrm>
            <a:off x="18687663" y="2950844"/>
            <a:ext cx="3303272" cy="6863417"/>
          </a:xfrm>
          <a:prstGeom prst="rect">
            <a:avLst/>
          </a:prstGeom>
          <a:noFill/>
        </p:spPr>
        <p:txBody>
          <a:bodyPr wrap="square" rtlCol="0">
            <a:spAutoFit/>
          </a:bodyPr>
          <a:lstStyle/>
          <a:p>
            <a:pPr marL="171450" indent="-1714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Velocity meter clogging</a:t>
            </a:r>
          </a:p>
          <a:p>
            <a:pPr marL="171450" indent="-1714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pipe-surcharging</a:t>
            </a:r>
          </a:p>
          <a:p>
            <a:pPr marL="548640" lvl="1" indent="-171450"/>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42" name="Content Placeholder 11">
            <a:extLst>
              <a:ext uri="{FF2B5EF4-FFF2-40B4-BE49-F238E27FC236}">
                <a16:creationId xmlns:a16="http://schemas.microsoft.com/office/drawing/2014/main" id="{DE893BD6-D05B-4F78-B10D-A414C4347931}"/>
              </a:ext>
            </a:extLst>
          </p:cNvPr>
          <p:cNvSpPr txBox="1">
            <a:spLocks/>
          </p:cNvSpPr>
          <p:nvPr/>
        </p:nvSpPr>
        <p:spPr>
          <a:xfrm>
            <a:off x="811789" y="8859003"/>
            <a:ext cx="7903586" cy="2400667"/>
          </a:xfrm>
          <a:prstGeom prst="rect">
            <a:avLst/>
          </a:prstGeom>
        </p:spPr>
        <p:txBody>
          <a:bodyPr vert="horz" lIns="91440" tIns="182880" rIns="91440" bIns="45720" rtlCol="0">
            <a:noAutofit/>
          </a:bodyPr>
          <a:lstStyle>
            <a:lvl1pPr marL="228595" indent="-228595" algn="l" defTabSz="2194513" rtl="0" eaLnBrk="1" latinLnBrk="0" hangingPunct="1">
              <a:lnSpc>
                <a:spcPct val="100000"/>
              </a:lnSpc>
              <a:spcBef>
                <a:spcPts val="600"/>
              </a:spcBef>
              <a:buClr>
                <a:schemeClr val="accent2"/>
              </a:buClr>
              <a:buFont typeface="Arial" panose="020B0604020202020204" pitchFamily="34" charset="0"/>
              <a:buChar char="•"/>
              <a:defRPr sz="1400" kern="1200" baseline="0">
                <a:solidFill>
                  <a:schemeClr val="tx1"/>
                </a:solidFill>
                <a:latin typeface="+mn-lt"/>
                <a:ea typeface="+mn-ea"/>
                <a:cs typeface="+mn-cs"/>
              </a:defRPr>
            </a:lvl1pPr>
            <a:lvl2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2pPr>
            <a:lvl3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3pPr>
            <a:lvl4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4pPr>
            <a:lvl5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5pPr>
            <a:lvl6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6pPr>
            <a:lvl7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7pPr>
            <a:lvl8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8pPr>
            <a:lvl9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9pPr>
          </a:lstStyle>
          <a:p>
            <a:pPr algn="just">
              <a:spcBef>
                <a:spcPts val="300"/>
              </a:spcBef>
              <a:buFont typeface="Courier New" panose="02070309020205020404" pitchFamily="49" charset="0"/>
              <a:buChar char="o"/>
            </a:pPr>
            <a:endParaRPr lang="en-US" b="1" dirty="0"/>
          </a:p>
        </p:txBody>
      </p:sp>
      <p:sp>
        <p:nvSpPr>
          <p:cNvPr id="47" name="Text Placeholder 8">
            <a:extLst>
              <a:ext uri="{FF2B5EF4-FFF2-40B4-BE49-F238E27FC236}">
                <a16:creationId xmlns:a16="http://schemas.microsoft.com/office/drawing/2014/main" id="{5B6C52D6-AC29-4EAD-9AE5-964EDEF280AA}"/>
              </a:ext>
            </a:extLst>
          </p:cNvPr>
          <p:cNvSpPr txBox="1">
            <a:spLocks/>
          </p:cNvSpPr>
          <p:nvPr/>
        </p:nvSpPr>
        <p:spPr>
          <a:xfrm>
            <a:off x="763082" y="12021310"/>
            <a:ext cx="8001000" cy="609600"/>
          </a:xfrm>
          <a:prstGeom prst="round1Rect">
            <a:avLst/>
          </a:prstGeom>
          <a:solidFill>
            <a:schemeClr val="accent5"/>
          </a:solidFill>
        </p:spPr>
        <p:txBody>
          <a:bodyPr vert="horz" lIns="365760" tIns="45720" rIns="91440" bIns="45720" rtlCol="0" anchor="ctr">
            <a:noAutofit/>
          </a:bodyPr>
          <a:lstStyle>
            <a:lvl1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1pPr>
            <a:lvl2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2pPr>
            <a:lvl3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3pPr>
            <a:lvl4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4pPr>
            <a:lvl5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5pPr>
            <a:lvl6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6pPr>
            <a:lvl7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7pPr>
            <a:lvl8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8pPr>
            <a:lvl9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9pPr>
          </a:lstStyle>
          <a:p>
            <a:r>
              <a:rPr lang="en-US"/>
              <a:t>methods</a:t>
            </a:r>
            <a:endParaRPr lang="en-US" dirty="0"/>
          </a:p>
        </p:txBody>
      </p:sp>
      <p:sp>
        <p:nvSpPr>
          <p:cNvPr id="48" name="Content Placeholder 13">
            <a:extLst>
              <a:ext uri="{FF2B5EF4-FFF2-40B4-BE49-F238E27FC236}">
                <a16:creationId xmlns:a16="http://schemas.microsoft.com/office/drawing/2014/main" id="{B98A5391-F4F6-41F1-8F45-1617C0E72369}"/>
              </a:ext>
            </a:extLst>
          </p:cNvPr>
          <p:cNvSpPr txBox="1">
            <a:spLocks/>
          </p:cNvSpPr>
          <p:nvPr/>
        </p:nvSpPr>
        <p:spPr>
          <a:xfrm>
            <a:off x="763082" y="12573688"/>
            <a:ext cx="8001000" cy="3123512"/>
          </a:xfrm>
          <a:prstGeom prst="rect">
            <a:avLst/>
          </a:prstGeom>
        </p:spPr>
        <p:txBody>
          <a:bodyPr vert="horz" lIns="91440" tIns="182880" rIns="91440" bIns="45720" rtlCol="0">
            <a:noAutofit/>
          </a:bodyPr>
          <a:lstStyle>
            <a:lvl1pPr marL="228595" indent="-228595" algn="l" defTabSz="2194513" rtl="0" eaLnBrk="1" latinLnBrk="0" hangingPunct="1">
              <a:lnSpc>
                <a:spcPct val="100000"/>
              </a:lnSpc>
              <a:spcBef>
                <a:spcPts val="600"/>
              </a:spcBef>
              <a:buClr>
                <a:schemeClr val="accent2"/>
              </a:buClr>
              <a:buFont typeface="Arial" panose="020B0604020202020204" pitchFamily="34" charset="0"/>
              <a:buChar char="•"/>
              <a:defRPr sz="1400" kern="1200" baseline="0">
                <a:solidFill>
                  <a:schemeClr val="tx1"/>
                </a:solidFill>
                <a:latin typeface="+mn-lt"/>
                <a:ea typeface="+mn-ea"/>
                <a:cs typeface="+mn-cs"/>
              </a:defRPr>
            </a:lvl1pPr>
            <a:lvl2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2pPr>
            <a:lvl3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3pPr>
            <a:lvl4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4pPr>
            <a:lvl5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5pPr>
            <a:lvl6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6pPr>
            <a:lvl7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7pPr>
            <a:lvl8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8pPr>
            <a:lvl9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9pPr>
          </a:lstStyle>
          <a:p>
            <a:pPr algn="just"/>
            <a:r>
              <a:rPr lang="en-US" dirty="0">
                <a:latin typeface="Times New Roman" panose="02020603050405020304" pitchFamily="18" charset="0"/>
                <a:cs typeface="Times New Roman" panose="02020603050405020304" pitchFamily="18" charset="0"/>
              </a:rPr>
              <a:t>A novel statistical technique, E-divisive with medians (EDM), is utilized for this study. </a:t>
            </a:r>
          </a:p>
          <a:p>
            <a:pPr algn="just"/>
            <a:r>
              <a:rPr lang="en-US" dirty="0">
                <a:latin typeface="Times New Roman" panose="02020603050405020304" pitchFamily="18" charset="0"/>
                <a:cs typeface="Times New Roman" panose="02020603050405020304" pitchFamily="18" charset="0"/>
              </a:rPr>
              <a:t>As compared to the other algorithms, EDM has the following advantages:</a:t>
            </a:r>
          </a:p>
          <a:p>
            <a:pPr marL="548634" lvl="2" indent="-228600" algn="just">
              <a:buFont typeface="+mj-lt"/>
              <a:buAutoNum type="arabicPeriod"/>
            </a:pPr>
            <a:r>
              <a:rPr lang="en-US" sz="1400" dirty="0">
                <a:latin typeface="Times New Roman" panose="02020603050405020304" pitchFamily="18" charset="0"/>
                <a:cs typeface="Times New Roman" panose="02020603050405020304" pitchFamily="18" charset="0"/>
              </a:rPr>
              <a:t>EDM utilizes a local smoother (rolling median) to raw data, and therefore is robust to the presence of anomalies; </a:t>
            </a:r>
          </a:p>
          <a:p>
            <a:pPr marL="548634" lvl="2" indent="-228600" algn="just">
              <a:buFont typeface="Arial" panose="020B0604020202020204" pitchFamily="34" charset="0"/>
              <a:buAutoNum type="arabicPeriod" startAt="2"/>
            </a:pPr>
            <a:r>
              <a:rPr lang="en-US" sz="1400" dirty="0">
                <a:latin typeface="Times New Roman" panose="02020603050405020304" pitchFamily="18" charset="0"/>
                <a:cs typeface="Times New Roman" panose="02020603050405020304" pitchFamily="18" charset="0"/>
              </a:rPr>
              <a:t>EDM employs energy statistics (E-divisive) to detect divergence of means that can detect 'mean shift' (sudden change), 'ramping' (gradual change), and distribution changes at multiple change points. This method is proven to have comparable or better efficacy </a:t>
            </a:r>
          </a:p>
          <a:p>
            <a:pPr marL="548634" lvl="2" indent="-228600" algn="just">
              <a:buFont typeface="Arial" panose="020B0604020202020204" pitchFamily="34" charset="0"/>
              <a:buAutoNum type="arabicPeriod" startAt="2"/>
            </a:pPr>
            <a:r>
              <a:rPr lang="en-US" sz="1400" dirty="0">
                <a:latin typeface="Times New Roman" panose="02020603050405020304" pitchFamily="18" charset="0"/>
                <a:cs typeface="Times New Roman" panose="02020603050405020304" pitchFamily="18" charset="0"/>
              </a:rPr>
              <a:t>EDM is non-parametric, the method will adapt to the data's underlying distribution, and can detect when distribution changes</a:t>
            </a:r>
          </a:p>
          <a:p>
            <a:pPr marL="548634" lvl="2" indent="-228600" algn="just">
              <a:buFont typeface="Arial" panose="020B0604020202020204" pitchFamily="34" charset="0"/>
              <a:buAutoNum type="arabicPeriod" startAt="4"/>
            </a:pPr>
            <a:r>
              <a:rPr lang="en-US" sz="1400" dirty="0">
                <a:latin typeface="Times New Roman" panose="02020603050405020304" pitchFamily="18" charset="0"/>
                <a:cs typeface="Times New Roman" panose="02020603050405020304" pitchFamily="18" charset="0"/>
              </a:rPr>
              <a:t>EDM is 3.5x faster due to the usage of interval trees to approximate median. Since the median is approximated, the breakout location may be not exact.</a:t>
            </a:r>
          </a:p>
        </p:txBody>
      </p:sp>
      <p:pic>
        <p:nvPicPr>
          <p:cNvPr id="55" name="Picture 54">
            <a:extLst>
              <a:ext uri="{FF2B5EF4-FFF2-40B4-BE49-F238E27FC236}">
                <a16:creationId xmlns:a16="http://schemas.microsoft.com/office/drawing/2014/main" id="{27A14A85-E0C0-4C06-8002-56D820F3721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55303" y="8649208"/>
            <a:ext cx="6494415" cy="3247209"/>
          </a:xfrm>
          <a:prstGeom prst="rect">
            <a:avLst/>
          </a:prstGeom>
        </p:spPr>
      </p:pic>
      <p:pic>
        <p:nvPicPr>
          <p:cNvPr id="56" name="Picture 55">
            <a:extLst>
              <a:ext uri="{FF2B5EF4-FFF2-40B4-BE49-F238E27FC236}">
                <a16:creationId xmlns:a16="http://schemas.microsoft.com/office/drawing/2014/main" id="{8431C5A1-835A-4FDF-B78A-3F54AE20D28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479853" y="7008218"/>
            <a:ext cx="6494415" cy="3247208"/>
          </a:xfrm>
          <a:prstGeom prst="rect">
            <a:avLst/>
          </a:prstGeom>
        </p:spPr>
      </p:pic>
      <p:sp>
        <p:nvSpPr>
          <p:cNvPr id="57" name="Text Placeholder 6">
            <a:extLst>
              <a:ext uri="{FF2B5EF4-FFF2-40B4-BE49-F238E27FC236}">
                <a16:creationId xmlns:a16="http://schemas.microsoft.com/office/drawing/2014/main" id="{E8BB549A-91E4-4388-94A6-CC8532977EFD}"/>
              </a:ext>
            </a:extLst>
          </p:cNvPr>
          <p:cNvSpPr>
            <a:spLocks noGrp="1"/>
          </p:cNvSpPr>
          <p:nvPr>
            <p:ph type="body" sz="quarter" idx="17"/>
          </p:nvPr>
        </p:nvSpPr>
        <p:spPr>
          <a:xfrm>
            <a:off x="18675153" y="13283250"/>
            <a:ext cx="8001000" cy="609600"/>
          </a:xfrm>
        </p:spPr>
        <p:txBody>
          <a:bodyPr/>
          <a:lstStyle/>
          <a:p>
            <a:r>
              <a:rPr lang="en-US" dirty="0"/>
              <a:t>REFERENCES</a:t>
            </a:r>
          </a:p>
        </p:txBody>
      </p:sp>
      <p:sp>
        <p:nvSpPr>
          <p:cNvPr id="58" name="Content Placeholder 21">
            <a:extLst>
              <a:ext uri="{FF2B5EF4-FFF2-40B4-BE49-F238E27FC236}">
                <a16:creationId xmlns:a16="http://schemas.microsoft.com/office/drawing/2014/main" id="{B69BAE7F-9DE9-49EE-9509-F82B7754B0C2}"/>
              </a:ext>
            </a:extLst>
          </p:cNvPr>
          <p:cNvSpPr txBox="1">
            <a:spLocks/>
          </p:cNvSpPr>
          <p:nvPr/>
        </p:nvSpPr>
        <p:spPr>
          <a:xfrm>
            <a:off x="18667918" y="13788587"/>
            <a:ext cx="8001000" cy="2079870"/>
          </a:xfrm>
          <a:prstGeom prst="rect">
            <a:avLst/>
          </a:prstGeom>
        </p:spPr>
        <p:txBody>
          <a:bodyPr vert="horz" lIns="91440" tIns="182880" rIns="91440" bIns="45720" rtlCol="0">
            <a:normAutofit/>
          </a:bodyPr>
          <a:lstStyle>
            <a:lvl1pPr marL="228595" indent="-228595" algn="l" defTabSz="2194513" rtl="0" eaLnBrk="1" latinLnBrk="0" hangingPunct="1">
              <a:lnSpc>
                <a:spcPct val="100000"/>
              </a:lnSpc>
              <a:spcBef>
                <a:spcPts val="600"/>
              </a:spcBef>
              <a:buClr>
                <a:schemeClr val="accent2"/>
              </a:buClr>
              <a:buFont typeface="Arial" panose="020B0604020202020204" pitchFamily="34" charset="0"/>
              <a:buChar char="•"/>
              <a:defRPr sz="1400" kern="1200" baseline="0">
                <a:solidFill>
                  <a:schemeClr val="tx1"/>
                </a:solidFill>
                <a:latin typeface="+mn-lt"/>
                <a:ea typeface="+mn-ea"/>
                <a:cs typeface="+mn-cs"/>
              </a:defRPr>
            </a:lvl1pPr>
            <a:lvl2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2pPr>
            <a:lvl3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3pPr>
            <a:lvl4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4pPr>
            <a:lvl5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5pPr>
            <a:lvl6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6pPr>
            <a:lvl7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7pPr>
            <a:lvl8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8pPr>
            <a:lvl9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9pPr>
          </a:lstStyle>
          <a:p>
            <a:pPr marL="0" algn="just"/>
            <a:r>
              <a:rPr lang="en-US" sz="1100" dirty="0">
                <a:latin typeface="Times New Roman" panose="02020603050405020304" pitchFamily="18" charset="0"/>
                <a:cs typeface="Times New Roman" panose="02020603050405020304" pitchFamily="18" charset="0"/>
              </a:rPr>
              <a:t>James, Nicholas A., </a:t>
            </a:r>
            <a:r>
              <a:rPr lang="en-US" sz="1100" dirty="0" err="1">
                <a:latin typeface="Times New Roman" panose="02020603050405020304" pitchFamily="18" charset="0"/>
                <a:cs typeface="Times New Roman" panose="02020603050405020304" pitchFamily="18" charset="0"/>
              </a:rPr>
              <a:t>Arun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Kejariwal</a:t>
            </a:r>
            <a:r>
              <a:rPr lang="en-US" sz="1100" dirty="0">
                <a:latin typeface="Times New Roman" panose="02020603050405020304" pitchFamily="18" charset="0"/>
                <a:cs typeface="Times New Roman" panose="02020603050405020304" pitchFamily="18" charset="0"/>
              </a:rPr>
              <a:t>, and David S. Matteson. "Leveraging cloud data to mitigate user experience from ‘Breaking Bad’." In Big Data (Big Data), 2016 IEEE International Conference on, pp. 3499-3508. IEEE, 2016.</a:t>
            </a:r>
          </a:p>
          <a:p>
            <a:pPr marL="0" algn="just"/>
            <a:r>
              <a:rPr lang="en-US" sz="1100" dirty="0">
                <a:latin typeface="Times New Roman" panose="02020603050405020304" pitchFamily="18" charset="0"/>
                <a:cs typeface="Times New Roman" panose="02020603050405020304" pitchFamily="18" charset="0"/>
              </a:rPr>
              <a:t>Matteson, David S., and James, Nicholas A. "A nonparametric approach for multiple change point analysis of multivariate data." Journal of the American Statistical Association 109, no. 505 (2014): 334-345.</a:t>
            </a:r>
          </a:p>
          <a:p>
            <a:pPr marL="0" algn="just"/>
            <a:r>
              <a:rPr lang="en-US" sz="1100" dirty="0">
                <a:latin typeface="Times New Roman" panose="02020603050405020304" pitchFamily="18" charset="0"/>
                <a:cs typeface="Times New Roman" panose="02020603050405020304" pitchFamily="18" charset="0"/>
              </a:rPr>
              <a:t>Rebecca </a:t>
            </a:r>
            <a:r>
              <a:rPr lang="en-US" sz="1100" dirty="0" err="1">
                <a:latin typeface="Times New Roman" panose="02020603050405020304" pitchFamily="18" charset="0"/>
                <a:cs typeface="Times New Roman" panose="02020603050405020304" pitchFamily="18" charset="0"/>
              </a:rPr>
              <a:t>Killick</a:t>
            </a:r>
            <a:r>
              <a:rPr lang="en-US" sz="1100" dirty="0">
                <a:latin typeface="Times New Roman" panose="02020603050405020304" pitchFamily="18" charset="0"/>
                <a:cs typeface="Times New Roman" panose="02020603050405020304" pitchFamily="18" charset="0"/>
              </a:rPr>
              <a:t>, Paul </a:t>
            </a:r>
            <a:r>
              <a:rPr lang="en-US" sz="1100" dirty="0" err="1">
                <a:latin typeface="Times New Roman" panose="02020603050405020304" pitchFamily="18" charset="0"/>
                <a:cs typeface="Times New Roman" panose="02020603050405020304" pitchFamily="18" charset="0"/>
              </a:rPr>
              <a:t>Fearnhead</a:t>
            </a:r>
            <a:r>
              <a:rPr lang="en-US" sz="1100" dirty="0">
                <a:latin typeface="Times New Roman" panose="02020603050405020304" pitchFamily="18" charset="0"/>
                <a:cs typeface="Times New Roman" panose="02020603050405020304" pitchFamily="18" charset="0"/>
              </a:rPr>
              <a:t>, and IA </a:t>
            </a:r>
            <a:r>
              <a:rPr lang="en-US" sz="1100" dirty="0" err="1">
                <a:latin typeface="Times New Roman" panose="02020603050405020304" pitchFamily="18" charset="0"/>
                <a:cs typeface="Times New Roman" panose="02020603050405020304" pitchFamily="18" charset="0"/>
              </a:rPr>
              <a:t>Eckley</a:t>
            </a:r>
            <a:r>
              <a:rPr lang="en-US" sz="1100" dirty="0">
                <a:latin typeface="Times New Roman" panose="02020603050405020304" pitchFamily="18" charset="0"/>
                <a:cs typeface="Times New Roman" panose="02020603050405020304" pitchFamily="18" charset="0"/>
              </a:rPr>
              <a:t>. "Optimal detection of changepoints with a linear computational cost." Journal of the American Statistical Association, 107(500):1590–1598, 2012</a:t>
            </a:r>
          </a:p>
          <a:p>
            <a:pPr marL="0" algn="just"/>
            <a:r>
              <a:rPr lang="en-US" sz="1100" dirty="0" err="1">
                <a:latin typeface="Times New Roman" panose="02020603050405020304" pitchFamily="18" charset="0"/>
                <a:cs typeface="Times New Roman" panose="02020603050405020304" pitchFamily="18" charset="0"/>
              </a:rPr>
              <a:t>Rodionov</a:t>
            </a:r>
            <a:r>
              <a:rPr lang="en-US" sz="1100" dirty="0">
                <a:latin typeface="Times New Roman" panose="02020603050405020304" pitchFamily="18" charset="0"/>
                <a:cs typeface="Times New Roman" panose="02020603050405020304" pitchFamily="18" charset="0"/>
              </a:rPr>
              <a:t>, S. N. "A brief overview of the regime shift detection methods." Large-scale disturbances (regime shifts) and recovery in aquatic ecosystems: challenges for management toward sustainability (2005): 17-24.</a:t>
            </a:r>
          </a:p>
          <a:p>
            <a:pPr marL="0" algn="just"/>
            <a:r>
              <a:rPr lang="en-US" sz="1100" dirty="0" err="1">
                <a:latin typeface="Times New Roman" panose="02020603050405020304" pitchFamily="18" charset="0"/>
                <a:cs typeface="Times New Roman" panose="02020603050405020304" pitchFamily="18" charset="0"/>
              </a:rPr>
              <a:t>Pohlert</a:t>
            </a:r>
            <a:r>
              <a:rPr lang="en-US" sz="1100" dirty="0">
                <a:latin typeface="Times New Roman" panose="02020603050405020304" pitchFamily="18" charset="0"/>
                <a:cs typeface="Times New Roman" panose="02020603050405020304" pitchFamily="18" charset="0"/>
              </a:rPr>
              <a:t>, Thorsten. "Non-parametric trend tests and change-point detection." CC BY-ND 4 (2018).</a:t>
            </a:r>
          </a:p>
        </p:txBody>
      </p:sp>
      <p:sp>
        <p:nvSpPr>
          <p:cNvPr id="61" name="Text Placeholder 17">
            <a:extLst>
              <a:ext uri="{FF2B5EF4-FFF2-40B4-BE49-F238E27FC236}">
                <a16:creationId xmlns:a16="http://schemas.microsoft.com/office/drawing/2014/main" id="{9EB9154D-EFCE-47B8-BB9E-DE396DB5A1ED}"/>
              </a:ext>
            </a:extLst>
          </p:cNvPr>
          <p:cNvSpPr txBox="1">
            <a:spLocks/>
          </p:cNvSpPr>
          <p:nvPr/>
        </p:nvSpPr>
        <p:spPr>
          <a:xfrm>
            <a:off x="9728397" y="2926079"/>
            <a:ext cx="8001000" cy="609600"/>
          </a:xfrm>
          <a:prstGeom prst="round1Rect">
            <a:avLst/>
          </a:prstGeom>
          <a:solidFill>
            <a:schemeClr val="accent6"/>
          </a:solidFill>
        </p:spPr>
        <p:txBody>
          <a:bodyPr vert="horz" lIns="365760" tIns="45720" rIns="91440" bIns="45720" rtlCol="0" anchor="ctr">
            <a:noAutofit/>
          </a:bodyPr>
          <a:lstStyle>
            <a:lvl1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1pPr>
            <a:lvl2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2pPr>
            <a:lvl3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3pPr>
            <a:lvl4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4pPr>
            <a:lvl5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5pPr>
            <a:lvl6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6pPr>
            <a:lvl7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7pPr>
            <a:lvl8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8pPr>
            <a:lvl9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9pPr>
          </a:lstStyle>
          <a:p>
            <a:r>
              <a:rPr lang="en-US" dirty="0"/>
              <a:t>results</a:t>
            </a:r>
          </a:p>
        </p:txBody>
      </p:sp>
      <p:pic>
        <p:nvPicPr>
          <p:cNvPr id="62" name="Picture 61">
            <a:extLst>
              <a:ext uri="{FF2B5EF4-FFF2-40B4-BE49-F238E27FC236}">
                <a16:creationId xmlns:a16="http://schemas.microsoft.com/office/drawing/2014/main" id="{82D27648-1C83-4470-967B-777FC707A76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377931" y="12469862"/>
            <a:ext cx="6568262" cy="3284131"/>
          </a:xfrm>
          <a:prstGeom prst="rect">
            <a:avLst/>
          </a:prstGeom>
        </p:spPr>
      </p:pic>
      <p:pic>
        <p:nvPicPr>
          <p:cNvPr id="63" name="Picture 62">
            <a:extLst>
              <a:ext uri="{FF2B5EF4-FFF2-40B4-BE49-F238E27FC236}">
                <a16:creationId xmlns:a16="http://schemas.microsoft.com/office/drawing/2014/main" id="{450362BE-967A-43F6-9ACC-AD2CAFC64A1C}"/>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50200" t="6047"/>
          <a:stretch/>
        </p:blipFill>
        <p:spPr>
          <a:xfrm>
            <a:off x="10431271" y="12667200"/>
            <a:ext cx="3283939" cy="3097751"/>
          </a:xfrm>
          <a:prstGeom prst="rect">
            <a:avLst/>
          </a:prstGeom>
        </p:spPr>
      </p:pic>
    </p:spTree>
    <p:extLst>
      <p:ext uri="{BB962C8B-B14F-4D97-AF65-F5344CB8AC3E}">
        <p14:creationId xmlns:p14="http://schemas.microsoft.com/office/powerpoint/2010/main" val="931198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24539" y="543415"/>
            <a:ext cx="19381400" cy="1257270"/>
          </a:xfrm>
        </p:spPr>
        <p:txBody>
          <a:bodyPr>
            <a:normAutofit fontScale="90000"/>
          </a:bodyPr>
          <a:lstStyle/>
          <a:p>
            <a:pPr algn="ctr"/>
            <a:r>
              <a:rPr lang="en-US" dirty="0"/>
              <a:t>Breaking Bad: Robust Breakout Detection Based on E-Divisive with Medians (EDM) for Modeling Data Quality Control</a:t>
            </a:r>
          </a:p>
        </p:txBody>
      </p:sp>
      <p:sp>
        <p:nvSpPr>
          <p:cNvPr id="23" name="Text Placeholder 22"/>
          <p:cNvSpPr>
            <a:spLocks noGrp="1"/>
          </p:cNvSpPr>
          <p:nvPr>
            <p:ph type="body" sz="quarter" idx="36"/>
          </p:nvPr>
        </p:nvSpPr>
        <p:spPr>
          <a:xfrm>
            <a:off x="4618673" y="1800685"/>
            <a:ext cx="15544800" cy="415499"/>
          </a:xfrm>
        </p:spPr>
        <p:txBody>
          <a:bodyPr/>
          <a:lstStyle/>
          <a:p>
            <a:pPr algn="ctr"/>
            <a:r>
              <a:rPr lang="en-US" sz="2000" dirty="0"/>
              <a:t>Hao Zhang, Ph.D., Philadelphia Water Department, Philadelphia, PA, USA</a:t>
            </a:r>
          </a:p>
        </p:txBody>
      </p:sp>
      <p:sp>
        <p:nvSpPr>
          <p:cNvPr id="5" name="Text Placeholder 4"/>
          <p:cNvSpPr>
            <a:spLocks noGrp="1"/>
          </p:cNvSpPr>
          <p:nvPr>
            <p:ph type="body" sz="quarter" idx="13"/>
          </p:nvPr>
        </p:nvSpPr>
        <p:spPr/>
        <p:txBody>
          <a:bodyPr/>
          <a:lstStyle/>
          <a:p>
            <a:r>
              <a:rPr lang="en-US" dirty="0"/>
              <a:t>INTRODUCTION</a:t>
            </a:r>
          </a:p>
        </p:txBody>
      </p:sp>
      <p:sp>
        <p:nvSpPr>
          <p:cNvPr id="12" name="Content Placeholder 11"/>
          <p:cNvSpPr>
            <a:spLocks noGrp="1"/>
          </p:cNvSpPr>
          <p:nvPr>
            <p:ph sz="quarter" idx="25"/>
          </p:nvPr>
        </p:nvSpPr>
        <p:spPr>
          <a:xfrm>
            <a:off x="767032" y="3441771"/>
            <a:ext cx="4475529" cy="4726870"/>
          </a:xfrm>
        </p:spPr>
        <p:txBody>
          <a:bodyPr lIns="91440">
            <a:noAutofit/>
          </a:bodyPr>
          <a:lstStyle/>
          <a:p>
            <a:pPr marL="0" algn="just">
              <a:spcBef>
                <a:spcPts val="300"/>
              </a:spcBef>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The Philadelphia Water Department (PWD) maintains hydrologic and hydraulic (H&amp;H) models of the combined sewer collection system for planning, management and compliance purposes</a:t>
            </a:r>
          </a:p>
          <a:p>
            <a:pPr marL="0" algn="just">
              <a:spcBef>
                <a:spcPts val="300"/>
              </a:spcBef>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For model calibration/validation, sewerage level and velocity at over 400 manholes have been monitored since the 2000s, with a monitoring period of at least one year </a:t>
            </a:r>
          </a:p>
          <a:p>
            <a:pPr marL="0" algn="just">
              <a:spcBef>
                <a:spcPts val="300"/>
              </a:spcBef>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A stringent Quality Control (QC) protocol is conducted before the data can be used for H&amp;H modeling tasks</a:t>
            </a:r>
          </a:p>
          <a:p>
            <a:pPr marL="0" algn="just">
              <a:spcBef>
                <a:spcPts val="300"/>
              </a:spcBef>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Due to the high solid content in sewage, monitored data may suffered from breakouts caused by</a:t>
            </a:r>
          </a:p>
          <a:p>
            <a:pPr marL="320034" lvl="1" algn="just">
              <a:spcBef>
                <a:spcPts val="300"/>
              </a:spcBef>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ragging, clogging</a:t>
            </a:r>
          </a:p>
          <a:p>
            <a:pPr marL="320034" lvl="1" algn="just">
              <a:spcBef>
                <a:spcPts val="300"/>
              </a:spcBef>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surcharging, etc.</a:t>
            </a:r>
          </a:p>
          <a:p>
            <a:pPr marL="0" algn="just">
              <a:spcBef>
                <a:spcPts val="300"/>
              </a:spcBef>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Visual breakout detection may not be feasible as some breakouts are not obvious. Thus, a programmatic approach that can automatically detect breakouts is imperative for modeling data quality control. </a:t>
            </a:r>
          </a:p>
          <a:p>
            <a:pPr marL="0" algn="just">
              <a:spcBef>
                <a:spcPts val="300"/>
              </a:spcBef>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Also, field crew (monitoring, Operation &amp; Maintenance, etc.) can be notified for quickly responding to field issues</a:t>
            </a:r>
          </a:p>
        </p:txBody>
      </p:sp>
      <p:sp>
        <p:nvSpPr>
          <p:cNvPr id="8" name="Text Placeholder 7"/>
          <p:cNvSpPr>
            <a:spLocks noGrp="1"/>
          </p:cNvSpPr>
          <p:nvPr>
            <p:ph type="body" sz="quarter" idx="19"/>
          </p:nvPr>
        </p:nvSpPr>
        <p:spPr>
          <a:xfrm>
            <a:off x="763082" y="8232046"/>
            <a:ext cx="8001000" cy="609600"/>
          </a:xfrm>
        </p:spPr>
        <p:txBody>
          <a:bodyPr/>
          <a:lstStyle/>
          <a:p>
            <a:r>
              <a:rPr lang="en-US" dirty="0"/>
              <a:t>objectives</a:t>
            </a:r>
          </a:p>
        </p:txBody>
      </p:sp>
      <p:sp>
        <p:nvSpPr>
          <p:cNvPr id="13" name="Content Placeholder 12"/>
          <p:cNvSpPr>
            <a:spLocks noGrp="1"/>
          </p:cNvSpPr>
          <p:nvPr>
            <p:ph sz="quarter" idx="26"/>
          </p:nvPr>
        </p:nvSpPr>
        <p:spPr>
          <a:xfrm>
            <a:off x="763082" y="8774101"/>
            <a:ext cx="8001000" cy="3314754"/>
          </a:xfrm>
        </p:spPr>
        <p:txBody>
          <a:bodyPr lIns="91440">
            <a:noAutofit/>
          </a:bodyPr>
          <a:lstStyle/>
          <a:p>
            <a:pPr marL="0" indent="0" algn="just">
              <a:buNone/>
            </a:pPr>
            <a:r>
              <a:rPr lang="en-US" dirty="0">
                <a:latin typeface="Times New Roman" panose="02020603050405020304" pitchFamily="18" charset="0"/>
                <a:cs typeface="Times New Roman" panose="02020603050405020304" pitchFamily="18" charset="0"/>
              </a:rPr>
              <a:t>Monitored data quality determines model quality. This study aims to develop a workflow as a quality control (QC) measure for detecting various types of breakouts in flow monitoring data by utilizing a sound breakout detection algorithm.</a:t>
            </a:r>
          </a:p>
          <a:p>
            <a:pPr marL="0" indent="0" algn="just">
              <a:buNone/>
            </a:pPr>
            <a:r>
              <a:rPr lang="en-US" dirty="0">
                <a:latin typeface="Times New Roman" panose="02020603050405020304" pitchFamily="18" charset="0"/>
                <a:cs typeface="Times New Roman" panose="02020603050405020304" pitchFamily="18" charset="0"/>
              </a:rPr>
              <a:t>First, select a breakout detection algorithm that is:</a:t>
            </a:r>
          </a:p>
          <a:p>
            <a:pPr marL="114305" indent="-342900" algn="just">
              <a:spcBef>
                <a:spcPts val="300"/>
              </a:spcBef>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able to detect various types of change (mean shift, ramp up/down, variance change, etc.)</a:t>
            </a:r>
          </a:p>
          <a:p>
            <a:pPr marL="114305" indent="-342900" algn="just">
              <a:spcBef>
                <a:spcPts val="300"/>
              </a:spcBef>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robust against the presence of anomalies (as the runoff component tends to be the interference)</a:t>
            </a:r>
          </a:p>
          <a:p>
            <a:pPr marL="114305" indent="-342900" algn="just">
              <a:spcBef>
                <a:spcPts val="300"/>
              </a:spcBef>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able to detect multiple breakouts in a time-series</a:t>
            </a:r>
          </a:p>
          <a:p>
            <a:pPr marL="114305" indent="-342900" algn="just">
              <a:spcBef>
                <a:spcPts val="300"/>
              </a:spcBef>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not rely on sample distribution (as it is usually unknown a-priori)</a:t>
            </a:r>
          </a:p>
          <a:p>
            <a:pPr marL="114305" indent="-342900" algn="just">
              <a:spcBef>
                <a:spcPts val="300"/>
              </a:spcBef>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fast enough for routine tasks</a:t>
            </a:r>
          </a:p>
          <a:p>
            <a:pPr marL="0" indent="0" algn="just">
              <a:buNone/>
            </a:pPr>
            <a:r>
              <a:rPr lang="en-US" dirty="0">
                <a:latin typeface="Times New Roman" panose="02020603050405020304" pitchFamily="18" charset="0"/>
                <a:cs typeface="Times New Roman" panose="02020603050405020304" pitchFamily="18" charset="0"/>
              </a:rPr>
              <a:t>Next, tune the argument of selected breakout detection algorithm to optimize the outcome</a:t>
            </a:r>
          </a:p>
          <a:p>
            <a:pPr marL="0" indent="0" algn="just">
              <a:buNone/>
            </a:pPr>
            <a:r>
              <a:rPr lang="en-US" dirty="0">
                <a:latin typeface="Times New Roman" panose="02020603050405020304" pitchFamily="18" charset="0"/>
                <a:cs typeface="Times New Roman" panose="02020603050405020304" pitchFamily="18" charset="0"/>
              </a:rPr>
              <a:t>Finally, develop an application using the R statistical programming language to analyze flow monitoring data, and generate quarterly reports. Set up a routine workflow for this process.</a:t>
            </a:r>
          </a:p>
        </p:txBody>
      </p:sp>
      <p:sp>
        <p:nvSpPr>
          <p:cNvPr id="14" name="Content Placeholder 13"/>
          <p:cNvSpPr>
            <a:spLocks noGrp="1"/>
          </p:cNvSpPr>
          <p:nvPr>
            <p:ph sz="quarter" idx="27"/>
          </p:nvPr>
        </p:nvSpPr>
        <p:spPr>
          <a:xfrm>
            <a:off x="9715500" y="3535680"/>
            <a:ext cx="8001000" cy="12059920"/>
          </a:xfrm>
        </p:spPr>
        <p:txBody>
          <a:bodyPr lIns="91440">
            <a:noAutofit/>
          </a:bodyPr>
          <a:lstStyle/>
          <a:p>
            <a:pPr algn="just"/>
            <a:r>
              <a:rPr lang="en-US" dirty="0">
                <a:latin typeface="Times New Roman" panose="02020603050405020304" pitchFamily="18" charset="0"/>
                <a:cs typeface="Times New Roman" panose="02020603050405020304" pitchFamily="18" charset="0"/>
              </a:rPr>
              <a:t>The EDM algorithm is implemented by </a:t>
            </a:r>
            <a:r>
              <a:rPr lang="en-US" dirty="0" err="1">
                <a:latin typeface="Consolas" panose="020B0609020204030204" pitchFamily="49" charset="0"/>
                <a:cs typeface="Consolas" panose="020B0609020204030204" pitchFamily="49" charset="0"/>
              </a:rPr>
              <a:t>BreakoutDetection</a:t>
            </a:r>
            <a:r>
              <a:rPr lang="en-US" dirty="0">
                <a:latin typeface="Times New Roman" panose="02020603050405020304" pitchFamily="18" charset="0"/>
                <a:cs typeface="Times New Roman" panose="02020603050405020304" pitchFamily="18" charset="0"/>
              </a:rPr>
              <a:t>, an open-source R package developed by Twitter Engineers, which has been used for analyzing cloud data on a daily basis at Twitter </a:t>
            </a:r>
          </a:p>
          <a:p>
            <a:pPr algn="just"/>
            <a:r>
              <a:rPr lang="en-US" dirty="0">
                <a:latin typeface="Consolas" panose="020B0609020204030204" pitchFamily="49" charset="0"/>
                <a:cs typeface="Consolas" panose="020B0609020204030204" pitchFamily="49" charset="0"/>
              </a:rPr>
              <a:t>breakout()</a:t>
            </a:r>
            <a:r>
              <a:rPr lang="en-US" dirty="0">
                <a:latin typeface="Times New Roman" panose="02020603050405020304" pitchFamily="18" charset="0"/>
                <a:cs typeface="Times New Roman" panose="02020603050405020304" pitchFamily="18" charset="0"/>
              </a:rPr>
              <a:t>: the detector function, includes several non-trivial argument:</a:t>
            </a:r>
          </a:p>
          <a:p>
            <a:pPr lvl="7" algn="just"/>
            <a:r>
              <a:rPr lang="en-US" sz="1400" dirty="0">
                <a:latin typeface="Consolas" panose="020B0609020204030204" pitchFamily="49" charset="0"/>
                <a:cs typeface="Consolas" panose="020B0609020204030204" pitchFamily="49" charset="0"/>
              </a:rPr>
              <a:t>Z</a:t>
            </a:r>
            <a:r>
              <a:rPr lang="en-US" sz="1400" dirty="0">
                <a:latin typeface="Times New Roman" panose="02020603050405020304" pitchFamily="18" charset="0"/>
                <a:cs typeface="Times New Roman" panose="02020603050405020304" pitchFamily="18" charset="0"/>
              </a:rPr>
              <a:t>: The input time series. In this study, </a:t>
            </a:r>
            <a:r>
              <a:rPr lang="en-US" sz="1400" dirty="0">
                <a:latin typeface="Consolas" panose="020B0609020204030204" pitchFamily="49" charset="0"/>
                <a:cs typeface="Consolas" panose="020B0609020204030204" pitchFamily="49" charset="0"/>
              </a:rPr>
              <a:t>Z =</a:t>
            </a:r>
            <a:r>
              <a:rPr lang="en-US" sz="1400" dirty="0">
                <a:latin typeface="Times New Roman" panose="02020603050405020304" pitchFamily="18" charset="0"/>
                <a:cs typeface="Times New Roman" panose="02020603050405020304" pitchFamily="18" charset="0"/>
              </a:rPr>
              <a:t> quarterly time-series @ 1 hour interval </a:t>
            </a:r>
          </a:p>
          <a:p>
            <a:pPr lvl="7" algn="just"/>
            <a:r>
              <a:rPr lang="en-US" sz="1400" dirty="0" err="1">
                <a:latin typeface="Consolas" panose="020B0609020204030204" pitchFamily="49" charset="0"/>
                <a:cs typeface="Consolas" panose="020B0609020204030204" pitchFamily="49" charset="0"/>
              </a:rPr>
              <a:t>min.size</a:t>
            </a:r>
            <a:r>
              <a:rPr lang="en-US" sz="1400" dirty="0">
                <a:latin typeface="Times New Roman" panose="02020603050405020304" pitchFamily="18" charset="0"/>
                <a:cs typeface="Times New Roman" panose="02020603050405020304" pitchFamily="18" charset="0"/>
              </a:rPr>
              <a:t>: The minimum number of observations between change points. In this study, </a:t>
            </a:r>
            <a:r>
              <a:rPr lang="en-US" sz="1400" dirty="0" err="1">
                <a:latin typeface="Consolas" panose="020B0609020204030204" pitchFamily="49" charset="0"/>
                <a:cs typeface="Consolas" panose="020B0609020204030204" pitchFamily="49" charset="0"/>
              </a:rPr>
              <a:t>min.size</a:t>
            </a:r>
            <a:r>
              <a:rPr lang="en-US" sz="1400" dirty="0">
                <a:latin typeface="Consolas" panose="020B0609020204030204" pitchFamily="49" charset="0"/>
                <a:cs typeface="Consolas" panose="020B0609020204030204" pitchFamily="49" charset="0"/>
              </a:rPr>
              <a:t> = 120</a:t>
            </a:r>
            <a:r>
              <a:rPr lang="en-US" sz="1400" dirty="0">
                <a:latin typeface="Times New Roman" panose="02020603050405020304" pitchFamily="18" charset="0"/>
                <a:cs typeface="Times New Roman" panose="02020603050405020304" pitchFamily="18" charset="0"/>
              </a:rPr>
              <a:t>, i.e., 5 days (5 x 24 = 120)</a:t>
            </a:r>
          </a:p>
          <a:p>
            <a:pPr lvl="1" algn="just"/>
            <a:r>
              <a:rPr lang="en-US" sz="1400" dirty="0">
                <a:latin typeface="Consolas" panose="020B0609020204030204" pitchFamily="49" charset="0"/>
                <a:cs typeface="Consolas" panose="020B0609020204030204" pitchFamily="49" charset="0"/>
              </a:rPr>
              <a:t>method</a:t>
            </a:r>
            <a:r>
              <a:rPr lang="en-US" sz="1400" dirty="0">
                <a:latin typeface="Times New Roman" panose="02020603050405020304" pitchFamily="18" charset="0"/>
                <a:cs typeface="Times New Roman" panose="02020603050405020304" pitchFamily="18" charset="0"/>
              </a:rPr>
              <a:t>: '</a:t>
            </a:r>
            <a:r>
              <a:rPr lang="en-US" sz="1400" dirty="0" err="1">
                <a:latin typeface="Consolas" panose="020B0609020204030204" pitchFamily="49" charset="0"/>
                <a:cs typeface="Consolas" panose="020B0609020204030204" pitchFamily="49" charset="0"/>
              </a:rPr>
              <a:t>amoc</a:t>
            </a:r>
            <a:r>
              <a:rPr lang="en-US" sz="1400" dirty="0">
                <a:latin typeface="Times New Roman" panose="02020603050405020304" pitchFamily="18" charset="0"/>
                <a:cs typeface="Times New Roman" panose="02020603050405020304" pitchFamily="18" charset="0"/>
              </a:rPr>
              <a:t>' (At Most One Change) or '</a:t>
            </a:r>
            <a:r>
              <a:rPr lang="en-US" sz="1400" dirty="0">
                <a:latin typeface="Consolas" panose="020B0609020204030204" pitchFamily="49" charset="0"/>
                <a:cs typeface="Consolas" panose="020B0609020204030204" pitchFamily="49" charset="0"/>
              </a:rPr>
              <a:t>multi</a:t>
            </a:r>
            <a:r>
              <a:rPr lang="en-US" sz="1400" dirty="0">
                <a:latin typeface="Times New Roman" panose="02020603050405020304" pitchFamily="18" charset="0"/>
                <a:cs typeface="Times New Roman" panose="02020603050405020304" pitchFamily="18" charset="0"/>
              </a:rPr>
              <a:t>' (Multiple Changes). In this study, </a:t>
            </a:r>
            <a:r>
              <a:rPr lang="en-US" sz="1400" dirty="0">
                <a:latin typeface="Consolas" panose="020B0609020204030204" pitchFamily="49" charset="0"/>
                <a:cs typeface="Consolas" panose="020B0609020204030204" pitchFamily="49" charset="0"/>
              </a:rPr>
              <a:t>method = </a:t>
            </a:r>
            <a:r>
              <a:rPr lang="en-US" sz="1400" dirty="0">
                <a:latin typeface="Times New Roman" panose="02020603050405020304" pitchFamily="18" charset="0"/>
                <a:cs typeface="Times New Roman" panose="02020603050405020304" pitchFamily="18" charset="0"/>
              </a:rPr>
              <a:t>‘</a:t>
            </a:r>
            <a:r>
              <a:rPr lang="en-US" sz="1400" dirty="0">
                <a:latin typeface="Consolas" panose="020B0609020204030204" pitchFamily="49" charset="0"/>
                <a:cs typeface="Consolas" panose="020B0609020204030204" pitchFamily="49" charset="0"/>
              </a:rPr>
              <a:t>multi</a:t>
            </a:r>
            <a:r>
              <a:rPr lang="en-US" sz="1400" dirty="0">
                <a:latin typeface="Times New Roman" panose="02020603050405020304" pitchFamily="18" charset="0"/>
                <a:cs typeface="Times New Roman" panose="02020603050405020304" pitchFamily="18" charset="0"/>
              </a:rPr>
              <a:t>’ </a:t>
            </a:r>
          </a:p>
          <a:p>
            <a:pPr lvl="1" algn="just"/>
            <a:r>
              <a:rPr lang="en-US" sz="1400" dirty="0">
                <a:latin typeface="Consolas" panose="020B0609020204030204" pitchFamily="49" charset="0"/>
                <a:cs typeface="Consolas" panose="020B0609020204030204" pitchFamily="49" charset="0"/>
              </a:rPr>
              <a:t>degree</a:t>
            </a:r>
            <a:r>
              <a:rPr lang="en-US" sz="1400" dirty="0">
                <a:latin typeface="Times New Roman" panose="02020603050405020304" pitchFamily="18" charset="0"/>
                <a:cs typeface="Times New Roman" panose="02020603050405020304" pitchFamily="18" charset="0"/>
              </a:rPr>
              <a:t>: The degree (0, 1, or 2) of the penalization polynomial. In this study, </a:t>
            </a:r>
            <a:r>
              <a:rPr lang="en-US" sz="1400" dirty="0">
                <a:latin typeface="Consolas" panose="020B0609020204030204" pitchFamily="49" charset="0"/>
                <a:cs typeface="Consolas" panose="020B0609020204030204" pitchFamily="49" charset="0"/>
              </a:rPr>
              <a:t>degree = 1</a:t>
            </a:r>
          </a:p>
          <a:p>
            <a:pPr lvl="1" algn="just"/>
            <a:r>
              <a:rPr lang="en-US" sz="1400" dirty="0">
                <a:latin typeface="Consolas" panose="020B0609020204030204" pitchFamily="49" charset="0"/>
                <a:cs typeface="Consolas" panose="020B0609020204030204" pitchFamily="49" charset="0"/>
              </a:rPr>
              <a:t>beta</a:t>
            </a:r>
            <a:r>
              <a:rPr lang="en-US" sz="1400" dirty="0">
                <a:latin typeface="Times New Roman" panose="02020603050405020304" pitchFamily="18" charset="0"/>
                <a:cs typeface="Times New Roman" panose="02020603050405020304" pitchFamily="18" charset="0"/>
              </a:rPr>
              <a:t>: the default form of penalization. In this study, </a:t>
            </a:r>
            <a:r>
              <a:rPr lang="en-US" sz="1400" dirty="0">
                <a:latin typeface="Consolas" panose="020B0609020204030204" pitchFamily="49" charset="0"/>
                <a:cs typeface="Consolas" panose="020B0609020204030204" pitchFamily="49" charset="0"/>
              </a:rPr>
              <a:t>beta = 0.008 </a:t>
            </a:r>
            <a:r>
              <a:rPr lang="en-US" sz="1400" dirty="0">
                <a:latin typeface="Times New Roman" panose="02020603050405020304" pitchFamily="18" charset="0"/>
                <a:cs typeface="Times New Roman" panose="02020603050405020304" pitchFamily="18" charset="0"/>
              </a:rPr>
              <a:t>for velocity, </a:t>
            </a:r>
            <a:r>
              <a:rPr lang="en-US" sz="1400" dirty="0">
                <a:latin typeface="Consolas" panose="020B0609020204030204" pitchFamily="49" charset="0"/>
                <a:cs typeface="Consolas" panose="020B0609020204030204" pitchFamily="49" charset="0"/>
              </a:rPr>
              <a:t> 0.002</a:t>
            </a:r>
            <a:r>
              <a:rPr lang="en-US" sz="1400" dirty="0">
                <a:latin typeface="Times New Roman" panose="02020603050405020304" pitchFamily="18" charset="0"/>
                <a:cs typeface="Times New Roman" panose="02020603050405020304" pitchFamily="18" charset="0"/>
              </a:rPr>
              <a:t> for level</a:t>
            </a:r>
          </a:p>
          <a:p>
            <a:pPr marL="285750" lvl="7" indent="-285750"/>
            <a:r>
              <a:rPr lang="en-US" sz="1400" dirty="0">
                <a:latin typeface="Times New Roman" panose="02020603050405020304" pitchFamily="18" charset="0"/>
                <a:cs typeface="Times New Roman" panose="02020603050405020304" pitchFamily="18" charset="0"/>
              </a:rPr>
              <a:t>The values of argument are determined through a series of trials with the assistance of elbow plots:</a:t>
            </a:r>
          </a:p>
          <a:p>
            <a:pPr marL="285750" lvl="7" indent="-285750"/>
            <a:endParaRPr lang="en-US" sz="1400" dirty="0">
              <a:latin typeface="Times New Roman" panose="02020603050405020304" pitchFamily="18" charset="0"/>
              <a:cs typeface="Times New Roman" panose="02020603050405020304" pitchFamily="18" charset="0"/>
            </a:endParaRPr>
          </a:p>
          <a:p>
            <a:pPr marL="285750" lvl="7" indent="-285750"/>
            <a:endParaRPr lang="en-US" sz="1400" dirty="0">
              <a:latin typeface="Times New Roman" panose="02020603050405020304" pitchFamily="18" charset="0"/>
              <a:cs typeface="Times New Roman" panose="02020603050405020304" pitchFamily="18" charset="0"/>
            </a:endParaRPr>
          </a:p>
          <a:p>
            <a:pPr marL="285750" lvl="7" indent="-285750"/>
            <a:endParaRPr lang="en-US" sz="1400" dirty="0">
              <a:latin typeface="Times New Roman" panose="02020603050405020304" pitchFamily="18" charset="0"/>
              <a:cs typeface="Times New Roman" panose="02020603050405020304" pitchFamily="18" charset="0"/>
            </a:endParaRPr>
          </a:p>
          <a:p>
            <a:pPr marL="285750" lvl="7" indent="-285750"/>
            <a:endParaRPr lang="en-US" sz="1400" dirty="0">
              <a:latin typeface="Times New Roman" panose="02020603050405020304" pitchFamily="18" charset="0"/>
              <a:cs typeface="Times New Roman" panose="02020603050405020304" pitchFamily="18" charset="0"/>
            </a:endParaRPr>
          </a:p>
          <a:p>
            <a:pPr marL="285750" lvl="7" indent="-285750"/>
            <a:endParaRPr lang="en-US" sz="1400" dirty="0">
              <a:latin typeface="Times New Roman" panose="02020603050405020304" pitchFamily="18" charset="0"/>
              <a:cs typeface="Times New Roman" panose="02020603050405020304" pitchFamily="18" charset="0"/>
            </a:endParaRPr>
          </a:p>
          <a:p>
            <a:pPr marL="285750" lvl="7" indent="-285750"/>
            <a:endParaRPr lang="en-US" sz="1400" dirty="0">
              <a:latin typeface="Times New Roman" panose="02020603050405020304" pitchFamily="18" charset="0"/>
              <a:cs typeface="Times New Roman" panose="02020603050405020304" pitchFamily="18" charset="0"/>
            </a:endParaRPr>
          </a:p>
          <a:p>
            <a:pPr marL="285750" lvl="7" indent="-285750"/>
            <a:endParaRPr lang="en-US" sz="1400" dirty="0">
              <a:latin typeface="Times New Roman" panose="02020603050405020304" pitchFamily="18" charset="0"/>
              <a:cs typeface="Times New Roman" panose="02020603050405020304" pitchFamily="18" charset="0"/>
            </a:endParaRPr>
          </a:p>
          <a:p>
            <a:pPr marL="285750" lvl="7" indent="-285750"/>
            <a:endParaRPr lang="en-US" sz="1400" dirty="0">
              <a:latin typeface="Times New Roman" panose="02020603050405020304" pitchFamily="18" charset="0"/>
              <a:cs typeface="Times New Roman" panose="02020603050405020304" pitchFamily="18" charset="0"/>
            </a:endParaRPr>
          </a:p>
          <a:p>
            <a:pPr marL="285750" lvl="7" indent="-285750"/>
            <a:endParaRPr lang="en-US" sz="1400" dirty="0">
              <a:latin typeface="Times New Roman" panose="02020603050405020304" pitchFamily="18" charset="0"/>
              <a:cs typeface="Times New Roman" panose="02020603050405020304" pitchFamily="18" charset="0"/>
            </a:endParaRPr>
          </a:p>
          <a:p>
            <a:pPr marL="285750" lvl="7" indent="-285750"/>
            <a:endParaRPr lang="en-US" sz="1400" dirty="0">
              <a:latin typeface="Times New Roman" panose="02020603050405020304" pitchFamily="18" charset="0"/>
              <a:cs typeface="Times New Roman" panose="02020603050405020304" pitchFamily="18" charset="0"/>
            </a:endParaRPr>
          </a:p>
          <a:p>
            <a:pPr marL="285750" lvl="7" indent="-285750"/>
            <a:endParaRPr lang="en-US" sz="1400" dirty="0">
              <a:latin typeface="Times New Roman" panose="02020603050405020304" pitchFamily="18" charset="0"/>
              <a:cs typeface="Times New Roman" panose="02020603050405020304" pitchFamily="18" charset="0"/>
            </a:endParaRPr>
          </a:p>
          <a:p>
            <a:pPr marL="285750" lvl="7" indent="-285750"/>
            <a:endParaRPr lang="en-US" sz="1400" dirty="0">
              <a:latin typeface="Times New Roman" panose="02020603050405020304" pitchFamily="18" charset="0"/>
              <a:cs typeface="Times New Roman" panose="02020603050405020304" pitchFamily="18" charset="0"/>
            </a:endParaRPr>
          </a:p>
          <a:p>
            <a:pPr marL="285750" lvl="7" indent="-285750"/>
            <a:endParaRPr lang="en-US" sz="1400" dirty="0">
              <a:latin typeface="Times New Roman" panose="02020603050405020304" pitchFamily="18" charset="0"/>
              <a:cs typeface="Times New Roman" panose="02020603050405020304" pitchFamily="18" charset="0"/>
            </a:endParaRPr>
          </a:p>
          <a:p>
            <a:pPr marL="285750" lvl="7" indent="-285750"/>
            <a:endParaRPr lang="en-US" sz="1400" dirty="0">
              <a:latin typeface="Times New Roman" panose="02020603050405020304" pitchFamily="18" charset="0"/>
              <a:cs typeface="Times New Roman" panose="02020603050405020304" pitchFamily="18" charset="0"/>
            </a:endParaRPr>
          </a:p>
          <a:p>
            <a:pPr marL="285750" lvl="7" indent="-285750"/>
            <a:endParaRPr lang="en-US" sz="1400" dirty="0">
              <a:latin typeface="Times New Roman" panose="02020603050405020304" pitchFamily="18" charset="0"/>
              <a:cs typeface="Times New Roman" panose="02020603050405020304" pitchFamily="18" charset="0"/>
            </a:endParaRPr>
          </a:p>
          <a:p>
            <a:pPr marL="285750" lvl="7" indent="-285750"/>
            <a:endParaRPr lang="en-US" sz="1400" dirty="0">
              <a:latin typeface="Times New Roman" panose="02020603050405020304" pitchFamily="18" charset="0"/>
              <a:cs typeface="Times New Roman" panose="02020603050405020304" pitchFamily="18" charset="0"/>
            </a:endParaRPr>
          </a:p>
          <a:p>
            <a:pPr marL="285750" lvl="7" indent="-285750"/>
            <a:endParaRPr lang="en-US" sz="1400" dirty="0">
              <a:latin typeface="Times New Roman" panose="02020603050405020304" pitchFamily="18" charset="0"/>
              <a:cs typeface="Times New Roman" panose="02020603050405020304" pitchFamily="18" charset="0"/>
            </a:endParaRPr>
          </a:p>
          <a:p>
            <a:pPr marL="285750" lvl="7" indent="-285750"/>
            <a:endParaRPr lang="en-US" sz="1400" dirty="0">
              <a:latin typeface="Times New Roman" panose="02020603050405020304" pitchFamily="18" charset="0"/>
              <a:cs typeface="Times New Roman" panose="02020603050405020304" pitchFamily="18" charset="0"/>
            </a:endParaRPr>
          </a:p>
          <a:p>
            <a:pPr marL="285750" lvl="7" indent="-285750"/>
            <a:endParaRPr lang="en-US" sz="1400" dirty="0">
              <a:latin typeface="Times New Roman" panose="02020603050405020304" pitchFamily="18" charset="0"/>
              <a:cs typeface="Times New Roman" panose="02020603050405020304" pitchFamily="18" charset="0"/>
            </a:endParaRPr>
          </a:p>
          <a:p>
            <a:pPr marL="285750" lvl="7" indent="-285750"/>
            <a:endParaRPr lang="en-US" sz="1400" dirty="0">
              <a:latin typeface="Times New Roman" panose="02020603050405020304" pitchFamily="18" charset="0"/>
              <a:cs typeface="Times New Roman" panose="02020603050405020304" pitchFamily="18" charset="0"/>
            </a:endParaRPr>
          </a:p>
          <a:p>
            <a:pPr marL="285750" lvl="7" indent="-285750"/>
            <a:endParaRPr lang="en-US" sz="1400" dirty="0">
              <a:latin typeface="Times New Roman" panose="02020603050405020304" pitchFamily="18" charset="0"/>
              <a:cs typeface="Times New Roman" panose="02020603050405020304" pitchFamily="18" charset="0"/>
            </a:endParaRPr>
          </a:p>
          <a:p>
            <a:pPr marL="285750" lvl="7" indent="-285750"/>
            <a:endParaRPr lang="en-US" sz="1400" dirty="0">
              <a:latin typeface="Times New Roman" panose="02020603050405020304" pitchFamily="18" charset="0"/>
              <a:cs typeface="Times New Roman" panose="02020603050405020304" pitchFamily="18" charset="0"/>
            </a:endParaRPr>
          </a:p>
          <a:p>
            <a:pPr marL="0" lvl="7" indent="0">
              <a:buNone/>
            </a:pPr>
            <a:endParaRPr lang="en-US" sz="1400" dirty="0">
              <a:latin typeface="Times New Roman" panose="02020603050405020304" pitchFamily="18" charset="0"/>
              <a:cs typeface="Times New Roman" panose="02020603050405020304" pitchFamily="18" charset="0"/>
            </a:endParaRPr>
          </a:p>
          <a:p>
            <a:pPr marL="0" lvl="7" indent="0">
              <a:buNone/>
            </a:pPr>
            <a:endParaRPr lang="en-US" sz="1400" dirty="0">
              <a:latin typeface="Times New Roman" panose="02020603050405020304" pitchFamily="18" charset="0"/>
              <a:cs typeface="Times New Roman" panose="02020603050405020304" pitchFamily="18" charset="0"/>
            </a:endParaRPr>
          </a:p>
          <a:p>
            <a:pPr marL="285750" lvl="7" indent="-285750"/>
            <a:r>
              <a:rPr lang="en-US" sz="1400" dirty="0">
                <a:latin typeface="Times New Roman" panose="02020603050405020304" pitchFamily="18" charset="0"/>
                <a:cs typeface="Times New Roman" panose="02020603050405020304" pitchFamily="18" charset="0"/>
              </a:rPr>
              <a:t>Implementation: </a:t>
            </a:r>
          </a:p>
          <a:p>
            <a:pPr lvl="1"/>
            <a:r>
              <a:rPr lang="en-US" sz="1400" dirty="0">
                <a:latin typeface="Times New Roman" panose="02020603050405020304" pitchFamily="18" charset="0"/>
                <a:cs typeface="Times New Roman" panose="02020603050405020304" pitchFamily="18" charset="0"/>
              </a:rPr>
              <a:t>Breakouts are detected by the </a:t>
            </a:r>
            <a:r>
              <a:rPr lang="en-US" sz="1400" dirty="0">
                <a:latin typeface="Consolas" panose="020B0609020204030204" pitchFamily="49" charset="0"/>
                <a:cs typeface="Consolas" panose="020B0609020204030204" pitchFamily="49" charset="0"/>
              </a:rPr>
              <a:t>breakout()</a:t>
            </a:r>
            <a:r>
              <a:rPr lang="en-US" sz="1400" dirty="0">
                <a:latin typeface="Times New Roman" panose="02020603050405020304" pitchFamily="18" charset="0"/>
                <a:cs typeface="Times New Roman" panose="02020603050405020304" pitchFamily="18" charset="0"/>
              </a:rPr>
              <a:t> function in the </a:t>
            </a:r>
            <a:r>
              <a:rPr lang="en-US" sz="1400" dirty="0" err="1">
                <a:latin typeface="Consolas" panose="020B0609020204030204" pitchFamily="49" charset="0"/>
                <a:cs typeface="Consolas" panose="020B0609020204030204" pitchFamily="49" charset="0"/>
              </a:rPr>
              <a:t>BreakoutDetection</a:t>
            </a:r>
            <a:r>
              <a:rPr lang="en-US" sz="1400" dirty="0">
                <a:latin typeface="Times New Roman" panose="02020603050405020304" pitchFamily="18" charset="0"/>
                <a:cs typeface="Times New Roman" panose="02020603050405020304" pitchFamily="18" charset="0"/>
              </a:rPr>
              <a:t> package in R</a:t>
            </a:r>
          </a:p>
          <a:p>
            <a:pPr lvl="1"/>
            <a:r>
              <a:rPr lang="en-US" sz="1400" dirty="0">
                <a:latin typeface="Times New Roman" panose="02020603050405020304" pitchFamily="18" charset="0"/>
                <a:cs typeface="Times New Roman" panose="02020603050405020304" pitchFamily="18" charset="0"/>
              </a:rPr>
              <a:t>A custom function to plot breakouts with time-series is developed using the </a:t>
            </a:r>
            <a:r>
              <a:rPr lang="en-US" sz="1400" dirty="0">
                <a:latin typeface="Consolas" panose="020B0609020204030204" pitchFamily="49" charset="0"/>
                <a:cs typeface="Consolas" panose="020B0609020204030204" pitchFamily="49" charset="0"/>
              </a:rPr>
              <a:t>ggplot2</a:t>
            </a:r>
            <a:r>
              <a:rPr lang="en-US" sz="1400" dirty="0">
                <a:latin typeface="Times New Roman" panose="02020603050405020304" pitchFamily="18" charset="0"/>
                <a:cs typeface="Times New Roman" panose="02020603050405020304" pitchFamily="18" charset="0"/>
              </a:rPr>
              <a:t> package</a:t>
            </a:r>
          </a:p>
          <a:p>
            <a:pPr lvl="1"/>
            <a:r>
              <a:rPr lang="en-US" sz="1400" dirty="0">
                <a:latin typeface="Times New Roman" panose="02020603050405020304" pitchFamily="18" charset="0"/>
                <a:cs typeface="Times New Roman" panose="02020603050405020304" pitchFamily="18" charset="0"/>
              </a:rPr>
              <a:t>A R markdown template is created for generating quarterly reports</a:t>
            </a:r>
          </a:p>
          <a:p>
            <a:pPr lvl="1"/>
            <a:r>
              <a:rPr lang="en-US" sz="1400" dirty="0">
                <a:latin typeface="Times New Roman" panose="02020603050405020304" pitchFamily="18" charset="0"/>
                <a:cs typeface="Times New Roman" panose="02020603050405020304" pitchFamily="18" charset="0"/>
              </a:rPr>
              <a:t>The report is updated bi-weekly when new data becomes available</a:t>
            </a:r>
            <a:endParaRPr lang="en-US" dirty="0">
              <a:latin typeface="Times New Roman" panose="02020603050405020304" pitchFamily="18" charset="0"/>
              <a:cs typeface="Times New Roman" panose="02020603050405020304" pitchFamily="18" charset="0"/>
            </a:endParaRPr>
          </a:p>
          <a:p>
            <a:pPr marL="171450" indent="-171450"/>
            <a:endParaRPr lang="en-US" dirty="0">
              <a:latin typeface="Times New Roman" panose="02020603050405020304" pitchFamily="18" charset="0"/>
              <a:cs typeface="Times New Roman" panose="02020603050405020304" pitchFamily="18" charset="0"/>
            </a:endParaRPr>
          </a:p>
          <a:p>
            <a:pPr marL="171450" indent="-171450"/>
            <a:endParaRPr lang="en-US" dirty="0">
              <a:latin typeface="Times New Roman" panose="02020603050405020304" pitchFamily="18" charset="0"/>
              <a:cs typeface="Times New Roman" panose="02020603050405020304" pitchFamily="18" charset="0"/>
            </a:endParaRPr>
          </a:p>
          <a:p>
            <a:pPr marL="171450" indent="-171450"/>
            <a:endParaRPr lang="en-US" dirty="0">
              <a:latin typeface="Times New Roman" panose="02020603050405020304" pitchFamily="18" charset="0"/>
              <a:cs typeface="Times New Roman" panose="02020603050405020304" pitchFamily="18" charset="0"/>
            </a:endParaRPr>
          </a:p>
          <a:p>
            <a:pPr marL="171450" indent="-171450"/>
            <a:endParaRPr lang="en-US" dirty="0">
              <a:latin typeface="Times New Roman" panose="02020603050405020304" pitchFamily="18" charset="0"/>
              <a:cs typeface="Times New Roman" panose="02020603050405020304" pitchFamily="18" charset="0"/>
            </a:endParaRPr>
          </a:p>
          <a:p>
            <a:pPr marL="171450" indent="-171450"/>
            <a:endParaRPr lang="en-US" dirty="0">
              <a:latin typeface="Times New Roman" panose="02020603050405020304" pitchFamily="18" charset="0"/>
              <a:cs typeface="Times New Roman" panose="02020603050405020304" pitchFamily="18" charset="0"/>
            </a:endParaRPr>
          </a:p>
          <a:p>
            <a:pPr marL="171450" indent="-171450"/>
            <a:endParaRPr lang="en-US" dirty="0">
              <a:latin typeface="Times New Roman" panose="02020603050405020304" pitchFamily="18" charset="0"/>
              <a:cs typeface="Times New Roman" panose="02020603050405020304" pitchFamily="18" charset="0"/>
            </a:endParaRPr>
          </a:p>
          <a:p>
            <a:pPr marL="171450" indent="-171450"/>
            <a:endParaRPr lang="en-US" dirty="0">
              <a:latin typeface="Times New Roman" panose="02020603050405020304" pitchFamily="18" charset="0"/>
              <a:cs typeface="Times New Roman" panose="02020603050405020304" pitchFamily="18" charset="0"/>
            </a:endParaRPr>
          </a:p>
          <a:p>
            <a:pPr marL="171450" indent="-171450"/>
            <a:endParaRPr lang="en-US" dirty="0">
              <a:latin typeface="Times New Roman" panose="02020603050405020304" pitchFamily="18" charset="0"/>
              <a:cs typeface="Times New Roman" panose="02020603050405020304" pitchFamily="18" charset="0"/>
            </a:endParaRPr>
          </a:p>
          <a:p>
            <a:pPr marL="171450" indent="-171450"/>
            <a:endParaRPr lang="en-US" dirty="0">
              <a:latin typeface="Times New Roman" panose="02020603050405020304" pitchFamily="18" charset="0"/>
              <a:cs typeface="Times New Roman" panose="02020603050405020304" pitchFamily="18" charset="0"/>
            </a:endParaRPr>
          </a:p>
          <a:p>
            <a:pPr marL="171450" indent="-171450"/>
            <a:endParaRPr lang="en-US" dirty="0">
              <a:latin typeface="Times New Roman" panose="02020603050405020304" pitchFamily="18" charset="0"/>
              <a:cs typeface="Times New Roman" panose="02020603050405020304" pitchFamily="18" charset="0"/>
            </a:endParaRPr>
          </a:p>
          <a:p>
            <a:pPr marL="171450" indent="-171450"/>
            <a:endParaRPr lang="en-US" dirty="0">
              <a:latin typeface="Times New Roman" panose="02020603050405020304" pitchFamily="18" charset="0"/>
              <a:cs typeface="Times New Roman" panose="02020603050405020304" pitchFamily="18" charset="0"/>
            </a:endParaRPr>
          </a:p>
          <a:p>
            <a:pPr marL="171450" indent="-171450"/>
            <a:endParaRPr lang="en-US" dirty="0">
              <a:latin typeface="Times New Roman" panose="02020603050405020304" pitchFamily="18" charset="0"/>
              <a:cs typeface="Times New Roman" panose="02020603050405020304" pitchFamily="18" charset="0"/>
            </a:endParaRPr>
          </a:p>
          <a:p>
            <a:pPr marL="171450" indent="-171450"/>
            <a:endParaRPr lang="en-US" dirty="0">
              <a:latin typeface="Times New Roman" panose="02020603050405020304" pitchFamily="18" charset="0"/>
              <a:cs typeface="Times New Roman" panose="02020603050405020304" pitchFamily="18" charset="0"/>
            </a:endParaRPr>
          </a:p>
          <a:p>
            <a:pPr marL="171450" indent="-171450"/>
            <a:endParaRPr lang="en-US" dirty="0">
              <a:latin typeface="Times New Roman" panose="02020603050405020304" pitchFamily="18" charset="0"/>
              <a:cs typeface="Times New Roman" panose="02020603050405020304" pitchFamily="18" charset="0"/>
            </a:endParaRPr>
          </a:p>
          <a:p>
            <a:pPr marL="171450" indent="-171450"/>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lvl="1" algn="just"/>
            <a:endParaRPr lang="en-US" sz="1400" dirty="0">
              <a:latin typeface="Times New Roman" panose="02020603050405020304" pitchFamily="18" charset="0"/>
              <a:cs typeface="Times New Roman" panose="02020603050405020304" pitchFamily="18" charset="0"/>
            </a:endParaRPr>
          </a:p>
        </p:txBody>
      </p:sp>
      <p:sp>
        <p:nvSpPr>
          <p:cNvPr id="21" name="Text Placeholder 20"/>
          <p:cNvSpPr>
            <a:spLocks noGrp="1"/>
          </p:cNvSpPr>
          <p:nvPr>
            <p:ph type="body" sz="quarter" idx="34"/>
          </p:nvPr>
        </p:nvSpPr>
        <p:spPr>
          <a:xfrm>
            <a:off x="18675153" y="11105211"/>
            <a:ext cx="8001000" cy="609600"/>
          </a:xfrm>
        </p:spPr>
        <p:txBody>
          <a:bodyPr/>
          <a:lstStyle/>
          <a:p>
            <a:r>
              <a:rPr lang="en-US" dirty="0"/>
              <a:t>conclusions</a:t>
            </a:r>
          </a:p>
        </p:txBody>
      </p:sp>
      <p:sp>
        <p:nvSpPr>
          <p:cNvPr id="22" name="Content Placeholder 21"/>
          <p:cNvSpPr>
            <a:spLocks noGrp="1"/>
          </p:cNvSpPr>
          <p:nvPr>
            <p:ph sz="quarter" idx="35"/>
          </p:nvPr>
        </p:nvSpPr>
        <p:spPr>
          <a:xfrm>
            <a:off x="18667918" y="11730987"/>
            <a:ext cx="8001000" cy="1437309"/>
          </a:xfrm>
        </p:spPr>
        <p:txBody>
          <a:bodyPr lIns="91440">
            <a:noAutofit/>
          </a:bodyPr>
          <a:lstStyle/>
          <a:p>
            <a:pPr marL="0" algn="just"/>
            <a:r>
              <a:rPr lang="en-US" dirty="0">
                <a:latin typeface="Times New Roman" panose="02020603050405020304" pitchFamily="18" charset="0"/>
                <a:cs typeface="Times New Roman" panose="02020603050405020304" pitchFamily="18" charset="0"/>
              </a:rPr>
              <a:t>With properly tuned argument, the E-divisive with Median (EDM) method can effectively detect multiple breakouts in sewage level and velocity time-series with known anomalies (runoff), and is expected to be applicable for other monitored time-series data.</a:t>
            </a:r>
          </a:p>
          <a:p>
            <a:pPr marL="0" algn="just"/>
            <a:r>
              <a:rPr lang="en-US" dirty="0">
                <a:latin typeface="Times New Roman" panose="02020603050405020304" pitchFamily="18" charset="0"/>
                <a:cs typeface="Times New Roman" panose="02020603050405020304" pitchFamily="18" charset="0"/>
              </a:rPr>
              <a:t>This application provides Quality Control (QC) to the modeling data, and can be used as an early warning system for field issues. </a:t>
            </a:r>
          </a:p>
        </p:txBody>
      </p:sp>
      <p:pic>
        <p:nvPicPr>
          <p:cNvPr id="34" name="Picture 33">
            <a:extLst>
              <a:ext uri="{FF2B5EF4-FFF2-40B4-BE49-F238E27FC236}">
                <a16:creationId xmlns:a16="http://schemas.microsoft.com/office/drawing/2014/main" id="{E7B4A02A-B933-4943-8131-916A753B1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05938" y="385763"/>
            <a:ext cx="3976688" cy="1809750"/>
          </a:xfrm>
          <a:prstGeom prst="rect">
            <a:avLst/>
          </a:prstGeom>
        </p:spPr>
      </p:pic>
      <p:pic>
        <p:nvPicPr>
          <p:cNvPr id="38" name="Picture 37">
            <a:extLst>
              <a:ext uri="{FF2B5EF4-FFF2-40B4-BE49-F238E27FC236}">
                <a16:creationId xmlns:a16="http://schemas.microsoft.com/office/drawing/2014/main" id="{7AC75D97-1C58-4219-9A19-D55F6C35F9E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317" t="6658" r="6363" b="5438"/>
          <a:stretch/>
        </p:blipFill>
        <p:spPr>
          <a:xfrm>
            <a:off x="5242561" y="3535679"/>
            <a:ext cx="3514286" cy="4685715"/>
          </a:xfrm>
          <a:prstGeom prst="rect">
            <a:avLst/>
          </a:prstGeom>
        </p:spPr>
      </p:pic>
      <p:sp>
        <p:nvSpPr>
          <p:cNvPr id="42" name="Content Placeholder 11">
            <a:extLst>
              <a:ext uri="{FF2B5EF4-FFF2-40B4-BE49-F238E27FC236}">
                <a16:creationId xmlns:a16="http://schemas.microsoft.com/office/drawing/2014/main" id="{DE893BD6-D05B-4F78-B10D-A414C4347931}"/>
              </a:ext>
            </a:extLst>
          </p:cNvPr>
          <p:cNvSpPr txBox="1">
            <a:spLocks/>
          </p:cNvSpPr>
          <p:nvPr/>
        </p:nvSpPr>
        <p:spPr>
          <a:xfrm>
            <a:off x="811789" y="8859003"/>
            <a:ext cx="7903586" cy="2400667"/>
          </a:xfrm>
          <a:prstGeom prst="rect">
            <a:avLst/>
          </a:prstGeom>
        </p:spPr>
        <p:txBody>
          <a:bodyPr vert="horz" lIns="91440" tIns="182880" rIns="91440" bIns="45720" rtlCol="0">
            <a:noAutofit/>
          </a:bodyPr>
          <a:lstStyle>
            <a:lvl1pPr marL="228595" indent="-228595" algn="l" defTabSz="2194513" rtl="0" eaLnBrk="1" latinLnBrk="0" hangingPunct="1">
              <a:lnSpc>
                <a:spcPct val="100000"/>
              </a:lnSpc>
              <a:spcBef>
                <a:spcPts val="600"/>
              </a:spcBef>
              <a:buClr>
                <a:schemeClr val="accent2"/>
              </a:buClr>
              <a:buFont typeface="Arial" panose="020B0604020202020204" pitchFamily="34" charset="0"/>
              <a:buChar char="•"/>
              <a:defRPr sz="1400" kern="1200" baseline="0">
                <a:solidFill>
                  <a:schemeClr val="tx1"/>
                </a:solidFill>
                <a:latin typeface="+mn-lt"/>
                <a:ea typeface="+mn-ea"/>
                <a:cs typeface="+mn-cs"/>
              </a:defRPr>
            </a:lvl1pPr>
            <a:lvl2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2pPr>
            <a:lvl3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3pPr>
            <a:lvl4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4pPr>
            <a:lvl5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5pPr>
            <a:lvl6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6pPr>
            <a:lvl7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7pPr>
            <a:lvl8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8pPr>
            <a:lvl9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9pPr>
          </a:lstStyle>
          <a:p>
            <a:pPr algn="just">
              <a:spcBef>
                <a:spcPts val="300"/>
              </a:spcBef>
              <a:buFont typeface="Courier New" panose="02070309020205020404" pitchFamily="49" charset="0"/>
              <a:buChar char="o"/>
            </a:pPr>
            <a:endParaRPr lang="en-US" b="1" dirty="0"/>
          </a:p>
        </p:txBody>
      </p:sp>
      <p:sp>
        <p:nvSpPr>
          <p:cNvPr id="47" name="Text Placeholder 8">
            <a:extLst>
              <a:ext uri="{FF2B5EF4-FFF2-40B4-BE49-F238E27FC236}">
                <a16:creationId xmlns:a16="http://schemas.microsoft.com/office/drawing/2014/main" id="{5B6C52D6-AC29-4EAD-9AE5-964EDEF280AA}"/>
              </a:ext>
            </a:extLst>
          </p:cNvPr>
          <p:cNvSpPr txBox="1">
            <a:spLocks/>
          </p:cNvSpPr>
          <p:nvPr/>
        </p:nvSpPr>
        <p:spPr>
          <a:xfrm>
            <a:off x="763082" y="12021310"/>
            <a:ext cx="8001000" cy="609600"/>
          </a:xfrm>
          <a:prstGeom prst="round1Rect">
            <a:avLst/>
          </a:prstGeom>
          <a:solidFill>
            <a:schemeClr val="accent5"/>
          </a:solidFill>
        </p:spPr>
        <p:txBody>
          <a:bodyPr vert="horz" lIns="365760" tIns="45720" rIns="91440" bIns="45720" rtlCol="0" anchor="ctr">
            <a:noAutofit/>
          </a:bodyPr>
          <a:lstStyle>
            <a:lvl1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1pPr>
            <a:lvl2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2pPr>
            <a:lvl3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3pPr>
            <a:lvl4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4pPr>
            <a:lvl5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5pPr>
            <a:lvl6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6pPr>
            <a:lvl7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7pPr>
            <a:lvl8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8pPr>
            <a:lvl9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9pPr>
          </a:lstStyle>
          <a:p>
            <a:r>
              <a:rPr lang="en-US"/>
              <a:t>methods</a:t>
            </a:r>
            <a:endParaRPr lang="en-US" dirty="0"/>
          </a:p>
        </p:txBody>
      </p:sp>
      <p:sp>
        <p:nvSpPr>
          <p:cNvPr id="48" name="Content Placeholder 13">
            <a:extLst>
              <a:ext uri="{FF2B5EF4-FFF2-40B4-BE49-F238E27FC236}">
                <a16:creationId xmlns:a16="http://schemas.microsoft.com/office/drawing/2014/main" id="{B98A5391-F4F6-41F1-8F45-1617C0E72369}"/>
              </a:ext>
            </a:extLst>
          </p:cNvPr>
          <p:cNvSpPr txBox="1">
            <a:spLocks/>
          </p:cNvSpPr>
          <p:nvPr/>
        </p:nvSpPr>
        <p:spPr>
          <a:xfrm>
            <a:off x="763082" y="12573688"/>
            <a:ext cx="8001000" cy="3123512"/>
          </a:xfrm>
          <a:prstGeom prst="rect">
            <a:avLst/>
          </a:prstGeom>
        </p:spPr>
        <p:txBody>
          <a:bodyPr vert="horz" lIns="91440" tIns="182880" rIns="91440" bIns="45720" rtlCol="0">
            <a:noAutofit/>
          </a:bodyPr>
          <a:lstStyle>
            <a:lvl1pPr marL="228595" indent="-228595" algn="l" defTabSz="2194513" rtl="0" eaLnBrk="1" latinLnBrk="0" hangingPunct="1">
              <a:lnSpc>
                <a:spcPct val="100000"/>
              </a:lnSpc>
              <a:spcBef>
                <a:spcPts val="600"/>
              </a:spcBef>
              <a:buClr>
                <a:schemeClr val="accent2"/>
              </a:buClr>
              <a:buFont typeface="Arial" panose="020B0604020202020204" pitchFamily="34" charset="0"/>
              <a:buChar char="•"/>
              <a:defRPr sz="1400" kern="1200" baseline="0">
                <a:solidFill>
                  <a:schemeClr val="tx1"/>
                </a:solidFill>
                <a:latin typeface="+mn-lt"/>
                <a:ea typeface="+mn-ea"/>
                <a:cs typeface="+mn-cs"/>
              </a:defRPr>
            </a:lvl1pPr>
            <a:lvl2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2pPr>
            <a:lvl3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3pPr>
            <a:lvl4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4pPr>
            <a:lvl5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5pPr>
            <a:lvl6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6pPr>
            <a:lvl7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7pPr>
            <a:lvl8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8pPr>
            <a:lvl9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9pPr>
          </a:lstStyle>
          <a:p>
            <a:pPr algn="just"/>
            <a:r>
              <a:rPr lang="en-US" dirty="0">
                <a:latin typeface="Times New Roman" panose="02020603050405020304" pitchFamily="18" charset="0"/>
                <a:cs typeface="Times New Roman" panose="02020603050405020304" pitchFamily="18" charset="0"/>
              </a:rPr>
              <a:t>A novel statistical technique, E-divisive with medians (EDM), is utilized for this study. </a:t>
            </a:r>
          </a:p>
          <a:p>
            <a:pPr algn="just"/>
            <a:r>
              <a:rPr lang="en-US" dirty="0">
                <a:latin typeface="Times New Roman" panose="02020603050405020304" pitchFamily="18" charset="0"/>
                <a:cs typeface="Times New Roman" panose="02020603050405020304" pitchFamily="18" charset="0"/>
              </a:rPr>
              <a:t>As compared to the other algorithms, EDM has the following advantages:</a:t>
            </a:r>
          </a:p>
          <a:p>
            <a:pPr marL="548634" lvl="2" indent="-228600" algn="just">
              <a:buFont typeface="+mj-lt"/>
              <a:buAutoNum type="arabicPeriod"/>
            </a:pPr>
            <a:r>
              <a:rPr lang="en-US" sz="1400" dirty="0">
                <a:latin typeface="Times New Roman" panose="02020603050405020304" pitchFamily="18" charset="0"/>
                <a:cs typeface="Times New Roman" panose="02020603050405020304" pitchFamily="18" charset="0"/>
              </a:rPr>
              <a:t>EDM utilizes a local smoother (rolling median) to raw data, and therefore is robust against the presence of anomalies; </a:t>
            </a:r>
          </a:p>
          <a:p>
            <a:pPr marL="548634" lvl="2" indent="-228600" algn="just">
              <a:buFont typeface="Arial" panose="020B0604020202020204" pitchFamily="34" charset="0"/>
              <a:buAutoNum type="arabicPeriod" startAt="2"/>
            </a:pPr>
            <a:r>
              <a:rPr lang="en-US" sz="1400" dirty="0">
                <a:latin typeface="Times New Roman" panose="02020603050405020304" pitchFamily="18" charset="0"/>
                <a:cs typeface="Times New Roman" panose="02020603050405020304" pitchFamily="18" charset="0"/>
              </a:rPr>
              <a:t>EDM employs energy statistics (E-divisive) to detect divergence of means that can detect 'mean shift' (sudden change), 'ramping' (gradual change), and distribution changes at multiple change points. </a:t>
            </a:r>
          </a:p>
          <a:p>
            <a:pPr marL="548634" lvl="2" indent="-228600" algn="just">
              <a:buFont typeface="Arial" panose="020B0604020202020204" pitchFamily="34" charset="0"/>
              <a:buAutoNum type="arabicPeriod" startAt="2"/>
            </a:pPr>
            <a:r>
              <a:rPr lang="en-US" sz="1400" dirty="0">
                <a:latin typeface="Times New Roman" panose="02020603050405020304" pitchFamily="18" charset="0"/>
                <a:cs typeface="Times New Roman" panose="02020603050405020304" pitchFamily="18" charset="0"/>
              </a:rPr>
              <a:t>EDM is non-parametric, which will adapt to the data's underlying distribution, and can detect when the distribution changes</a:t>
            </a:r>
          </a:p>
          <a:p>
            <a:pPr marL="548634" lvl="2" indent="-228600" algn="just">
              <a:buFont typeface="Arial" panose="020B0604020202020204" pitchFamily="34" charset="0"/>
              <a:buAutoNum type="arabicPeriod" startAt="4"/>
            </a:pPr>
            <a:r>
              <a:rPr lang="en-US" sz="1400" dirty="0">
                <a:latin typeface="Times New Roman" panose="02020603050405020304" pitchFamily="18" charset="0"/>
                <a:cs typeface="Times New Roman" panose="02020603050405020304" pitchFamily="18" charset="0"/>
              </a:rPr>
              <a:t>EDM is proven to have comparable or better efficacy, and it is 3.5x faster due to the usage of interval trees to approximate median. </a:t>
            </a:r>
          </a:p>
        </p:txBody>
      </p:sp>
      <p:pic>
        <p:nvPicPr>
          <p:cNvPr id="55" name="Picture 54">
            <a:extLst>
              <a:ext uri="{FF2B5EF4-FFF2-40B4-BE49-F238E27FC236}">
                <a16:creationId xmlns:a16="http://schemas.microsoft.com/office/drawing/2014/main" id="{27A14A85-E0C0-4C06-8002-56D820F3721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87270" y="3580100"/>
            <a:ext cx="6962295" cy="3481149"/>
          </a:xfrm>
          <a:prstGeom prst="rect">
            <a:avLst/>
          </a:prstGeom>
        </p:spPr>
      </p:pic>
      <p:sp>
        <p:nvSpPr>
          <p:cNvPr id="57" name="Text Placeholder 6">
            <a:extLst>
              <a:ext uri="{FF2B5EF4-FFF2-40B4-BE49-F238E27FC236}">
                <a16:creationId xmlns:a16="http://schemas.microsoft.com/office/drawing/2014/main" id="{E8BB549A-91E4-4388-94A6-CC8532977EFD}"/>
              </a:ext>
            </a:extLst>
          </p:cNvPr>
          <p:cNvSpPr>
            <a:spLocks noGrp="1"/>
          </p:cNvSpPr>
          <p:nvPr>
            <p:ph type="body" sz="quarter" idx="17"/>
          </p:nvPr>
        </p:nvSpPr>
        <p:spPr>
          <a:xfrm>
            <a:off x="18675153" y="13283250"/>
            <a:ext cx="8001000" cy="609600"/>
          </a:xfrm>
        </p:spPr>
        <p:txBody>
          <a:bodyPr/>
          <a:lstStyle/>
          <a:p>
            <a:r>
              <a:rPr lang="en-US" dirty="0"/>
              <a:t>REFERENCES</a:t>
            </a:r>
          </a:p>
        </p:txBody>
      </p:sp>
      <p:sp>
        <p:nvSpPr>
          <p:cNvPr id="58" name="Content Placeholder 21">
            <a:extLst>
              <a:ext uri="{FF2B5EF4-FFF2-40B4-BE49-F238E27FC236}">
                <a16:creationId xmlns:a16="http://schemas.microsoft.com/office/drawing/2014/main" id="{B69BAE7F-9DE9-49EE-9509-F82B7754B0C2}"/>
              </a:ext>
            </a:extLst>
          </p:cNvPr>
          <p:cNvSpPr txBox="1">
            <a:spLocks/>
          </p:cNvSpPr>
          <p:nvPr/>
        </p:nvSpPr>
        <p:spPr>
          <a:xfrm>
            <a:off x="18667918" y="13788587"/>
            <a:ext cx="8001000" cy="1492053"/>
          </a:xfrm>
          <a:prstGeom prst="rect">
            <a:avLst/>
          </a:prstGeom>
        </p:spPr>
        <p:txBody>
          <a:bodyPr vert="horz" lIns="91440" tIns="182880" rIns="91440" bIns="45720" rtlCol="0">
            <a:normAutofit/>
          </a:bodyPr>
          <a:lstStyle>
            <a:lvl1pPr marL="228595" indent="-228595" algn="l" defTabSz="2194513" rtl="0" eaLnBrk="1" latinLnBrk="0" hangingPunct="1">
              <a:lnSpc>
                <a:spcPct val="100000"/>
              </a:lnSpc>
              <a:spcBef>
                <a:spcPts val="600"/>
              </a:spcBef>
              <a:buClr>
                <a:schemeClr val="accent2"/>
              </a:buClr>
              <a:buFont typeface="Arial" panose="020B0604020202020204" pitchFamily="34" charset="0"/>
              <a:buChar char="•"/>
              <a:defRPr sz="1400" kern="1200" baseline="0">
                <a:solidFill>
                  <a:schemeClr val="tx1"/>
                </a:solidFill>
                <a:latin typeface="+mn-lt"/>
                <a:ea typeface="+mn-ea"/>
                <a:cs typeface="+mn-cs"/>
              </a:defRPr>
            </a:lvl1pPr>
            <a:lvl2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2pPr>
            <a:lvl3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3pPr>
            <a:lvl4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4pPr>
            <a:lvl5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5pPr>
            <a:lvl6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6pPr>
            <a:lvl7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7pPr>
            <a:lvl8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8pPr>
            <a:lvl9pPr marL="548629" indent="-228595" algn="l" defTabSz="2194513" rtl="0" eaLnBrk="1" latinLnBrk="0" hangingPunct="1">
              <a:lnSpc>
                <a:spcPct val="100000"/>
              </a:lnSpc>
              <a:spcBef>
                <a:spcPts val="600"/>
              </a:spcBef>
              <a:buClr>
                <a:schemeClr val="accent2"/>
              </a:buClr>
              <a:buFont typeface="Arial" panose="020B0604020202020204" pitchFamily="34" charset="0"/>
              <a:buChar char="•"/>
              <a:defRPr sz="1200" kern="1200">
                <a:solidFill>
                  <a:schemeClr val="tx1"/>
                </a:solidFill>
                <a:latin typeface="+mn-lt"/>
                <a:ea typeface="+mn-ea"/>
                <a:cs typeface="+mn-cs"/>
              </a:defRPr>
            </a:lvl9pPr>
          </a:lstStyle>
          <a:p>
            <a:r>
              <a:rPr lang="en-GB" dirty="0">
                <a:latin typeface="Times New Roman" panose="02020603050405020304" pitchFamily="18" charset="0"/>
                <a:cs typeface="Times New Roman" panose="02020603050405020304" pitchFamily="18" charset="0"/>
              </a:rPr>
              <a:t>James, Nicholas A., </a:t>
            </a:r>
            <a:r>
              <a:rPr lang="en-US" dirty="0" err="1">
                <a:latin typeface="Times New Roman" panose="02020603050405020304" pitchFamily="18" charset="0"/>
                <a:cs typeface="Times New Roman" panose="02020603050405020304" pitchFamily="18" charset="0"/>
              </a:rPr>
              <a:t>Kejariwal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Arun</a:t>
            </a:r>
            <a:r>
              <a:rPr lang="en-US" dirty="0">
                <a:latin typeface="Times New Roman" panose="02020603050405020304" pitchFamily="18" charset="0"/>
                <a:cs typeface="Times New Roman" panose="02020603050405020304" pitchFamily="18" charset="0"/>
              </a:rPr>
              <a:t>, and Matteson, David S</a:t>
            </a:r>
            <a:r>
              <a:rPr lang="en-GB" dirty="0">
                <a:latin typeface="Times New Roman" panose="02020603050405020304" pitchFamily="18" charset="0"/>
                <a:cs typeface="Times New Roman" panose="02020603050405020304" pitchFamily="18" charset="0"/>
              </a:rPr>
              <a:t>. 2016.“Leveraging cloud data to mitigate user experience from ‘Breaking Bad’: The Twitter Approach.” </a:t>
            </a:r>
            <a:r>
              <a:rPr lang="en-GB" i="1" dirty="0">
                <a:latin typeface="Times New Roman" panose="02020603050405020304" pitchFamily="18" charset="0"/>
                <a:cs typeface="Times New Roman" panose="02020603050405020304" pitchFamily="18" charset="0"/>
              </a:rPr>
              <a:t>2016 IEEE International Conference on Big Data</a:t>
            </a:r>
            <a:r>
              <a:rPr lang="en-GB" dirty="0">
                <a:latin typeface="Times New Roman" panose="02020603050405020304" pitchFamily="18" charset="0"/>
                <a:cs typeface="Times New Roman" panose="02020603050405020304" pitchFamily="18" charset="0"/>
              </a:rPr>
              <a:t> 3499-3508.</a:t>
            </a:r>
            <a:endParaRPr lang="en-US"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Matteson, David S., and James, Nicholas A. 2014. “A non-parametric approach for multiple change point analysis of multivariate data.” </a:t>
            </a:r>
            <a:r>
              <a:rPr lang="en-GB" i="1" dirty="0">
                <a:latin typeface="Times New Roman" panose="02020603050405020304" pitchFamily="18" charset="0"/>
                <a:cs typeface="Times New Roman" panose="02020603050405020304" pitchFamily="18" charset="0"/>
              </a:rPr>
              <a:t>Journal of the American Statistical Association</a:t>
            </a:r>
            <a:r>
              <a:rPr lang="en-GB" dirty="0">
                <a:latin typeface="Times New Roman" panose="02020603050405020304" pitchFamily="18" charset="0"/>
                <a:cs typeface="Times New Roman" panose="02020603050405020304" pitchFamily="18" charset="0"/>
              </a:rPr>
              <a:t> 109(505): 334-345.</a:t>
            </a:r>
            <a:endParaRPr lang="en-US" dirty="0">
              <a:latin typeface="Times New Roman" panose="02020603050405020304" pitchFamily="18" charset="0"/>
              <a:cs typeface="Times New Roman" panose="02020603050405020304" pitchFamily="18" charset="0"/>
            </a:endParaRPr>
          </a:p>
        </p:txBody>
      </p:sp>
      <p:sp>
        <p:nvSpPr>
          <p:cNvPr id="61" name="Text Placeholder 17">
            <a:extLst>
              <a:ext uri="{FF2B5EF4-FFF2-40B4-BE49-F238E27FC236}">
                <a16:creationId xmlns:a16="http://schemas.microsoft.com/office/drawing/2014/main" id="{9EB9154D-EFCE-47B8-BB9E-DE396DB5A1ED}"/>
              </a:ext>
            </a:extLst>
          </p:cNvPr>
          <p:cNvSpPr txBox="1">
            <a:spLocks/>
          </p:cNvSpPr>
          <p:nvPr/>
        </p:nvSpPr>
        <p:spPr>
          <a:xfrm>
            <a:off x="9728397" y="2926079"/>
            <a:ext cx="8001000" cy="609600"/>
          </a:xfrm>
          <a:prstGeom prst="round1Rect">
            <a:avLst/>
          </a:prstGeom>
          <a:solidFill>
            <a:schemeClr val="accent6"/>
          </a:solidFill>
        </p:spPr>
        <p:txBody>
          <a:bodyPr vert="horz" lIns="365760" tIns="45720" rIns="91440" bIns="45720" rtlCol="0" anchor="ctr">
            <a:noAutofit/>
          </a:bodyPr>
          <a:lstStyle>
            <a:lvl1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1pPr>
            <a:lvl2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2pPr>
            <a:lvl3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3pPr>
            <a:lvl4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4pPr>
            <a:lvl5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5pPr>
            <a:lvl6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6pPr>
            <a:lvl7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7pPr>
            <a:lvl8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8pPr>
            <a:lvl9pPr marL="0" indent="0" algn="l" defTabSz="2194513" rtl="0" eaLnBrk="1" latinLnBrk="0" hangingPunct="1">
              <a:lnSpc>
                <a:spcPct val="100000"/>
              </a:lnSpc>
              <a:spcBef>
                <a:spcPts val="0"/>
              </a:spcBef>
              <a:buClr>
                <a:schemeClr val="accent2"/>
              </a:buClr>
              <a:buFont typeface="Arial" panose="020B0604020202020204" pitchFamily="34" charset="0"/>
              <a:buNone/>
              <a:defRPr sz="3000" kern="1200" cap="all" baseline="0">
                <a:solidFill>
                  <a:schemeClr val="bg1"/>
                </a:solidFill>
                <a:latin typeface="+mj-lt"/>
                <a:ea typeface="+mn-ea"/>
                <a:cs typeface="+mn-cs"/>
              </a:defRPr>
            </a:lvl9pPr>
          </a:lstStyle>
          <a:p>
            <a:r>
              <a:rPr lang="en-US" dirty="0"/>
              <a:t>results</a:t>
            </a:r>
          </a:p>
        </p:txBody>
      </p:sp>
      <p:pic>
        <p:nvPicPr>
          <p:cNvPr id="7" name="Picture 6">
            <a:extLst>
              <a:ext uri="{FF2B5EF4-FFF2-40B4-BE49-F238E27FC236}">
                <a16:creationId xmlns:a16="http://schemas.microsoft.com/office/drawing/2014/main" id="{F21E3EAF-DBB2-4694-A032-1B9A1021AFA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194505" y="7524350"/>
            <a:ext cx="6962295" cy="3481148"/>
          </a:xfrm>
          <a:prstGeom prst="rect">
            <a:avLst/>
          </a:prstGeom>
        </p:spPr>
      </p:pic>
      <p:sp>
        <p:nvSpPr>
          <p:cNvPr id="11" name="Rectangle 10">
            <a:extLst>
              <a:ext uri="{FF2B5EF4-FFF2-40B4-BE49-F238E27FC236}">
                <a16:creationId xmlns:a16="http://schemas.microsoft.com/office/drawing/2014/main" id="{828201C3-CCF6-4CFD-A08D-4DC6C1A731B4}"/>
              </a:ext>
            </a:extLst>
          </p:cNvPr>
          <p:cNvSpPr/>
          <p:nvPr/>
        </p:nvSpPr>
        <p:spPr>
          <a:xfrm>
            <a:off x="18700947" y="3077960"/>
            <a:ext cx="4173871" cy="4493538"/>
          </a:xfrm>
          <a:prstGeom prst="rect">
            <a:avLst/>
          </a:prstGeom>
        </p:spPr>
        <p:txBody>
          <a:bodyPr wrap="square">
            <a:spAutoFit/>
          </a:bodyPr>
          <a:lstStyle/>
          <a:p>
            <a:pPr marL="228595" indent="-228595" algn="just" defTabSz="2194513">
              <a:spcBef>
                <a:spcPts val="600"/>
              </a:spcBef>
              <a:buClr>
                <a:schemeClr val="accent2"/>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Example: Ramp (up, down)</a:t>
            </a:r>
          </a:p>
          <a:p>
            <a:pPr marL="228595" indent="-228595" algn="just" defTabSz="2194513">
              <a:spcBef>
                <a:spcPts val="600"/>
              </a:spcBef>
              <a:buClr>
                <a:schemeClr val="accent2"/>
              </a:buCl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28595" indent="-228595" algn="just" defTabSz="2194513">
              <a:spcBef>
                <a:spcPts val="600"/>
              </a:spcBef>
              <a:buClr>
                <a:schemeClr val="accent2"/>
              </a:buCl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28595" indent="-228595" algn="just" defTabSz="2194513">
              <a:spcBef>
                <a:spcPts val="600"/>
              </a:spcBef>
              <a:buClr>
                <a:schemeClr val="accent2"/>
              </a:buCl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28595" indent="-228595" algn="just" defTabSz="2194513">
              <a:spcBef>
                <a:spcPts val="600"/>
              </a:spcBef>
              <a:buClr>
                <a:schemeClr val="accent2"/>
              </a:buCl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28595" indent="-228595" algn="just" defTabSz="2194513">
              <a:spcBef>
                <a:spcPts val="600"/>
              </a:spcBef>
              <a:buClr>
                <a:schemeClr val="accent2"/>
              </a:buCl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28595" indent="-228595" algn="just" defTabSz="2194513">
              <a:spcBef>
                <a:spcPts val="600"/>
              </a:spcBef>
              <a:buClr>
                <a:schemeClr val="accent2"/>
              </a:buCl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28595" indent="-228595" algn="just" defTabSz="2194513">
              <a:spcBef>
                <a:spcPts val="600"/>
              </a:spcBef>
              <a:buClr>
                <a:schemeClr val="accent2"/>
              </a:buCl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28595" indent="-228595" algn="just" defTabSz="2194513">
              <a:spcBef>
                <a:spcPts val="600"/>
              </a:spcBef>
              <a:buClr>
                <a:schemeClr val="accent2"/>
              </a:buCl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defTabSz="2194513">
              <a:spcBef>
                <a:spcPts val="600"/>
              </a:spcBef>
              <a:buClr>
                <a:schemeClr val="accent2"/>
              </a:buClr>
            </a:pPr>
            <a:endParaRPr lang="en-US" sz="3600" dirty="0">
              <a:latin typeface="Times New Roman" panose="02020603050405020304" pitchFamily="18" charset="0"/>
              <a:cs typeface="Times New Roman" panose="02020603050405020304" pitchFamily="18" charset="0"/>
            </a:endParaRPr>
          </a:p>
          <a:p>
            <a:pPr marL="228595" indent="-228595" algn="just" defTabSz="2194513">
              <a:spcBef>
                <a:spcPts val="600"/>
              </a:spcBef>
              <a:buClr>
                <a:schemeClr val="accent2"/>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Example: Mean shift</a:t>
            </a:r>
          </a:p>
        </p:txBody>
      </p:sp>
      <p:pic>
        <p:nvPicPr>
          <p:cNvPr id="3" name="Picture 2">
            <a:extLst>
              <a:ext uri="{FF2B5EF4-FFF2-40B4-BE49-F238E27FC236}">
                <a16:creationId xmlns:a16="http://schemas.microsoft.com/office/drawing/2014/main" id="{11423897-1DBA-4DB0-BB3E-7111CF5FB1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59284" y="6789723"/>
            <a:ext cx="6539225" cy="6539225"/>
          </a:xfrm>
          <a:prstGeom prst="rect">
            <a:avLst/>
          </a:prstGeom>
        </p:spPr>
      </p:pic>
    </p:spTree>
    <p:extLst>
      <p:ext uri="{BB962C8B-B14F-4D97-AF65-F5344CB8AC3E}">
        <p14:creationId xmlns:p14="http://schemas.microsoft.com/office/powerpoint/2010/main" val="342176532"/>
      </p:ext>
    </p:extLst>
  </p:cSld>
  <p:clrMapOvr>
    <a:masterClrMapping/>
  </p:clrMapOvr>
</p:sld>
</file>

<file path=ppt/theme/theme1.xml><?xml version="1.0" encoding="utf-8"?>
<a:theme xmlns:a="http://schemas.openxmlformats.org/drawingml/2006/main" name="Medical Poster">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1110015-E380-4C53-980C-698226C61C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Poster (blue and brown design)</Template>
  <TotalTime>0</TotalTime>
  <Words>1890</Words>
  <Application>Microsoft Office PowerPoint</Application>
  <PresentationFormat>Custom</PresentationFormat>
  <Paragraphs>185</Paragraphs>
  <Slides>2</Slides>
  <Notes>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Arial</vt:lpstr>
      <vt:lpstr>Calibri</vt:lpstr>
      <vt:lpstr>Calibri Light</vt:lpstr>
      <vt:lpstr>Cambria</vt:lpstr>
      <vt:lpstr>Consolas</vt:lpstr>
      <vt:lpstr>Courier New</vt:lpstr>
      <vt:lpstr>Times New Roman</vt:lpstr>
      <vt:lpstr>Medical Poster</vt:lpstr>
      <vt:lpstr>Breaking Bad: Robust Breakout Detection Based on E-Divisive with Medians (EDM) for Modeling Data Quality Control</vt:lpstr>
      <vt:lpstr>Breaking Bad: Robust Breakout Detection Based on E-Divisive with Medians (EDM) for Modeling Data Quality Control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2018-02-06T21:34:58Z</dcterms:created>
  <dcterms:modified xsi:type="dcterms:W3CDTF">2018-02-27T16:36:56Z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TC040015519991</vt:lpwstr>
  </property>
</Properties>
</file>