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8"/>
  </p:notesMasterIdLst>
  <p:sldIdLst>
    <p:sldId id="306" r:id="rId2"/>
    <p:sldId id="263" r:id="rId3"/>
    <p:sldId id="308" r:id="rId4"/>
    <p:sldId id="262" r:id="rId5"/>
    <p:sldId id="311" r:id="rId6"/>
    <p:sldId id="31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270"/>
    <a:srgbClr val="3F5CA0"/>
    <a:srgbClr val="3B60A7"/>
    <a:srgbClr val="4064B0"/>
    <a:srgbClr val="EE2449"/>
    <a:srgbClr val="222436"/>
    <a:srgbClr val="2B3A56"/>
    <a:srgbClr val="311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4" autoAdjust="0"/>
    <p:restoredTop sz="75970" autoAdjust="0"/>
  </p:normalViewPr>
  <p:slideViewPr>
    <p:cSldViewPr snapToGrid="0">
      <p:cViewPr varScale="1">
        <p:scale>
          <a:sx n="120" d="100"/>
          <a:sy n="120" d="100"/>
        </p:scale>
        <p:origin x="4152" y="84"/>
      </p:cViewPr>
      <p:guideLst/>
    </p:cSldViewPr>
  </p:slideViewPr>
  <p:outlineViewPr>
    <p:cViewPr>
      <p:scale>
        <a:sx n="33" d="100"/>
        <a:sy n="33" d="100"/>
      </p:scale>
      <p:origin x="0" y="-4356"/>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D93CD-0B58-4D9C-866F-FADE0CEFDE70}"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EB2-A9F6-4A0B-814A-25999B410DF4}" type="slidenum">
              <a:rPr lang="en-US" smtClean="0"/>
              <a:t>‹#›</a:t>
            </a:fld>
            <a:endParaRPr lang="en-US"/>
          </a:p>
        </p:txBody>
      </p:sp>
    </p:spTree>
    <p:extLst>
      <p:ext uri="{BB962C8B-B14F-4D97-AF65-F5344CB8AC3E}">
        <p14:creationId xmlns:p14="http://schemas.microsoft.com/office/powerpoint/2010/main" val="3123308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dirty="0">
                <a:solidFill>
                  <a:srgbClr val="D4D4D4"/>
                </a:solidFill>
                <a:effectLst/>
                <a:latin typeface="JetBrains Mono, Fira Code, Consolas, monospace"/>
              </a:rPr>
              <a:t>Elastic, Kubernetes, are Important – and strong dev environment is important</a:t>
            </a:r>
          </a:p>
          <a:p>
            <a:endParaRPr lang="en-US" b="0" dirty="0">
              <a:solidFill>
                <a:srgbClr val="D4D4D4"/>
              </a:solidFill>
              <a:effectLst/>
              <a:latin typeface="JetBrains Mono, Fira Code, Consolas, monospace"/>
            </a:endParaRPr>
          </a:p>
          <a:p>
            <a:endParaRPr lang="en-US" b="0" dirty="0">
              <a:solidFill>
                <a:srgbClr val="D4D4D4"/>
              </a:solidFill>
              <a:effectLst/>
              <a:latin typeface="JetBrains Mono, Fira Code, Consolas, monospace"/>
            </a:endParaRPr>
          </a:p>
          <a:p>
            <a:br>
              <a:rPr lang="en-US" b="0" dirty="0">
                <a:solidFill>
                  <a:srgbClr val="D4D4D4"/>
                </a:solidFill>
                <a:effectLst/>
                <a:latin typeface="JetBrains Mono, Fira Code, Consolas, monospace"/>
              </a:rPr>
            </a:br>
            <a:r>
              <a:rPr lang="en-US" b="0" dirty="0">
                <a:solidFill>
                  <a:srgbClr val="D4D4D4"/>
                </a:solidFill>
                <a:effectLst/>
                <a:latin typeface="JetBrains Mono, Fira Code, Consolas, monospace"/>
              </a:rPr>
              <a:t>Building a local development environment for the Elastic Stack that will be easy to work with.</a:t>
            </a:r>
          </a:p>
          <a:p>
            <a:br>
              <a:rPr lang="en-US" b="0" dirty="0">
                <a:solidFill>
                  <a:srgbClr val="D4D4D4"/>
                </a:solidFill>
                <a:effectLst/>
                <a:latin typeface="JetBrains Mono, Fira Code, Consolas, monospace"/>
              </a:rPr>
            </a:br>
            <a:r>
              <a:rPr lang="en-US" b="0" dirty="0">
                <a:solidFill>
                  <a:srgbClr val="D4D4D4"/>
                </a:solidFill>
                <a:effectLst/>
                <a:latin typeface="JetBrains Mono, Fira Code, Consolas, monospace"/>
              </a:rPr>
              <a:t>Everything you need to run this environment is up on </a:t>
            </a:r>
            <a:r>
              <a:rPr lang="en-US" b="0" dirty="0" err="1">
                <a:solidFill>
                  <a:srgbClr val="D4D4D4"/>
                </a:solidFill>
                <a:effectLst/>
                <a:latin typeface="JetBrains Mono, Fira Code, Consolas, monospace"/>
              </a:rPr>
              <a:t>Github</a:t>
            </a:r>
            <a:r>
              <a:rPr lang="en-US" b="0" dirty="0">
                <a:solidFill>
                  <a:srgbClr val="D4D4D4"/>
                </a:solidFill>
                <a:effectLst/>
                <a:latin typeface="JetBrains Mono, Fira Code, Consolas, monospace"/>
              </a:rPr>
              <a:t>, there is a link in the description. Of course, I tried to make it as easy as possible to get started. I tried to be really careful when I did this, because sometimes presentations or videos or blogs will boil something down to it's simplest components to make a tidy prototype but that prototype is kind of an illusion. As soon as you try to make any changes, the whole thing falls apart because the prototype was designed to be demonstratable, not for real-life.</a:t>
            </a:r>
          </a:p>
          <a:p>
            <a:br>
              <a:rPr lang="en-US" b="0" dirty="0">
                <a:solidFill>
                  <a:srgbClr val="D4D4D4"/>
                </a:solidFill>
                <a:effectLst/>
                <a:latin typeface="JetBrains Mono, Fira Code, Consolas, monospace"/>
              </a:rPr>
            </a:br>
            <a:r>
              <a:rPr lang="en-US" b="0" dirty="0">
                <a:solidFill>
                  <a:srgbClr val="D4D4D4"/>
                </a:solidFill>
                <a:effectLst/>
                <a:latin typeface="JetBrains Mono, Fira Code, Consolas, monospace"/>
              </a:rPr>
              <a:t>I want this demonstration to be the opposite of that. I want to give you something you can take and make your own. Now, we will be using on a couple big technologies and you don't need to know much about them, but if you are serious about taking this infrastructure to production then you're going to need to learn more about tools like Kubernetes, and Helm, and Skaffold. Because this demonstration is not a product, it's a good foundation.</a:t>
            </a:r>
          </a:p>
          <a:p>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1</a:t>
            </a:fld>
            <a:endParaRPr lang="en-US"/>
          </a:p>
        </p:txBody>
      </p:sp>
    </p:spTree>
    <p:extLst>
      <p:ext uri="{BB962C8B-B14F-4D97-AF65-F5344CB8AC3E}">
        <p14:creationId xmlns:p14="http://schemas.microsoft.com/office/powerpoint/2010/main" val="19794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Local Development is important: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Fast iteration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Similarity means less errors, easier to reproduce problems or experiment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Mutate your environment without breaking anybody else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Kubernetes?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You can explorer different versions of your environment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You can find problems sooner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Your </a:t>
            </a:r>
            <a:r>
              <a:rPr lang="en-US" dirty="0" err="1"/>
              <a:t>devs</a:t>
            </a:r>
            <a:r>
              <a:rPr lang="en-US" dirty="0"/>
              <a:t> can get more experience with a production-like environment?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2</a:t>
            </a:fld>
            <a:endParaRPr lang="en-US"/>
          </a:p>
        </p:txBody>
      </p:sp>
    </p:spTree>
    <p:extLst>
      <p:ext uri="{BB962C8B-B14F-4D97-AF65-F5344CB8AC3E}">
        <p14:creationId xmlns:p14="http://schemas.microsoft.com/office/powerpoint/2010/main" val="3727363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Development environments should be as similar to production, as is reasonable. Kubernetes can give you that, but…Kubernetes</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3</a:t>
            </a:fld>
            <a:endParaRPr lang="en-US"/>
          </a:p>
        </p:txBody>
      </p:sp>
    </p:spTree>
    <p:extLst>
      <p:ext uri="{BB962C8B-B14F-4D97-AF65-F5344CB8AC3E}">
        <p14:creationId xmlns:p14="http://schemas.microsoft.com/office/powerpoint/2010/main" val="152590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I want to show you tonight:</a:t>
            </a:r>
          </a:p>
          <a:p>
            <a:endParaRPr lang="en-US" dirty="0"/>
          </a:p>
          <a:p>
            <a:r>
              <a:rPr lang="en-US" dirty="0"/>
              <a:t>You can have a modular Elastic Stack environment that is easy to create and maintain locally, and in production, on Kubernetes with the ECK</a:t>
            </a:r>
          </a:p>
          <a:p>
            <a:endParaRPr lang="en-US" dirty="0"/>
          </a:p>
          <a:p>
            <a:pPr marL="171450" indent="-171450">
              <a:buFontTx/>
              <a:buChar char="-"/>
            </a:pPr>
            <a:endParaRPr lang="en-US" dirty="0"/>
          </a:p>
          <a:p>
            <a:pPr marL="171450" indent="-171450">
              <a:buFontTx/>
              <a:buChar char="-"/>
            </a:pPr>
            <a:r>
              <a:rPr lang="en-US" dirty="0"/>
              <a:t>The problem</a:t>
            </a:r>
          </a:p>
          <a:p>
            <a:pPr marL="171450" indent="-171450">
              <a:buFontTx/>
              <a:buChar char="-"/>
            </a:pPr>
            <a:r>
              <a:rPr lang="en-US" dirty="0"/>
              <a:t>Kubernetes is difficult, and complicated</a:t>
            </a:r>
          </a:p>
          <a:p>
            <a:pPr marL="171450" indent="-171450">
              <a:buFontTx/>
              <a:buChar char="-"/>
            </a:pPr>
            <a:r>
              <a:rPr lang="en-US" dirty="0"/>
              <a:t>Docker/Compose came along and made it easier to dynamically create, and destroy, and modify environments</a:t>
            </a:r>
          </a:p>
          <a:p>
            <a:pPr marL="171450" indent="-171450">
              <a:buFontTx/>
              <a:buChar char="-"/>
            </a:pPr>
            <a:r>
              <a:rPr lang="en-US" dirty="0"/>
              <a:t>That’s good for local dev</a:t>
            </a:r>
          </a:p>
          <a:p>
            <a:pPr marL="171450" indent="-171450">
              <a:buFontTx/>
              <a:buChar char="-"/>
            </a:pPr>
            <a:endParaRPr lang="en-US"/>
          </a:p>
          <a:p>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4</a:t>
            </a:fld>
            <a:endParaRPr lang="en-US"/>
          </a:p>
        </p:txBody>
      </p:sp>
    </p:spTree>
    <p:extLst>
      <p:ext uri="{BB962C8B-B14F-4D97-AF65-F5344CB8AC3E}">
        <p14:creationId xmlns:p14="http://schemas.microsoft.com/office/powerpoint/2010/main" val="1587631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B9FEB2-A9F6-4A0B-814A-25999B410DF4}" type="slidenum">
              <a:rPr lang="en-US" smtClean="0"/>
              <a:t>5</a:t>
            </a:fld>
            <a:endParaRPr lang="en-US"/>
          </a:p>
        </p:txBody>
      </p:sp>
    </p:spTree>
    <p:extLst>
      <p:ext uri="{BB962C8B-B14F-4D97-AF65-F5344CB8AC3E}">
        <p14:creationId xmlns:p14="http://schemas.microsoft.com/office/powerpoint/2010/main" val="350015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Joe Zack, </a:t>
            </a:r>
          </a:p>
          <a:p>
            <a:r>
              <a:rPr lang="en-US" dirty="0"/>
              <a:t>I have a podcast with a couple friends where we talk about stuff we like, like Code, and DevOps, and Elastic Stack</a:t>
            </a:r>
          </a:p>
        </p:txBody>
      </p:sp>
      <p:sp>
        <p:nvSpPr>
          <p:cNvPr id="4" name="Slide Number Placeholder 3"/>
          <p:cNvSpPr>
            <a:spLocks noGrp="1"/>
          </p:cNvSpPr>
          <p:nvPr>
            <p:ph type="sldNum" sz="quarter" idx="5"/>
          </p:nvPr>
        </p:nvSpPr>
        <p:spPr/>
        <p:txBody>
          <a:bodyPr/>
          <a:lstStyle/>
          <a:p>
            <a:fld id="{F9B9FEB2-A9F6-4A0B-814A-25999B410DF4}" type="slidenum">
              <a:rPr lang="en-US" smtClean="0"/>
              <a:t>6</a:t>
            </a:fld>
            <a:endParaRPr lang="en-US"/>
          </a:p>
        </p:txBody>
      </p:sp>
    </p:spTree>
    <p:extLst>
      <p:ext uri="{BB962C8B-B14F-4D97-AF65-F5344CB8AC3E}">
        <p14:creationId xmlns:p14="http://schemas.microsoft.com/office/powerpoint/2010/main" val="3724256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8BAC-4E8F-4A6C-B621-88E2BFD2E9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CFB8B2-59F2-418F-91A1-CA198D947A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BA0A2B-FB1E-4823-A35C-5A0BF89FF605}"/>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5" name="Footer Placeholder 4">
            <a:extLst>
              <a:ext uri="{FF2B5EF4-FFF2-40B4-BE49-F238E27FC236}">
                <a16:creationId xmlns:a16="http://schemas.microsoft.com/office/drawing/2014/main" id="{2E978E09-0B09-4A34-AD29-2DED5D54178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C27231B-935C-43FF-A00C-31D6251A7532}"/>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240194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4304-61C4-47EB-A006-B046BE78B6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AC9232-1745-462B-960F-CC79046ACE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8EB42-09FC-4E5A-8118-25D278B43E9F}"/>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5" name="Footer Placeholder 4">
            <a:extLst>
              <a:ext uri="{FF2B5EF4-FFF2-40B4-BE49-F238E27FC236}">
                <a16:creationId xmlns:a16="http://schemas.microsoft.com/office/drawing/2014/main" id="{28F084BA-849F-4A99-BEFA-9FE28B37B3E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D5C09DA-BB9F-4DA4-8816-AB3D2726CE0B}"/>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50895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3C7F81-958C-4A5C-8127-8E8E63D3CC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E01B64-A631-4542-B3A7-F9D9ADB701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794C6-95BA-4CF9-BF2E-5AC79440983F}"/>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5" name="Footer Placeholder 4">
            <a:extLst>
              <a:ext uri="{FF2B5EF4-FFF2-40B4-BE49-F238E27FC236}">
                <a16:creationId xmlns:a16="http://schemas.microsoft.com/office/drawing/2014/main" id="{AC3D156E-AC8F-4344-9E23-488526CB78F0}"/>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229406F-9595-4003-BE54-6290C251F25C}"/>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346817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id-ID"/>
          </a:p>
        </p:txBody>
      </p:sp>
    </p:spTree>
    <p:extLst>
      <p:ext uri="{BB962C8B-B14F-4D97-AF65-F5344CB8AC3E}">
        <p14:creationId xmlns:p14="http://schemas.microsoft.com/office/powerpoint/2010/main" val="1221199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314450"/>
            <a:ext cx="6804486" cy="4629150"/>
          </a:xfrm>
          <a:custGeom>
            <a:avLst/>
            <a:gdLst>
              <a:gd name="connsiteX0" fmla="*/ 0 w 6804486"/>
              <a:gd name="connsiteY0" fmla="*/ 0 h 4629150"/>
              <a:gd name="connsiteX1" fmla="*/ 6804486 w 6804486"/>
              <a:gd name="connsiteY1" fmla="*/ 0 h 4629150"/>
              <a:gd name="connsiteX2" fmla="*/ 6804486 w 6804486"/>
              <a:gd name="connsiteY2" fmla="*/ 4629150 h 4629150"/>
              <a:gd name="connsiteX3" fmla="*/ 0 w 6804486"/>
              <a:gd name="connsiteY3" fmla="*/ 4629150 h 4629150"/>
            </a:gdLst>
            <a:ahLst/>
            <a:cxnLst>
              <a:cxn ang="0">
                <a:pos x="connsiteX0" y="connsiteY0"/>
              </a:cxn>
              <a:cxn ang="0">
                <a:pos x="connsiteX1" y="connsiteY1"/>
              </a:cxn>
              <a:cxn ang="0">
                <a:pos x="connsiteX2" y="connsiteY2"/>
              </a:cxn>
              <a:cxn ang="0">
                <a:pos x="connsiteX3" y="connsiteY3"/>
              </a:cxn>
            </a:cxnLst>
            <a:rect l="l" t="t" r="r" b="b"/>
            <a:pathLst>
              <a:path w="6804486" h="4629150">
                <a:moveTo>
                  <a:pt x="0" y="0"/>
                </a:moveTo>
                <a:lnTo>
                  <a:pt x="6804486" y="0"/>
                </a:lnTo>
                <a:lnTo>
                  <a:pt x="6804486" y="4629150"/>
                </a:lnTo>
                <a:lnTo>
                  <a:pt x="0" y="4629150"/>
                </a:lnTo>
                <a:close/>
              </a:path>
            </a:pathLst>
          </a:custGeom>
        </p:spPr>
        <p:txBody>
          <a:bodyPr wrap="square">
            <a:noAutofit/>
          </a:bodyPr>
          <a:lstStyle/>
          <a:p>
            <a:endParaRPr lang="id-ID"/>
          </a:p>
        </p:txBody>
      </p:sp>
    </p:spTree>
    <p:extLst>
      <p:ext uri="{BB962C8B-B14F-4D97-AF65-F5344CB8AC3E}">
        <p14:creationId xmlns:p14="http://schemas.microsoft.com/office/powerpoint/2010/main" val="1926001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7" name="Picture Placeholder 6"/>
          <p:cNvSpPr>
            <a:spLocks noGrp="1"/>
          </p:cNvSpPr>
          <p:nvPr>
            <p:ph type="pic" sz="quarter" idx="13"/>
          </p:nvPr>
        </p:nvSpPr>
        <p:spPr>
          <a:xfrm>
            <a:off x="0" y="0"/>
            <a:ext cx="12192000" cy="6858000"/>
          </a:xfrm>
        </p:spPr>
        <p:txBody>
          <a:bodyPr/>
          <a:lstStyle/>
          <a:p>
            <a:endParaRPr lang="id-ID"/>
          </a:p>
        </p:txBody>
      </p:sp>
      <p:sp>
        <p:nvSpPr>
          <p:cNvPr id="12" name="Picture Placeholder 11"/>
          <p:cNvSpPr>
            <a:spLocks noGrp="1"/>
          </p:cNvSpPr>
          <p:nvPr userDrawn="1">
            <p:ph type="pic" sz="quarter" idx="10"/>
          </p:nvPr>
        </p:nvSpPr>
        <p:spPr>
          <a:xfrm>
            <a:off x="655140" y="1752600"/>
            <a:ext cx="3263953" cy="2552700"/>
          </a:xfrm>
          <a:custGeom>
            <a:avLst/>
            <a:gdLst>
              <a:gd name="connsiteX0" fmla="*/ 0 w 3263953"/>
              <a:gd name="connsiteY0" fmla="*/ 0 h 2552700"/>
              <a:gd name="connsiteX1" fmla="*/ 3263953 w 3263953"/>
              <a:gd name="connsiteY1" fmla="*/ 0 h 2552700"/>
              <a:gd name="connsiteX2" fmla="*/ 3263953 w 3263953"/>
              <a:gd name="connsiteY2" fmla="*/ 2552700 h 2552700"/>
              <a:gd name="connsiteX3" fmla="*/ 0 w 3263953"/>
              <a:gd name="connsiteY3" fmla="*/ 2552700 h 2552700"/>
            </a:gdLst>
            <a:ahLst/>
            <a:cxnLst>
              <a:cxn ang="0">
                <a:pos x="connsiteX0" y="connsiteY0"/>
              </a:cxn>
              <a:cxn ang="0">
                <a:pos x="connsiteX1" y="connsiteY1"/>
              </a:cxn>
              <a:cxn ang="0">
                <a:pos x="connsiteX2" y="connsiteY2"/>
              </a:cxn>
              <a:cxn ang="0">
                <a:pos x="connsiteX3" y="connsiteY3"/>
              </a:cxn>
            </a:cxnLst>
            <a:rect l="l" t="t" r="r" b="b"/>
            <a:pathLst>
              <a:path w="3263953" h="2552700">
                <a:moveTo>
                  <a:pt x="0" y="0"/>
                </a:moveTo>
                <a:lnTo>
                  <a:pt x="3263953" y="0"/>
                </a:lnTo>
                <a:lnTo>
                  <a:pt x="3263953" y="2552700"/>
                </a:lnTo>
                <a:lnTo>
                  <a:pt x="0" y="2552700"/>
                </a:lnTo>
                <a:close/>
              </a:path>
            </a:pathLst>
          </a:custGeom>
        </p:spPr>
        <p:txBody>
          <a:bodyPr wrap="square">
            <a:noAutofit/>
          </a:bodyPr>
          <a:lstStyle/>
          <a:p>
            <a:endParaRPr lang="id-ID"/>
          </a:p>
        </p:txBody>
      </p:sp>
      <p:sp>
        <p:nvSpPr>
          <p:cNvPr id="15" name="Picture Placeholder 14"/>
          <p:cNvSpPr>
            <a:spLocks noGrp="1"/>
          </p:cNvSpPr>
          <p:nvPr>
            <p:ph type="pic" sz="quarter" idx="11"/>
          </p:nvPr>
        </p:nvSpPr>
        <p:spPr>
          <a:xfrm>
            <a:off x="4464023" y="1752600"/>
            <a:ext cx="3263953" cy="2552700"/>
          </a:xfrm>
          <a:custGeom>
            <a:avLst/>
            <a:gdLst>
              <a:gd name="connsiteX0" fmla="*/ 0 w 3263953"/>
              <a:gd name="connsiteY0" fmla="*/ 0 h 2552700"/>
              <a:gd name="connsiteX1" fmla="*/ 3263953 w 3263953"/>
              <a:gd name="connsiteY1" fmla="*/ 0 h 2552700"/>
              <a:gd name="connsiteX2" fmla="*/ 3263953 w 3263953"/>
              <a:gd name="connsiteY2" fmla="*/ 2552700 h 2552700"/>
              <a:gd name="connsiteX3" fmla="*/ 0 w 3263953"/>
              <a:gd name="connsiteY3" fmla="*/ 2552700 h 2552700"/>
            </a:gdLst>
            <a:ahLst/>
            <a:cxnLst>
              <a:cxn ang="0">
                <a:pos x="connsiteX0" y="connsiteY0"/>
              </a:cxn>
              <a:cxn ang="0">
                <a:pos x="connsiteX1" y="connsiteY1"/>
              </a:cxn>
              <a:cxn ang="0">
                <a:pos x="connsiteX2" y="connsiteY2"/>
              </a:cxn>
              <a:cxn ang="0">
                <a:pos x="connsiteX3" y="connsiteY3"/>
              </a:cxn>
            </a:cxnLst>
            <a:rect l="l" t="t" r="r" b="b"/>
            <a:pathLst>
              <a:path w="3263953" h="2552700">
                <a:moveTo>
                  <a:pt x="0" y="0"/>
                </a:moveTo>
                <a:lnTo>
                  <a:pt x="3263953" y="0"/>
                </a:lnTo>
                <a:lnTo>
                  <a:pt x="3263953" y="2552700"/>
                </a:lnTo>
                <a:lnTo>
                  <a:pt x="0" y="2552700"/>
                </a:lnTo>
                <a:close/>
              </a:path>
            </a:pathLst>
          </a:custGeom>
        </p:spPr>
        <p:txBody>
          <a:bodyPr wrap="square">
            <a:noAutofit/>
          </a:bodyPr>
          <a:lstStyle/>
          <a:p>
            <a:endParaRPr lang="id-ID"/>
          </a:p>
        </p:txBody>
      </p:sp>
      <p:sp>
        <p:nvSpPr>
          <p:cNvPr id="16" name="Picture Placeholder 15"/>
          <p:cNvSpPr>
            <a:spLocks noGrp="1"/>
          </p:cNvSpPr>
          <p:nvPr>
            <p:ph type="pic" sz="quarter" idx="12"/>
          </p:nvPr>
        </p:nvSpPr>
        <p:spPr>
          <a:xfrm>
            <a:off x="8272909" y="1752600"/>
            <a:ext cx="3263953" cy="2552700"/>
          </a:xfrm>
          <a:custGeom>
            <a:avLst/>
            <a:gdLst>
              <a:gd name="connsiteX0" fmla="*/ 0 w 3263953"/>
              <a:gd name="connsiteY0" fmla="*/ 0 h 2552700"/>
              <a:gd name="connsiteX1" fmla="*/ 3263953 w 3263953"/>
              <a:gd name="connsiteY1" fmla="*/ 0 h 2552700"/>
              <a:gd name="connsiteX2" fmla="*/ 3263953 w 3263953"/>
              <a:gd name="connsiteY2" fmla="*/ 2552700 h 2552700"/>
              <a:gd name="connsiteX3" fmla="*/ 0 w 3263953"/>
              <a:gd name="connsiteY3" fmla="*/ 2552700 h 2552700"/>
            </a:gdLst>
            <a:ahLst/>
            <a:cxnLst>
              <a:cxn ang="0">
                <a:pos x="connsiteX0" y="connsiteY0"/>
              </a:cxn>
              <a:cxn ang="0">
                <a:pos x="connsiteX1" y="connsiteY1"/>
              </a:cxn>
              <a:cxn ang="0">
                <a:pos x="connsiteX2" y="connsiteY2"/>
              </a:cxn>
              <a:cxn ang="0">
                <a:pos x="connsiteX3" y="connsiteY3"/>
              </a:cxn>
            </a:cxnLst>
            <a:rect l="l" t="t" r="r" b="b"/>
            <a:pathLst>
              <a:path w="3263953" h="2552700">
                <a:moveTo>
                  <a:pt x="0" y="0"/>
                </a:moveTo>
                <a:lnTo>
                  <a:pt x="3263953" y="0"/>
                </a:lnTo>
                <a:lnTo>
                  <a:pt x="3263953" y="2552700"/>
                </a:lnTo>
                <a:lnTo>
                  <a:pt x="0" y="2552700"/>
                </a:lnTo>
                <a:close/>
              </a:path>
            </a:pathLst>
          </a:custGeom>
        </p:spPr>
        <p:txBody>
          <a:bodyPr wrap="square">
            <a:noAutofit/>
          </a:bodyPr>
          <a:lstStyle/>
          <a:p>
            <a:endParaRPr lang="id-ID"/>
          </a:p>
        </p:txBody>
      </p:sp>
    </p:spTree>
    <p:extLst>
      <p:ext uri="{BB962C8B-B14F-4D97-AF65-F5344CB8AC3E}">
        <p14:creationId xmlns:p14="http://schemas.microsoft.com/office/powerpoint/2010/main" val="169087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56639" y="1117580"/>
            <a:ext cx="3409950" cy="4933950"/>
          </a:xfrm>
          <a:custGeom>
            <a:avLst/>
            <a:gdLst>
              <a:gd name="connsiteX0" fmla="*/ 0 w 3409950"/>
              <a:gd name="connsiteY0" fmla="*/ 0 h 4933950"/>
              <a:gd name="connsiteX1" fmla="*/ 3409950 w 3409950"/>
              <a:gd name="connsiteY1" fmla="*/ 0 h 4933950"/>
              <a:gd name="connsiteX2" fmla="*/ 3409950 w 3409950"/>
              <a:gd name="connsiteY2" fmla="*/ 4933950 h 4933950"/>
              <a:gd name="connsiteX3" fmla="*/ 0 w 3409950"/>
              <a:gd name="connsiteY3" fmla="*/ 4933950 h 4933950"/>
            </a:gdLst>
            <a:ahLst/>
            <a:cxnLst>
              <a:cxn ang="0">
                <a:pos x="connsiteX0" y="connsiteY0"/>
              </a:cxn>
              <a:cxn ang="0">
                <a:pos x="connsiteX1" y="connsiteY1"/>
              </a:cxn>
              <a:cxn ang="0">
                <a:pos x="connsiteX2" y="connsiteY2"/>
              </a:cxn>
              <a:cxn ang="0">
                <a:pos x="connsiteX3" y="connsiteY3"/>
              </a:cxn>
            </a:cxnLst>
            <a:rect l="l" t="t" r="r" b="b"/>
            <a:pathLst>
              <a:path w="3409950" h="4933950">
                <a:moveTo>
                  <a:pt x="0" y="0"/>
                </a:moveTo>
                <a:lnTo>
                  <a:pt x="3409950" y="0"/>
                </a:lnTo>
                <a:lnTo>
                  <a:pt x="3409950" y="4933950"/>
                </a:lnTo>
                <a:lnTo>
                  <a:pt x="0" y="4933950"/>
                </a:lnTo>
                <a:close/>
              </a:path>
            </a:pathLst>
          </a:custGeom>
        </p:spPr>
        <p:txBody>
          <a:bodyPr wrap="square">
            <a:noAutofit/>
          </a:bodyPr>
          <a:lstStyle/>
          <a:p>
            <a:endParaRPr lang="id-ID"/>
          </a:p>
        </p:txBody>
      </p:sp>
      <p:sp>
        <p:nvSpPr>
          <p:cNvPr id="12" name="Picture Placeholder 11"/>
          <p:cNvSpPr>
            <a:spLocks noGrp="1"/>
          </p:cNvSpPr>
          <p:nvPr>
            <p:ph type="pic" sz="quarter" idx="11"/>
          </p:nvPr>
        </p:nvSpPr>
        <p:spPr>
          <a:xfrm>
            <a:off x="8289448" y="1117580"/>
            <a:ext cx="3409950" cy="4933950"/>
          </a:xfrm>
          <a:custGeom>
            <a:avLst/>
            <a:gdLst>
              <a:gd name="connsiteX0" fmla="*/ 0 w 3409950"/>
              <a:gd name="connsiteY0" fmla="*/ 0 h 4933950"/>
              <a:gd name="connsiteX1" fmla="*/ 3409950 w 3409950"/>
              <a:gd name="connsiteY1" fmla="*/ 0 h 4933950"/>
              <a:gd name="connsiteX2" fmla="*/ 3409950 w 3409950"/>
              <a:gd name="connsiteY2" fmla="*/ 4933950 h 4933950"/>
              <a:gd name="connsiteX3" fmla="*/ 0 w 3409950"/>
              <a:gd name="connsiteY3" fmla="*/ 4933950 h 4933950"/>
            </a:gdLst>
            <a:ahLst/>
            <a:cxnLst>
              <a:cxn ang="0">
                <a:pos x="connsiteX0" y="connsiteY0"/>
              </a:cxn>
              <a:cxn ang="0">
                <a:pos x="connsiteX1" y="connsiteY1"/>
              </a:cxn>
              <a:cxn ang="0">
                <a:pos x="connsiteX2" y="connsiteY2"/>
              </a:cxn>
              <a:cxn ang="0">
                <a:pos x="connsiteX3" y="connsiteY3"/>
              </a:cxn>
            </a:cxnLst>
            <a:rect l="l" t="t" r="r" b="b"/>
            <a:pathLst>
              <a:path w="3409950" h="4933950">
                <a:moveTo>
                  <a:pt x="0" y="0"/>
                </a:moveTo>
                <a:lnTo>
                  <a:pt x="3409950" y="0"/>
                </a:lnTo>
                <a:lnTo>
                  <a:pt x="3409950" y="4933950"/>
                </a:lnTo>
                <a:lnTo>
                  <a:pt x="0" y="4933950"/>
                </a:lnTo>
                <a:close/>
              </a:path>
            </a:pathLst>
          </a:custGeom>
        </p:spPr>
        <p:txBody>
          <a:bodyPr wrap="square">
            <a:noAutofit/>
          </a:bodyPr>
          <a:lstStyle/>
          <a:p>
            <a:endParaRPr lang="id-ID"/>
          </a:p>
        </p:txBody>
      </p:sp>
    </p:spTree>
    <p:extLst>
      <p:ext uri="{BB962C8B-B14F-4D97-AF65-F5344CB8AC3E}">
        <p14:creationId xmlns:p14="http://schemas.microsoft.com/office/powerpoint/2010/main" val="3509578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66750" y="1181100"/>
            <a:ext cx="4514850" cy="5105400"/>
          </a:xfrm>
          <a:custGeom>
            <a:avLst/>
            <a:gdLst>
              <a:gd name="connsiteX0" fmla="*/ 0 w 4514850"/>
              <a:gd name="connsiteY0" fmla="*/ 0 h 5105400"/>
              <a:gd name="connsiteX1" fmla="*/ 4514850 w 4514850"/>
              <a:gd name="connsiteY1" fmla="*/ 0 h 5105400"/>
              <a:gd name="connsiteX2" fmla="*/ 4514850 w 4514850"/>
              <a:gd name="connsiteY2" fmla="*/ 5105400 h 5105400"/>
              <a:gd name="connsiteX3" fmla="*/ 0 w 4514850"/>
              <a:gd name="connsiteY3" fmla="*/ 5105400 h 5105400"/>
            </a:gdLst>
            <a:ahLst/>
            <a:cxnLst>
              <a:cxn ang="0">
                <a:pos x="connsiteX0" y="connsiteY0"/>
              </a:cxn>
              <a:cxn ang="0">
                <a:pos x="connsiteX1" y="connsiteY1"/>
              </a:cxn>
              <a:cxn ang="0">
                <a:pos x="connsiteX2" y="connsiteY2"/>
              </a:cxn>
              <a:cxn ang="0">
                <a:pos x="connsiteX3" y="connsiteY3"/>
              </a:cxn>
            </a:cxnLst>
            <a:rect l="l" t="t" r="r" b="b"/>
            <a:pathLst>
              <a:path w="4514850" h="5105400">
                <a:moveTo>
                  <a:pt x="0" y="0"/>
                </a:moveTo>
                <a:lnTo>
                  <a:pt x="4514850" y="0"/>
                </a:lnTo>
                <a:lnTo>
                  <a:pt x="4514850" y="5105400"/>
                </a:lnTo>
                <a:lnTo>
                  <a:pt x="0" y="5105400"/>
                </a:lnTo>
                <a:close/>
              </a:path>
            </a:pathLst>
          </a:custGeom>
        </p:spPr>
        <p:txBody>
          <a:bodyPr wrap="square">
            <a:noAutofit/>
          </a:bodyPr>
          <a:lstStyle/>
          <a:p>
            <a:endParaRPr lang="id-ID"/>
          </a:p>
        </p:txBody>
      </p:sp>
    </p:spTree>
    <p:extLst>
      <p:ext uri="{BB962C8B-B14F-4D97-AF65-F5344CB8AC3E}">
        <p14:creationId xmlns:p14="http://schemas.microsoft.com/office/powerpoint/2010/main" val="349866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934200" y="876300"/>
            <a:ext cx="4514850" cy="5105400"/>
          </a:xfrm>
          <a:custGeom>
            <a:avLst/>
            <a:gdLst>
              <a:gd name="connsiteX0" fmla="*/ 0 w 4514850"/>
              <a:gd name="connsiteY0" fmla="*/ 0 h 5105400"/>
              <a:gd name="connsiteX1" fmla="*/ 4514850 w 4514850"/>
              <a:gd name="connsiteY1" fmla="*/ 0 h 5105400"/>
              <a:gd name="connsiteX2" fmla="*/ 4514850 w 4514850"/>
              <a:gd name="connsiteY2" fmla="*/ 5105400 h 5105400"/>
              <a:gd name="connsiteX3" fmla="*/ 0 w 4514850"/>
              <a:gd name="connsiteY3" fmla="*/ 5105400 h 5105400"/>
            </a:gdLst>
            <a:ahLst/>
            <a:cxnLst>
              <a:cxn ang="0">
                <a:pos x="connsiteX0" y="connsiteY0"/>
              </a:cxn>
              <a:cxn ang="0">
                <a:pos x="connsiteX1" y="connsiteY1"/>
              </a:cxn>
              <a:cxn ang="0">
                <a:pos x="connsiteX2" y="connsiteY2"/>
              </a:cxn>
              <a:cxn ang="0">
                <a:pos x="connsiteX3" y="connsiteY3"/>
              </a:cxn>
            </a:cxnLst>
            <a:rect l="l" t="t" r="r" b="b"/>
            <a:pathLst>
              <a:path w="4514850" h="5105400">
                <a:moveTo>
                  <a:pt x="0" y="0"/>
                </a:moveTo>
                <a:lnTo>
                  <a:pt x="4514850" y="0"/>
                </a:lnTo>
                <a:lnTo>
                  <a:pt x="4514850" y="5105400"/>
                </a:lnTo>
                <a:lnTo>
                  <a:pt x="0" y="5105400"/>
                </a:lnTo>
                <a:close/>
              </a:path>
            </a:pathLst>
          </a:custGeom>
        </p:spPr>
        <p:txBody>
          <a:bodyPr wrap="square">
            <a:noAutofit/>
          </a:bodyPr>
          <a:lstStyle/>
          <a:p>
            <a:endParaRPr lang="id-ID"/>
          </a:p>
        </p:txBody>
      </p:sp>
    </p:spTree>
    <p:extLst>
      <p:ext uri="{BB962C8B-B14F-4D97-AF65-F5344CB8AC3E}">
        <p14:creationId xmlns:p14="http://schemas.microsoft.com/office/powerpoint/2010/main" val="3100773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9"/>
          <p:cNvSpPr>
            <a:spLocks noGrp="1"/>
          </p:cNvSpPr>
          <p:nvPr>
            <p:ph type="pic" sz="quarter" idx="10"/>
          </p:nvPr>
        </p:nvSpPr>
        <p:spPr>
          <a:xfrm>
            <a:off x="7302500" y="1346200"/>
            <a:ext cx="2374900" cy="4178300"/>
          </a:xfrm>
          <a:custGeom>
            <a:avLst/>
            <a:gdLst>
              <a:gd name="connsiteX0" fmla="*/ 0 w 2374900"/>
              <a:gd name="connsiteY0" fmla="*/ 0 h 4178300"/>
              <a:gd name="connsiteX1" fmla="*/ 2374900 w 2374900"/>
              <a:gd name="connsiteY1" fmla="*/ 0 h 4178300"/>
              <a:gd name="connsiteX2" fmla="*/ 2374900 w 2374900"/>
              <a:gd name="connsiteY2" fmla="*/ 4178300 h 4178300"/>
              <a:gd name="connsiteX3" fmla="*/ 0 w 2374900"/>
              <a:gd name="connsiteY3" fmla="*/ 4178300 h 4178300"/>
            </a:gdLst>
            <a:ahLst/>
            <a:cxnLst>
              <a:cxn ang="0">
                <a:pos x="connsiteX0" y="connsiteY0"/>
              </a:cxn>
              <a:cxn ang="0">
                <a:pos x="connsiteX1" y="connsiteY1"/>
              </a:cxn>
              <a:cxn ang="0">
                <a:pos x="connsiteX2" y="connsiteY2"/>
              </a:cxn>
              <a:cxn ang="0">
                <a:pos x="connsiteX3" y="connsiteY3"/>
              </a:cxn>
            </a:cxnLst>
            <a:rect l="l" t="t" r="r" b="b"/>
            <a:pathLst>
              <a:path w="2374900" h="4178300">
                <a:moveTo>
                  <a:pt x="0" y="0"/>
                </a:moveTo>
                <a:lnTo>
                  <a:pt x="2374900" y="0"/>
                </a:lnTo>
                <a:lnTo>
                  <a:pt x="2374900" y="4178300"/>
                </a:lnTo>
                <a:lnTo>
                  <a:pt x="0" y="4178300"/>
                </a:lnTo>
                <a:close/>
              </a:path>
            </a:pathLst>
          </a:custGeom>
        </p:spPr>
        <p:txBody>
          <a:bodyPr wrap="square">
            <a:noAutofit/>
          </a:bodyPr>
          <a:lstStyle/>
          <a:p>
            <a:endParaRPr lang="id-ID"/>
          </a:p>
        </p:txBody>
      </p:sp>
      <p:sp>
        <p:nvSpPr>
          <p:cNvPr id="7" name="Picture Placeholder 12"/>
          <p:cNvSpPr>
            <a:spLocks noGrp="1"/>
          </p:cNvSpPr>
          <p:nvPr>
            <p:ph type="pic" sz="quarter" idx="11"/>
          </p:nvPr>
        </p:nvSpPr>
        <p:spPr>
          <a:xfrm>
            <a:off x="9804400" y="1866900"/>
            <a:ext cx="1320800" cy="3225800"/>
          </a:xfrm>
          <a:custGeom>
            <a:avLst/>
            <a:gdLst>
              <a:gd name="connsiteX0" fmla="*/ 0 w 1320800"/>
              <a:gd name="connsiteY0" fmla="*/ 0 h 3225800"/>
              <a:gd name="connsiteX1" fmla="*/ 1320800 w 1320800"/>
              <a:gd name="connsiteY1" fmla="*/ 0 h 3225800"/>
              <a:gd name="connsiteX2" fmla="*/ 1320800 w 1320800"/>
              <a:gd name="connsiteY2" fmla="*/ 3225800 h 3225800"/>
              <a:gd name="connsiteX3" fmla="*/ 0 w 1320800"/>
              <a:gd name="connsiteY3" fmla="*/ 3225800 h 3225800"/>
            </a:gdLst>
            <a:ahLst/>
            <a:cxnLst>
              <a:cxn ang="0">
                <a:pos x="connsiteX0" y="connsiteY0"/>
              </a:cxn>
              <a:cxn ang="0">
                <a:pos x="connsiteX1" y="connsiteY1"/>
              </a:cxn>
              <a:cxn ang="0">
                <a:pos x="connsiteX2" y="connsiteY2"/>
              </a:cxn>
              <a:cxn ang="0">
                <a:pos x="connsiteX3" y="connsiteY3"/>
              </a:cxn>
            </a:cxnLst>
            <a:rect l="l" t="t" r="r" b="b"/>
            <a:pathLst>
              <a:path w="1320800" h="3225800">
                <a:moveTo>
                  <a:pt x="0" y="0"/>
                </a:moveTo>
                <a:lnTo>
                  <a:pt x="1320800" y="0"/>
                </a:lnTo>
                <a:lnTo>
                  <a:pt x="1320800" y="3225800"/>
                </a:lnTo>
                <a:lnTo>
                  <a:pt x="0" y="3225800"/>
                </a:lnTo>
                <a:close/>
              </a:path>
            </a:pathLst>
          </a:custGeom>
        </p:spPr>
        <p:txBody>
          <a:bodyPr wrap="square">
            <a:noAutofit/>
          </a:bodyPr>
          <a:lstStyle/>
          <a:p>
            <a:endParaRPr lang="id-ID"/>
          </a:p>
        </p:txBody>
      </p:sp>
    </p:spTree>
    <p:extLst>
      <p:ext uri="{BB962C8B-B14F-4D97-AF65-F5344CB8AC3E}">
        <p14:creationId xmlns:p14="http://schemas.microsoft.com/office/powerpoint/2010/main" val="3944814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705350" y="1581150"/>
            <a:ext cx="2076450" cy="3657600"/>
          </a:xfrm>
          <a:custGeom>
            <a:avLst/>
            <a:gdLst>
              <a:gd name="connsiteX0" fmla="*/ 0 w 2076450"/>
              <a:gd name="connsiteY0" fmla="*/ 0 h 3657600"/>
              <a:gd name="connsiteX1" fmla="*/ 2076450 w 2076450"/>
              <a:gd name="connsiteY1" fmla="*/ 0 h 3657600"/>
              <a:gd name="connsiteX2" fmla="*/ 2076450 w 2076450"/>
              <a:gd name="connsiteY2" fmla="*/ 3657600 h 3657600"/>
              <a:gd name="connsiteX3" fmla="*/ 0 w 2076450"/>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2076450" h="3657600">
                <a:moveTo>
                  <a:pt x="0" y="0"/>
                </a:moveTo>
                <a:lnTo>
                  <a:pt x="2076450" y="0"/>
                </a:lnTo>
                <a:lnTo>
                  <a:pt x="2076450" y="3657600"/>
                </a:lnTo>
                <a:lnTo>
                  <a:pt x="0" y="3657600"/>
                </a:lnTo>
                <a:close/>
              </a:path>
            </a:pathLst>
          </a:custGeom>
        </p:spPr>
        <p:txBody>
          <a:bodyPr wrap="square">
            <a:noAutofit/>
          </a:bodyPr>
          <a:lstStyle/>
          <a:p>
            <a:endParaRPr lang="id-ID"/>
          </a:p>
        </p:txBody>
      </p:sp>
    </p:spTree>
    <p:extLst>
      <p:ext uri="{BB962C8B-B14F-4D97-AF65-F5344CB8AC3E}">
        <p14:creationId xmlns:p14="http://schemas.microsoft.com/office/powerpoint/2010/main" val="398866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50EE-BBEE-4A48-B088-E2BC16872E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6C8AA-0ACC-459D-882E-73BB6B1C2D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F9B5F-2C8C-4619-B569-C3371689DBAE}"/>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5" name="Footer Placeholder 4">
            <a:extLst>
              <a:ext uri="{FF2B5EF4-FFF2-40B4-BE49-F238E27FC236}">
                <a16:creationId xmlns:a16="http://schemas.microsoft.com/office/drawing/2014/main" id="{191064F7-C51D-427E-A6D5-EFDD4DDAABC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2D5B0DE-9E14-4283-BECC-021EBDC4EC62}"/>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894412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762000" y="1809750"/>
            <a:ext cx="1885950" cy="3295650"/>
          </a:xfrm>
          <a:custGeom>
            <a:avLst/>
            <a:gdLst>
              <a:gd name="connsiteX0" fmla="*/ 0 w 1885950"/>
              <a:gd name="connsiteY0" fmla="*/ 0 h 3295650"/>
              <a:gd name="connsiteX1" fmla="*/ 1885950 w 1885950"/>
              <a:gd name="connsiteY1" fmla="*/ 0 h 3295650"/>
              <a:gd name="connsiteX2" fmla="*/ 1885950 w 1885950"/>
              <a:gd name="connsiteY2" fmla="*/ 3295650 h 3295650"/>
              <a:gd name="connsiteX3" fmla="*/ 0 w 1885950"/>
              <a:gd name="connsiteY3" fmla="*/ 3295650 h 3295650"/>
            </a:gdLst>
            <a:ahLst/>
            <a:cxnLst>
              <a:cxn ang="0">
                <a:pos x="connsiteX0" y="connsiteY0"/>
              </a:cxn>
              <a:cxn ang="0">
                <a:pos x="connsiteX1" y="connsiteY1"/>
              </a:cxn>
              <a:cxn ang="0">
                <a:pos x="connsiteX2" y="connsiteY2"/>
              </a:cxn>
              <a:cxn ang="0">
                <a:pos x="connsiteX3" y="connsiteY3"/>
              </a:cxn>
            </a:cxnLst>
            <a:rect l="l" t="t" r="r" b="b"/>
            <a:pathLst>
              <a:path w="1885950" h="3295650">
                <a:moveTo>
                  <a:pt x="0" y="0"/>
                </a:moveTo>
                <a:lnTo>
                  <a:pt x="1885950" y="0"/>
                </a:lnTo>
                <a:lnTo>
                  <a:pt x="1885950" y="3295650"/>
                </a:lnTo>
                <a:lnTo>
                  <a:pt x="0" y="3295650"/>
                </a:lnTo>
                <a:close/>
              </a:path>
            </a:pathLst>
          </a:custGeom>
        </p:spPr>
        <p:txBody>
          <a:bodyPr wrap="square">
            <a:noAutofit/>
          </a:bodyPr>
          <a:lstStyle/>
          <a:p>
            <a:endParaRPr lang="id-ID"/>
          </a:p>
        </p:txBody>
      </p:sp>
      <p:sp>
        <p:nvSpPr>
          <p:cNvPr id="13" name="Picture Placeholder 12"/>
          <p:cNvSpPr>
            <a:spLocks noGrp="1"/>
          </p:cNvSpPr>
          <p:nvPr>
            <p:ph type="pic" sz="quarter" idx="11"/>
          </p:nvPr>
        </p:nvSpPr>
        <p:spPr>
          <a:xfrm>
            <a:off x="3107214" y="1828800"/>
            <a:ext cx="1864836" cy="3295650"/>
          </a:xfrm>
          <a:custGeom>
            <a:avLst/>
            <a:gdLst>
              <a:gd name="connsiteX0" fmla="*/ 0 w 1864836"/>
              <a:gd name="connsiteY0" fmla="*/ 0 h 3295650"/>
              <a:gd name="connsiteX1" fmla="*/ 1864836 w 1864836"/>
              <a:gd name="connsiteY1" fmla="*/ 0 h 3295650"/>
              <a:gd name="connsiteX2" fmla="*/ 1864836 w 1864836"/>
              <a:gd name="connsiteY2" fmla="*/ 3295650 h 3295650"/>
              <a:gd name="connsiteX3" fmla="*/ 0 w 1864836"/>
              <a:gd name="connsiteY3" fmla="*/ 3295650 h 3295650"/>
            </a:gdLst>
            <a:ahLst/>
            <a:cxnLst>
              <a:cxn ang="0">
                <a:pos x="connsiteX0" y="connsiteY0"/>
              </a:cxn>
              <a:cxn ang="0">
                <a:pos x="connsiteX1" y="connsiteY1"/>
              </a:cxn>
              <a:cxn ang="0">
                <a:pos x="connsiteX2" y="connsiteY2"/>
              </a:cxn>
              <a:cxn ang="0">
                <a:pos x="connsiteX3" y="connsiteY3"/>
              </a:cxn>
            </a:cxnLst>
            <a:rect l="l" t="t" r="r" b="b"/>
            <a:pathLst>
              <a:path w="1864836" h="3295650">
                <a:moveTo>
                  <a:pt x="0" y="0"/>
                </a:moveTo>
                <a:lnTo>
                  <a:pt x="1864836" y="0"/>
                </a:lnTo>
                <a:lnTo>
                  <a:pt x="1864836" y="3295650"/>
                </a:lnTo>
                <a:lnTo>
                  <a:pt x="0" y="3295650"/>
                </a:lnTo>
                <a:close/>
              </a:path>
            </a:pathLst>
          </a:custGeom>
        </p:spPr>
        <p:txBody>
          <a:bodyPr wrap="square">
            <a:noAutofit/>
          </a:bodyPr>
          <a:lstStyle/>
          <a:p>
            <a:endParaRPr lang="id-ID"/>
          </a:p>
        </p:txBody>
      </p:sp>
    </p:spTree>
    <p:extLst>
      <p:ext uri="{BB962C8B-B14F-4D97-AF65-F5344CB8AC3E}">
        <p14:creationId xmlns:p14="http://schemas.microsoft.com/office/powerpoint/2010/main" val="3387199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4726546" y="1867437"/>
            <a:ext cx="5718220" cy="3670478"/>
          </a:xfrm>
          <a:custGeom>
            <a:avLst/>
            <a:gdLst>
              <a:gd name="connsiteX0" fmla="*/ 0 w 5718220"/>
              <a:gd name="connsiteY0" fmla="*/ 0 h 3670478"/>
              <a:gd name="connsiteX1" fmla="*/ 5718220 w 5718220"/>
              <a:gd name="connsiteY1" fmla="*/ 0 h 3670478"/>
              <a:gd name="connsiteX2" fmla="*/ 5718220 w 5718220"/>
              <a:gd name="connsiteY2" fmla="*/ 3670478 h 3670478"/>
              <a:gd name="connsiteX3" fmla="*/ 0 w 5718220"/>
              <a:gd name="connsiteY3" fmla="*/ 3670478 h 3670478"/>
            </a:gdLst>
            <a:ahLst/>
            <a:cxnLst>
              <a:cxn ang="0">
                <a:pos x="connsiteX0" y="connsiteY0"/>
              </a:cxn>
              <a:cxn ang="0">
                <a:pos x="connsiteX1" y="connsiteY1"/>
              </a:cxn>
              <a:cxn ang="0">
                <a:pos x="connsiteX2" y="connsiteY2"/>
              </a:cxn>
              <a:cxn ang="0">
                <a:pos x="connsiteX3" y="connsiteY3"/>
              </a:cxn>
            </a:cxnLst>
            <a:rect l="l" t="t" r="r" b="b"/>
            <a:pathLst>
              <a:path w="5718220" h="3670478">
                <a:moveTo>
                  <a:pt x="0" y="0"/>
                </a:moveTo>
                <a:lnTo>
                  <a:pt x="5718220" y="0"/>
                </a:lnTo>
                <a:lnTo>
                  <a:pt x="5718220" y="3670478"/>
                </a:lnTo>
                <a:lnTo>
                  <a:pt x="0" y="3670478"/>
                </a:lnTo>
                <a:close/>
              </a:path>
            </a:pathLst>
          </a:custGeom>
        </p:spPr>
        <p:txBody>
          <a:bodyPr wrap="square">
            <a:noAutofit/>
          </a:bodyPr>
          <a:lstStyle/>
          <a:p>
            <a:endParaRPr lang="id-ID"/>
          </a:p>
        </p:txBody>
      </p:sp>
    </p:spTree>
    <p:extLst>
      <p:ext uri="{BB962C8B-B14F-4D97-AF65-F5344CB8AC3E}">
        <p14:creationId xmlns:p14="http://schemas.microsoft.com/office/powerpoint/2010/main" val="2380913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1009650" y="1238250"/>
            <a:ext cx="3257550" cy="4362450"/>
          </a:xfrm>
          <a:custGeom>
            <a:avLst/>
            <a:gdLst>
              <a:gd name="connsiteX0" fmla="*/ 0 w 3257550"/>
              <a:gd name="connsiteY0" fmla="*/ 0 h 4362450"/>
              <a:gd name="connsiteX1" fmla="*/ 3257550 w 3257550"/>
              <a:gd name="connsiteY1" fmla="*/ 0 h 4362450"/>
              <a:gd name="connsiteX2" fmla="*/ 3257550 w 3257550"/>
              <a:gd name="connsiteY2" fmla="*/ 4362450 h 4362450"/>
              <a:gd name="connsiteX3" fmla="*/ 0 w 3257550"/>
              <a:gd name="connsiteY3" fmla="*/ 4362450 h 4362450"/>
            </a:gdLst>
            <a:ahLst/>
            <a:cxnLst>
              <a:cxn ang="0">
                <a:pos x="connsiteX0" y="connsiteY0"/>
              </a:cxn>
              <a:cxn ang="0">
                <a:pos x="connsiteX1" y="connsiteY1"/>
              </a:cxn>
              <a:cxn ang="0">
                <a:pos x="connsiteX2" y="connsiteY2"/>
              </a:cxn>
              <a:cxn ang="0">
                <a:pos x="connsiteX3" y="connsiteY3"/>
              </a:cxn>
            </a:cxnLst>
            <a:rect l="l" t="t" r="r" b="b"/>
            <a:pathLst>
              <a:path w="3257550" h="4362450">
                <a:moveTo>
                  <a:pt x="0" y="0"/>
                </a:moveTo>
                <a:lnTo>
                  <a:pt x="3257550" y="0"/>
                </a:lnTo>
                <a:lnTo>
                  <a:pt x="3257550" y="4362450"/>
                </a:lnTo>
                <a:lnTo>
                  <a:pt x="0" y="4362450"/>
                </a:lnTo>
                <a:close/>
              </a:path>
            </a:pathLst>
          </a:custGeom>
        </p:spPr>
        <p:txBody>
          <a:bodyPr wrap="square">
            <a:noAutofit/>
          </a:bodyPr>
          <a:lstStyle/>
          <a:p>
            <a:endParaRPr lang="id-ID"/>
          </a:p>
        </p:txBody>
      </p:sp>
    </p:spTree>
    <p:extLst>
      <p:ext uri="{BB962C8B-B14F-4D97-AF65-F5344CB8AC3E}">
        <p14:creationId xmlns:p14="http://schemas.microsoft.com/office/powerpoint/2010/main" val="27556562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965916" y="1468193"/>
            <a:ext cx="4494727" cy="2524259"/>
          </a:xfrm>
          <a:custGeom>
            <a:avLst/>
            <a:gdLst>
              <a:gd name="connsiteX0" fmla="*/ 0 w 4494727"/>
              <a:gd name="connsiteY0" fmla="*/ 0 h 2524259"/>
              <a:gd name="connsiteX1" fmla="*/ 4494727 w 4494727"/>
              <a:gd name="connsiteY1" fmla="*/ 0 h 2524259"/>
              <a:gd name="connsiteX2" fmla="*/ 4494727 w 4494727"/>
              <a:gd name="connsiteY2" fmla="*/ 2524259 h 2524259"/>
              <a:gd name="connsiteX3" fmla="*/ 0 w 4494727"/>
              <a:gd name="connsiteY3" fmla="*/ 2524259 h 2524259"/>
            </a:gdLst>
            <a:ahLst/>
            <a:cxnLst>
              <a:cxn ang="0">
                <a:pos x="connsiteX0" y="connsiteY0"/>
              </a:cxn>
              <a:cxn ang="0">
                <a:pos x="connsiteX1" y="connsiteY1"/>
              </a:cxn>
              <a:cxn ang="0">
                <a:pos x="connsiteX2" y="connsiteY2"/>
              </a:cxn>
              <a:cxn ang="0">
                <a:pos x="connsiteX3" y="connsiteY3"/>
              </a:cxn>
            </a:cxnLst>
            <a:rect l="l" t="t" r="r" b="b"/>
            <a:pathLst>
              <a:path w="4494727" h="2524259">
                <a:moveTo>
                  <a:pt x="0" y="0"/>
                </a:moveTo>
                <a:lnTo>
                  <a:pt x="4494727" y="0"/>
                </a:lnTo>
                <a:lnTo>
                  <a:pt x="4494727" y="2524259"/>
                </a:lnTo>
                <a:lnTo>
                  <a:pt x="0" y="2524259"/>
                </a:lnTo>
                <a:close/>
              </a:path>
            </a:pathLst>
          </a:custGeom>
        </p:spPr>
        <p:txBody>
          <a:bodyPr wrap="square">
            <a:noAutofit/>
          </a:bodyPr>
          <a:lstStyle/>
          <a:p>
            <a:endParaRPr lang="id-ID"/>
          </a:p>
        </p:txBody>
      </p:sp>
    </p:spTree>
    <p:extLst>
      <p:ext uri="{BB962C8B-B14F-4D97-AF65-F5344CB8AC3E}">
        <p14:creationId xmlns:p14="http://schemas.microsoft.com/office/powerpoint/2010/main" val="2557694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10"/>
          <p:cNvSpPr>
            <a:spLocks noGrp="1"/>
          </p:cNvSpPr>
          <p:nvPr>
            <p:ph type="pic" sz="quarter" idx="10"/>
          </p:nvPr>
        </p:nvSpPr>
        <p:spPr>
          <a:xfrm>
            <a:off x="5475288" y="1824038"/>
            <a:ext cx="4630737" cy="2954337"/>
          </a:xfrm>
        </p:spPr>
        <p:txBody>
          <a:bodyPr/>
          <a:lstStyle/>
          <a:p>
            <a:endParaRPr lang="id-ID"/>
          </a:p>
        </p:txBody>
      </p:sp>
      <p:sp>
        <p:nvSpPr>
          <p:cNvPr id="7" name="Picture Placeholder 12"/>
          <p:cNvSpPr>
            <a:spLocks noGrp="1"/>
          </p:cNvSpPr>
          <p:nvPr>
            <p:ph type="pic" sz="quarter" idx="11"/>
          </p:nvPr>
        </p:nvSpPr>
        <p:spPr>
          <a:xfrm>
            <a:off x="9994900" y="2997200"/>
            <a:ext cx="1193800" cy="2082800"/>
          </a:xfrm>
        </p:spPr>
        <p:txBody>
          <a:bodyPr/>
          <a:lstStyle/>
          <a:p>
            <a:endParaRPr lang="id-ID"/>
          </a:p>
        </p:txBody>
      </p:sp>
    </p:spTree>
    <p:extLst>
      <p:ext uri="{BB962C8B-B14F-4D97-AF65-F5344CB8AC3E}">
        <p14:creationId xmlns:p14="http://schemas.microsoft.com/office/powerpoint/2010/main" val="2174599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723340"/>
            <a:ext cx="12192000" cy="3038264"/>
          </a:xfrm>
          <a:custGeom>
            <a:avLst/>
            <a:gdLst>
              <a:gd name="connsiteX0" fmla="*/ 0 w 12192000"/>
              <a:gd name="connsiteY0" fmla="*/ 0 h 3038264"/>
              <a:gd name="connsiteX1" fmla="*/ 12192000 w 12192000"/>
              <a:gd name="connsiteY1" fmla="*/ 0 h 3038264"/>
              <a:gd name="connsiteX2" fmla="*/ 12192000 w 12192000"/>
              <a:gd name="connsiteY2" fmla="*/ 3038264 h 3038264"/>
              <a:gd name="connsiteX3" fmla="*/ 0 w 12192000"/>
              <a:gd name="connsiteY3" fmla="*/ 3038264 h 3038264"/>
            </a:gdLst>
            <a:ahLst/>
            <a:cxnLst>
              <a:cxn ang="0">
                <a:pos x="connsiteX0" y="connsiteY0"/>
              </a:cxn>
              <a:cxn ang="0">
                <a:pos x="connsiteX1" y="connsiteY1"/>
              </a:cxn>
              <a:cxn ang="0">
                <a:pos x="connsiteX2" y="connsiteY2"/>
              </a:cxn>
              <a:cxn ang="0">
                <a:pos x="connsiteX3" y="connsiteY3"/>
              </a:cxn>
            </a:cxnLst>
            <a:rect l="l" t="t" r="r" b="b"/>
            <a:pathLst>
              <a:path w="12192000" h="3038264">
                <a:moveTo>
                  <a:pt x="0" y="0"/>
                </a:moveTo>
                <a:lnTo>
                  <a:pt x="12192000" y="0"/>
                </a:lnTo>
                <a:lnTo>
                  <a:pt x="12192000" y="3038264"/>
                </a:lnTo>
                <a:lnTo>
                  <a:pt x="0" y="3038264"/>
                </a:lnTo>
                <a:close/>
              </a:path>
            </a:pathLst>
          </a:custGeom>
        </p:spPr>
        <p:txBody>
          <a:bodyPr wrap="square">
            <a:noAutofit/>
          </a:bodyPr>
          <a:lstStyle/>
          <a:p>
            <a:endParaRPr lang="id-ID"/>
          </a:p>
        </p:txBody>
      </p:sp>
    </p:spTree>
    <p:extLst>
      <p:ext uri="{BB962C8B-B14F-4D97-AF65-F5344CB8AC3E}">
        <p14:creationId xmlns:p14="http://schemas.microsoft.com/office/powerpoint/2010/main" val="2259477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83439" y="1008530"/>
            <a:ext cx="4705350" cy="5106521"/>
          </a:xfrm>
          <a:custGeom>
            <a:avLst/>
            <a:gdLst>
              <a:gd name="connsiteX0" fmla="*/ 0 w 4705350"/>
              <a:gd name="connsiteY0" fmla="*/ 0 h 5106521"/>
              <a:gd name="connsiteX1" fmla="*/ 4705350 w 4705350"/>
              <a:gd name="connsiteY1" fmla="*/ 0 h 5106521"/>
              <a:gd name="connsiteX2" fmla="*/ 4705350 w 4705350"/>
              <a:gd name="connsiteY2" fmla="*/ 5106521 h 5106521"/>
              <a:gd name="connsiteX3" fmla="*/ 0 w 4705350"/>
              <a:gd name="connsiteY3" fmla="*/ 5106521 h 5106521"/>
            </a:gdLst>
            <a:ahLst/>
            <a:cxnLst>
              <a:cxn ang="0">
                <a:pos x="connsiteX0" y="connsiteY0"/>
              </a:cxn>
              <a:cxn ang="0">
                <a:pos x="connsiteX1" y="connsiteY1"/>
              </a:cxn>
              <a:cxn ang="0">
                <a:pos x="connsiteX2" y="connsiteY2"/>
              </a:cxn>
              <a:cxn ang="0">
                <a:pos x="connsiteX3" y="connsiteY3"/>
              </a:cxn>
            </a:cxnLst>
            <a:rect l="l" t="t" r="r" b="b"/>
            <a:pathLst>
              <a:path w="4705350" h="5106521">
                <a:moveTo>
                  <a:pt x="0" y="0"/>
                </a:moveTo>
                <a:lnTo>
                  <a:pt x="4705350" y="0"/>
                </a:lnTo>
                <a:lnTo>
                  <a:pt x="4705350" y="5106521"/>
                </a:lnTo>
                <a:lnTo>
                  <a:pt x="0" y="5106521"/>
                </a:lnTo>
                <a:close/>
              </a:path>
            </a:pathLst>
          </a:custGeom>
        </p:spPr>
        <p:txBody>
          <a:bodyPr wrap="square">
            <a:noAutofit/>
          </a:bodyPr>
          <a:lstStyle/>
          <a:p>
            <a:endParaRPr lang="id-ID"/>
          </a:p>
        </p:txBody>
      </p:sp>
      <p:sp>
        <p:nvSpPr>
          <p:cNvPr id="12" name="Picture Placeholder 11"/>
          <p:cNvSpPr>
            <a:spLocks noGrp="1"/>
          </p:cNvSpPr>
          <p:nvPr>
            <p:ph type="pic" sz="quarter" idx="11"/>
          </p:nvPr>
        </p:nvSpPr>
        <p:spPr>
          <a:xfrm>
            <a:off x="6503212" y="1008530"/>
            <a:ext cx="4705350" cy="5106521"/>
          </a:xfrm>
          <a:custGeom>
            <a:avLst/>
            <a:gdLst>
              <a:gd name="connsiteX0" fmla="*/ 0 w 4705350"/>
              <a:gd name="connsiteY0" fmla="*/ 0 h 5106521"/>
              <a:gd name="connsiteX1" fmla="*/ 4705350 w 4705350"/>
              <a:gd name="connsiteY1" fmla="*/ 0 h 5106521"/>
              <a:gd name="connsiteX2" fmla="*/ 4705350 w 4705350"/>
              <a:gd name="connsiteY2" fmla="*/ 5106521 h 5106521"/>
              <a:gd name="connsiteX3" fmla="*/ 0 w 4705350"/>
              <a:gd name="connsiteY3" fmla="*/ 5106521 h 5106521"/>
            </a:gdLst>
            <a:ahLst/>
            <a:cxnLst>
              <a:cxn ang="0">
                <a:pos x="connsiteX0" y="connsiteY0"/>
              </a:cxn>
              <a:cxn ang="0">
                <a:pos x="connsiteX1" y="connsiteY1"/>
              </a:cxn>
              <a:cxn ang="0">
                <a:pos x="connsiteX2" y="connsiteY2"/>
              </a:cxn>
              <a:cxn ang="0">
                <a:pos x="connsiteX3" y="connsiteY3"/>
              </a:cxn>
            </a:cxnLst>
            <a:rect l="l" t="t" r="r" b="b"/>
            <a:pathLst>
              <a:path w="4705350" h="5106521">
                <a:moveTo>
                  <a:pt x="0" y="0"/>
                </a:moveTo>
                <a:lnTo>
                  <a:pt x="4705350" y="0"/>
                </a:lnTo>
                <a:lnTo>
                  <a:pt x="4705350" y="5106521"/>
                </a:lnTo>
                <a:lnTo>
                  <a:pt x="0" y="5106521"/>
                </a:lnTo>
                <a:close/>
              </a:path>
            </a:pathLst>
          </a:custGeom>
        </p:spPr>
        <p:txBody>
          <a:bodyPr wrap="square">
            <a:noAutofit/>
          </a:bodyPr>
          <a:lstStyle/>
          <a:p>
            <a:endParaRPr lang="id-ID"/>
          </a:p>
        </p:txBody>
      </p:sp>
    </p:spTree>
    <p:extLst>
      <p:ext uri="{BB962C8B-B14F-4D97-AF65-F5344CB8AC3E}">
        <p14:creationId xmlns:p14="http://schemas.microsoft.com/office/powerpoint/2010/main" val="41536800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4324350" cy="6858000"/>
          </a:xfrm>
          <a:custGeom>
            <a:avLst/>
            <a:gdLst>
              <a:gd name="connsiteX0" fmla="*/ 0 w 4324350"/>
              <a:gd name="connsiteY0" fmla="*/ 0 h 6858000"/>
              <a:gd name="connsiteX1" fmla="*/ 4324350 w 4324350"/>
              <a:gd name="connsiteY1" fmla="*/ 0 h 6858000"/>
              <a:gd name="connsiteX2" fmla="*/ 4324350 w 4324350"/>
              <a:gd name="connsiteY2" fmla="*/ 6858000 h 6858000"/>
              <a:gd name="connsiteX3" fmla="*/ 0 w 43243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24350" h="6858000">
                <a:moveTo>
                  <a:pt x="0" y="0"/>
                </a:moveTo>
                <a:lnTo>
                  <a:pt x="4324350" y="0"/>
                </a:lnTo>
                <a:lnTo>
                  <a:pt x="4324350" y="6858000"/>
                </a:lnTo>
                <a:lnTo>
                  <a:pt x="0" y="6858000"/>
                </a:lnTo>
                <a:close/>
              </a:path>
            </a:pathLst>
          </a:custGeom>
        </p:spPr>
        <p:txBody>
          <a:bodyPr wrap="square">
            <a:noAutofit/>
          </a:bodyPr>
          <a:lstStyle/>
          <a:p>
            <a:endParaRPr lang="id-ID"/>
          </a:p>
        </p:txBody>
      </p:sp>
      <p:sp>
        <p:nvSpPr>
          <p:cNvPr id="12" name="Picture Placeholder 11"/>
          <p:cNvSpPr>
            <a:spLocks noGrp="1"/>
          </p:cNvSpPr>
          <p:nvPr>
            <p:ph type="pic" sz="quarter" idx="11"/>
          </p:nvPr>
        </p:nvSpPr>
        <p:spPr>
          <a:xfrm>
            <a:off x="9086850" y="0"/>
            <a:ext cx="3105150" cy="4282967"/>
          </a:xfrm>
          <a:custGeom>
            <a:avLst/>
            <a:gdLst>
              <a:gd name="connsiteX0" fmla="*/ 0 w 4324350"/>
              <a:gd name="connsiteY0" fmla="*/ 0 h 6858000"/>
              <a:gd name="connsiteX1" fmla="*/ 4324350 w 4324350"/>
              <a:gd name="connsiteY1" fmla="*/ 0 h 6858000"/>
              <a:gd name="connsiteX2" fmla="*/ 4324350 w 4324350"/>
              <a:gd name="connsiteY2" fmla="*/ 6858000 h 6858000"/>
              <a:gd name="connsiteX3" fmla="*/ 0 w 43243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24350" h="6858000">
                <a:moveTo>
                  <a:pt x="0" y="0"/>
                </a:moveTo>
                <a:lnTo>
                  <a:pt x="4324350" y="0"/>
                </a:lnTo>
                <a:lnTo>
                  <a:pt x="4324350" y="6858000"/>
                </a:lnTo>
                <a:lnTo>
                  <a:pt x="0" y="6858000"/>
                </a:lnTo>
                <a:close/>
              </a:path>
            </a:pathLst>
          </a:custGeom>
        </p:spPr>
        <p:txBody>
          <a:bodyPr wrap="square">
            <a:noAutofit/>
          </a:bodyPr>
          <a:lstStyle/>
          <a:p>
            <a:endParaRPr lang="id-ID"/>
          </a:p>
        </p:txBody>
      </p:sp>
    </p:spTree>
    <p:extLst>
      <p:ext uri="{BB962C8B-B14F-4D97-AF65-F5344CB8AC3E}">
        <p14:creationId xmlns:p14="http://schemas.microsoft.com/office/powerpoint/2010/main" val="82092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457950" y="628650"/>
            <a:ext cx="5734050" cy="5486400"/>
          </a:xfrm>
          <a:custGeom>
            <a:avLst/>
            <a:gdLst>
              <a:gd name="connsiteX0" fmla="*/ 0 w 5734050"/>
              <a:gd name="connsiteY0" fmla="*/ 0 h 5486400"/>
              <a:gd name="connsiteX1" fmla="*/ 5734050 w 5734050"/>
              <a:gd name="connsiteY1" fmla="*/ 0 h 5486400"/>
              <a:gd name="connsiteX2" fmla="*/ 5734050 w 5734050"/>
              <a:gd name="connsiteY2" fmla="*/ 5486400 h 5486400"/>
              <a:gd name="connsiteX3" fmla="*/ 0 w 5734050"/>
              <a:gd name="connsiteY3" fmla="*/ 5486400 h 5486400"/>
            </a:gdLst>
            <a:ahLst/>
            <a:cxnLst>
              <a:cxn ang="0">
                <a:pos x="connsiteX0" y="connsiteY0"/>
              </a:cxn>
              <a:cxn ang="0">
                <a:pos x="connsiteX1" y="connsiteY1"/>
              </a:cxn>
              <a:cxn ang="0">
                <a:pos x="connsiteX2" y="connsiteY2"/>
              </a:cxn>
              <a:cxn ang="0">
                <a:pos x="connsiteX3" y="connsiteY3"/>
              </a:cxn>
            </a:cxnLst>
            <a:rect l="l" t="t" r="r" b="b"/>
            <a:pathLst>
              <a:path w="5734050" h="5486400">
                <a:moveTo>
                  <a:pt x="0" y="0"/>
                </a:moveTo>
                <a:lnTo>
                  <a:pt x="5734050" y="0"/>
                </a:lnTo>
                <a:lnTo>
                  <a:pt x="5734050" y="5486400"/>
                </a:lnTo>
                <a:lnTo>
                  <a:pt x="0" y="5486400"/>
                </a:lnTo>
                <a:close/>
              </a:path>
            </a:pathLst>
          </a:custGeom>
        </p:spPr>
        <p:txBody>
          <a:bodyPr wrap="square">
            <a:noAutofit/>
          </a:bodyPr>
          <a:lstStyle/>
          <a:p>
            <a:endParaRPr lang="id-ID"/>
          </a:p>
        </p:txBody>
      </p:sp>
    </p:spTree>
    <p:extLst>
      <p:ext uri="{BB962C8B-B14F-4D97-AF65-F5344CB8AC3E}">
        <p14:creationId xmlns:p14="http://schemas.microsoft.com/office/powerpoint/2010/main" val="624646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71500" y="628650"/>
            <a:ext cx="6534150" cy="5619750"/>
          </a:xfrm>
          <a:custGeom>
            <a:avLst/>
            <a:gdLst>
              <a:gd name="connsiteX0" fmla="*/ 0 w 6534150"/>
              <a:gd name="connsiteY0" fmla="*/ 0 h 5619750"/>
              <a:gd name="connsiteX1" fmla="*/ 6534150 w 6534150"/>
              <a:gd name="connsiteY1" fmla="*/ 0 h 5619750"/>
              <a:gd name="connsiteX2" fmla="*/ 6534150 w 6534150"/>
              <a:gd name="connsiteY2" fmla="*/ 5619750 h 5619750"/>
              <a:gd name="connsiteX3" fmla="*/ 0 w 6534150"/>
              <a:gd name="connsiteY3" fmla="*/ 5619750 h 5619750"/>
            </a:gdLst>
            <a:ahLst/>
            <a:cxnLst>
              <a:cxn ang="0">
                <a:pos x="connsiteX0" y="connsiteY0"/>
              </a:cxn>
              <a:cxn ang="0">
                <a:pos x="connsiteX1" y="connsiteY1"/>
              </a:cxn>
              <a:cxn ang="0">
                <a:pos x="connsiteX2" y="connsiteY2"/>
              </a:cxn>
              <a:cxn ang="0">
                <a:pos x="connsiteX3" y="connsiteY3"/>
              </a:cxn>
            </a:cxnLst>
            <a:rect l="l" t="t" r="r" b="b"/>
            <a:pathLst>
              <a:path w="6534150" h="5619750">
                <a:moveTo>
                  <a:pt x="0" y="0"/>
                </a:moveTo>
                <a:lnTo>
                  <a:pt x="6534150" y="0"/>
                </a:lnTo>
                <a:lnTo>
                  <a:pt x="6534150" y="5619750"/>
                </a:lnTo>
                <a:lnTo>
                  <a:pt x="0" y="5619750"/>
                </a:lnTo>
                <a:close/>
              </a:path>
            </a:pathLst>
          </a:custGeom>
        </p:spPr>
        <p:txBody>
          <a:bodyPr wrap="square">
            <a:noAutofit/>
          </a:bodyPr>
          <a:lstStyle/>
          <a:p>
            <a:endParaRPr lang="id-ID"/>
          </a:p>
        </p:txBody>
      </p:sp>
    </p:spTree>
    <p:extLst>
      <p:ext uri="{BB962C8B-B14F-4D97-AF65-F5344CB8AC3E}">
        <p14:creationId xmlns:p14="http://schemas.microsoft.com/office/powerpoint/2010/main" val="309303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9F6F-BD72-4F04-9CC8-0C2D82ADFB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F950C2-338F-490A-B809-2DE7AE4C07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629954-88CB-4B23-BFCB-18AFD057C41D}"/>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5" name="Footer Placeholder 4">
            <a:extLst>
              <a:ext uri="{FF2B5EF4-FFF2-40B4-BE49-F238E27FC236}">
                <a16:creationId xmlns:a16="http://schemas.microsoft.com/office/drawing/2014/main" id="{B3433CFB-4C42-473E-AC05-A756DD6049E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E3A537C-0175-41F0-86D8-267B4CB9B42C}"/>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285656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1E55-BA54-4705-B98C-0B663C8E99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643238-9FA1-4F0E-B1B6-6FA03126C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AF6696-8171-48EA-8C8C-0E88411D8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BAA393-92F0-4FAE-9AAA-D294AE3EB395}"/>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6" name="Footer Placeholder 5">
            <a:extLst>
              <a:ext uri="{FF2B5EF4-FFF2-40B4-BE49-F238E27FC236}">
                <a16:creationId xmlns:a16="http://schemas.microsoft.com/office/drawing/2014/main" id="{FEAB7802-4EEA-4BB2-A42D-152CFD5E8E59}"/>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FF2B90D-53B5-4978-B945-4F105981989C}"/>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17738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1B39-819C-4324-9E85-1887B29797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386379-5781-4B39-862C-EAA72E4D0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E4F462-D4EA-45CB-AD30-C1219F66AA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A25C42-8F25-4430-B596-E0C586AE7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558006-C768-46A5-876A-EC86687E42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A9402B-265C-4904-8A48-BE40D918C003}"/>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8" name="Footer Placeholder 7">
            <a:extLst>
              <a:ext uri="{FF2B5EF4-FFF2-40B4-BE49-F238E27FC236}">
                <a16:creationId xmlns:a16="http://schemas.microsoft.com/office/drawing/2014/main" id="{85666D61-C285-4129-95AE-EA768EF11FD1}"/>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2998B93F-90DF-4A89-9EA0-9B5F48B76A3A}"/>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56436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37B4-7C18-4AC3-84D7-A6B02EAC7C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2E31C7-932E-4438-96A1-5EAC34B254AE}"/>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4" name="Footer Placeholder 3">
            <a:extLst>
              <a:ext uri="{FF2B5EF4-FFF2-40B4-BE49-F238E27FC236}">
                <a16:creationId xmlns:a16="http://schemas.microsoft.com/office/drawing/2014/main" id="{A553ECE1-B4C4-44D7-9A94-5EC9C27609D4}"/>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9005022C-489D-4DC3-A127-0B023B8A35F1}"/>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136556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A3584-5897-4AC3-9210-2A11AACC4598}"/>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3" name="Footer Placeholder 2">
            <a:extLst>
              <a:ext uri="{FF2B5EF4-FFF2-40B4-BE49-F238E27FC236}">
                <a16:creationId xmlns:a16="http://schemas.microsoft.com/office/drawing/2014/main" id="{B5980011-8309-4A49-98A4-D41FBA091153}"/>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19B9FE60-3D4B-4222-A888-ACB524B32F44}"/>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202015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6925-C333-4D46-9984-CCA72AB52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11922-C43B-419B-87BB-423A8A3FEA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ABFC5-783C-4CA2-B493-7C95D349B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36223A-E569-4EEF-8410-349E9B8516CD}"/>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6" name="Footer Placeholder 5">
            <a:extLst>
              <a:ext uri="{FF2B5EF4-FFF2-40B4-BE49-F238E27FC236}">
                <a16:creationId xmlns:a16="http://schemas.microsoft.com/office/drawing/2014/main" id="{CFA77EC6-BDCB-4BE2-AF12-4F3DE6A0654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91C3E354-858A-498C-968C-8FC90691CBFE}"/>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308028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4614-6B70-496F-AE9C-59C786447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2D27B9-E785-4C67-83C9-B4C6E589A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3C8DA7-109E-4D98-8A5E-C53211DFB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269B0-AC4D-459A-9411-915EF185DBDC}"/>
              </a:ext>
            </a:extLst>
          </p:cNvPr>
          <p:cNvSpPr>
            <a:spLocks noGrp="1"/>
          </p:cNvSpPr>
          <p:nvPr>
            <p:ph type="dt" sz="half" idx="10"/>
          </p:nvPr>
        </p:nvSpPr>
        <p:spPr/>
        <p:txBody>
          <a:bodyPr/>
          <a:lstStyle/>
          <a:p>
            <a:fld id="{E85119D7-30AE-46B3-8466-F2EC1AF2F79D}" type="datetimeFigureOut">
              <a:rPr lang="id-ID" smtClean="0"/>
              <a:t>12/01/2021</a:t>
            </a:fld>
            <a:endParaRPr lang="id-ID"/>
          </a:p>
        </p:txBody>
      </p:sp>
      <p:sp>
        <p:nvSpPr>
          <p:cNvPr id="6" name="Footer Placeholder 5">
            <a:extLst>
              <a:ext uri="{FF2B5EF4-FFF2-40B4-BE49-F238E27FC236}">
                <a16:creationId xmlns:a16="http://schemas.microsoft.com/office/drawing/2014/main" id="{A3EF2C7D-AD43-4E69-8350-574A7CC12A90}"/>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0040873-A5F6-4B37-AFC9-E41B75B57DB9}"/>
              </a:ext>
            </a:extLst>
          </p:cNvPr>
          <p:cNvSpPr>
            <a:spLocks noGrp="1"/>
          </p:cNvSpPr>
          <p:nvPr>
            <p:ph type="sldNum" sz="quarter" idx="12"/>
          </p:nvPr>
        </p:nvSpPr>
        <p:spPr/>
        <p:txBody>
          <a:bodyPr/>
          <a:lstStyle/>
          <a:p>
            <a:fld id="{8B7DD637-96AA-460E-BF24-DC44CFB1604A}" type="slidenum">
              <a:rPr lang="id-ID" smtClean="0"/>
              <a:t>‹#›</a:t>
            </a:fld>
            <a:endParaRPr lang="id-ID"/>
          </a:p>
        </p:txBody>
      </p:sp>
    </p:spTree>
    <p:extLst>
      <p:ext uri="{BB962C8B-B14F-4D97-AF65-F5344CB8AC3E}">
        <p14:creationId xmlns:p14="http://schemas.microsoft.com/office/powerpoint/2010/main" val="280226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9F1D18-5ECE-4D4C-9D5E-B54E38404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5C495B-FD3C-43B6-8A13-15196DC93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FBF2C-9A37-4903-8548-49D996E3DA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119D7-30AE-46B3-8466-F2EC1AF2F79D}" type="datetimeFigureOut">
              <a:rPr lang="id-ID" smtClean="0"/>
              <a:t>12/01/2021</a:t>
            </a:fld>
            <a:endParaRPr lang="id-ID"/>
          </a:p>
        </p:txBody>
      </p:sp>
      <p:sp>
        <p:nvSpPr>
          <p:cNvPr id="5" name="Footer Placeholder 4">
            <a:extLst>
              <a:ext uri="{FF2B5EF4-FFF2-40B4-BE49-F238E27FC236}">
                <a16:creationId xmlns:a16="http://schemas.microsoft.com/office/drawing/2014/main" id="{F2B08266-217F-4121-AC0C-3A232D91A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54E7AA14-9E19-478B-AC10-D78BD68D94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DD637-96AA-460E-BF24-DC44CFB1604A}" type="slidenum">
              <a:rPr lang="id-ID" smtClean="0"/>
              <a:t>‹#›</a:t>
            </a:fld>
            <a:endParaRPr lang="id-ID"/>
          </a:p>
        </p:txBody>
      </p:sp>
    </p:spTree>
    <p:extLst>
      <p:ext uri="{BB962C8B-B14F-4D97-AF65-F5344CB8AC3E}">
        <p14:creationId xmlns:p14="http://schemas.microsoft.com/office/powerpoint/2010/main" val="34376777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661" r:id="rId14"/>
    <p:sldLayoutId id="2147483677" r:id="rId15"/>
    <p:sldLayoutId id="2147483675" r:id="rId16"/>
    <p:sldLayoutId id="2147483676" r:id="rId17"/>
    <p:sldLayoutId id="2147483674" r:id="rId18"/>
    <p:sldLayoutId id="2147483673" r:id="rId19"/>
    <p:sldLayoutId id="2147483672" r:id="rId20"/>
    <p:sldLayoutId id="2147483671" r:id="rId21"/>
    <p:sldLayoutId id="2147483670" r:id="rId22"/>
    <p:sldLayoutId id="2147483669" r:id="rId23"/>
    <p:sldLayoutId id="2147483668" r:id="rId24"/>
    <p:sldLayoutId id="2147483667" r:id="rId25"/>
    <p:sldLayoutId id="2147483666" r:id="rId26"/>
    <p:sldLayoutId id="2147483665" r:id="rId27"/>
    <p:sldLayoutId id="2147483663" r:id="rId28"/>
    <p:sldLayoutId id="2147483662"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gradFill>
            <a:gsLst>
              <a:gs pos="31000">
                <a:srgbClr val="EE2449">
                  <a:alpha val="79000"/>
                </a:srgbClr>
              </a:gs>
              <a:gs pos="77000">
                <a:srgbClr val="222436">
                  <a:alpha val="92000"/>
                </a:srgb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25270"/>
              </a:solidFill>
            </a:endParaRPr>
          </a:p>
        </p:txBody>
      </p:sp>
      <p:sp>
        <p:nvSpPr>
          <p:cNvPr id="9" name="TextBox 8"/>
          <p:cNvSpPr txBox="1"/>
          <p:nvPr/>
        </p:nvSpPr>
        <p:spPr>
          <a:xfrm>
            <a:off x="1348546" y="1578981"/>
            <a:ext cx="9494907" cy="1323439"/>
          </a:xfrm>
          <a:prstGeom prst="rect">
            <a:avLst/>
          </a:prstGeom>
          <a:noFill/>
        </p:spPr>
        <p:txBody>
          <a:bodyPr wrap="none" rtlCol="0">
            <a:spAutoFit/>
          </a:bodyPr>
          <a:lstStyle/>
          <a:p>
            <a:r>
              <a:rPr lang="en-US" sz="8000" spc="300" dirty="0">
                <a:solidFill>
                  <a:schemeClr val="bg1"/>
                </a:solidFill>
                <a:effectLst>
                  <a:outerShdw blurRad="38100" dist="38100" dir="2700000" algn="tl">
                    <a:srgbClr val="000000">
                      <a:alpha val="43137"/>
                    </a:srgbClr>
                  </a:outerShdw>
                </a:effectLst>
                <a:latin typeface="Bebas Neue" panose="020B0606020202050201" pitchFamily="34" charset="0"/>
              </a:rPr>
              <a:t>EASY Local development </a:t>
            </a:r>
            <a:endParaRPr lang="id-ID" sz="8000" spc="300" dirty="0">
              <a:solidFill>
                <a:schemeClr val="bg1"/>
              </a:solidFill>
              <a:effectLst>
                <a:outerShdw blurRad="38100" dist="38100" dir="2700000" algn="tl">
                  <a:srgbClr val="000000">
                    <a:alpha val="43137"/>
                  </a:srgbClr>
                </a:outerShdw>
              </a:effectLst>
              <a:latin typeface="Bebas Neue" panose="020B0606020202050201" pitchFamily="34" charset="0"/>
            </a:endParaRPr>
          </a:p>
        </p:txBody>
      </p:sp>
      <p:sp>
        <p:nvSpPr>
          <p:cNvPr id="10" name="TextBox 9"/>
          <p:cNvSpPr txBox="1"/>
          <p:nvPr/>
        </p:nvSpPr>
        <p:spPr>
          <a:xfrm>
            <a:off x="1895170" y="2902420"/>
            <a:ext cx="8561959" cy="1015663"/>
          </a:xfrm>
          <a:prstGeom prst="rect">
            <a:avLst/>
          </a:prstGeom>
          <a:noFill/>
        </p:spPr>
        <p:txBody>
          <a:bodyPr wrap="none" rtlCol="0">
            <a:spAutoFit/>
          </a:bodyPr>
          <a:lstStyle/>
          <a:p>
            <a:r>
              <a:rPr lang="en-US" sz="6000" spc="300" dirty="0">
                <a:solidFill>
                  <a:schemeClr val="bg1"/>
                </a:solidFill>
                <a:effectLst>
                  <a:outerShdw blurRad="38100" dist="38100" dir="2700000" algn="tl">
                    <a:srgbClr val="000000">
                      <a:alpha val="43137"/>
                    </a:srgbClr>
                  </a:outerShdw>
                </a:effectLst>
                <a:latin typeface="Bebas Neue" panose="020B0606020202050201" pitchFamily="34" charset="0"/>
              </a:rPr>
              <a:t>Elastic Cloud on Kubernetes</a:t>
            </a:r>
            <a:endParaRPr lang="id-ID" sz="6000" spc="300" dirty="0">
              <a:solidFill>
                <a:schemeClr val="bg1"/>
              </a:solidFill>
              <a:effectLst>
                <a:outerShdw blurRad="38100" dist="38100" dir="2700000" algn="tl">
                  <a:srgbClr val="000000">
                    <a:alpha val="43137"/>
                  </a:srgbClr>
                </a:outerShdw>
              </a:effectLst>
              <a:latin typeface="Bebas Neue" panose="020B0606020202050201" pitchFamily="34" charset="0"/>
            </a:endParaRPr>
          </a:p>
        </p:txBody>
      </p:sp>
      <p:sp>
        <p:nvSpPr>
          <p:cNvPr id="11" name="TextBox 10"/>
          <p:cNvSpPr txBox="1"/>
          <p:nvPr/>
        </p:nvSpPr>
        <p:spPr>
          <a:xfrm>
            <a:off x="5035837" y="5411528"/>
            <a:ext cx="2120324" cy="707886"/>
          </a:xfrm>
          <a:prstGeom prst="rect">
            <a:avLst/>
          </a:prstGeom>
          <a:noFill/>
        </p:spPr>
        <p:txBody>
          <a:bodyPr wrap="none" rtlCol="0">
            <a:spAutoFit/>
          </a:bodyPr>
          <a:lstStyle/>
          <a:p>
            <a:pPr algn="ctr"/>
            <a:r>
              <a:rPr lang="en-US" sz="2000" spc="300" dirty="0">
                <a:solidFill>
                  <a:schemeClr val="bg1"/>
                </a:solidFill>
              </a:rPr>
              <a:t>Joe Zack</a:t>
            </a:r>
          </a:p>
          <a:p>
            <a:pPr algn="ctr"/>
            <a:r>
              <a:rPr lang="en-US" sz="2000" spc="300" dirty="0">
                <a:solidFill>
                  <a:schemeClr val="bg1"/>
                </a:solidFill>
              </a:rPr>
              <a:t>Coding Blocks</a:t>
            </a:r>
            <a:endParaRPr lang="id-ID" sz="2000" spc="300" dirty="0">
              <a:solidFill>
                <a:schemeClr val="bg1"/>
              </a:solidFill>
            </a:endParaRPr>
          </a:p>
        </p:txBody>
      </p:sp>
      <p:sp>
        <p:nvSpPr>
          <p:cNvPr id="12" name="TextBox 11"/>
          <p:cNvSpPr txBox="1"/>
          <p:nvPr/>
        </p:nvSpPr>
        <p:spPr>
          <a:xfrm>
            <a:off x="2913440" y="2673067"/>
            <a:ext cx="6416018" cy="307777"/>
          </a:xfrm>
          <a:prstGeom prst="rect">
            <a:avLst/>
          </a:prstGeom>
          <a:noFill/>
        </p:spPr>
        <p:txBody>
          <a:bodyPr wrap="square" rtlCol="0">
            <a:spAutoFit/>
          </a:bodyPr>
          <a:lstStyle/>
          <a:p>
            <a:pPr algn="ctr"/>
            <a:r>
              <a:rPr lang="en-US" sz="1400" spc="300" dirty="0">
                <a:solidFill>
                  <a:schemeClr val="bg1"/>
                </a:solidFill>
              </a:rPr>
              <a:t>with</a:t>
            </a:r>
            <a:endParaRPr lang="id-ID" sz="1400" spc="300" dirty="0">
              <a:solidFill>
                <a:schemeClr val="bg1"/>
              </a:solidFill>
            </a:endParaRPr>
          </a:p>
        </p:txBody>
      </p:sp>
      <p:sp>
        <p:nvSpPr>
          <p:cNvPr id="7" name="TextBox 6">
            <a:extLst>
              <a:ext uri="{FF2B5EF4-FFF2-40B4-BE49-F238E27FC236}">
                <a16:creationId xmlns:a16="http://schemas.microsoft.com/office/drawing/2014/main" id="{D7BE941D-0A2A-4D08-A734-06BE34189BD7}"/>
              </a:ext>
            </a:extLst>
          </p:cNvPr>
          <p:cNvSpPr txBox="1"/>
          <p:nvPr/>
        </p:nvSpPr>
        <p:spPr>
          <a:xfrm>
            <a:off x="2887990" y="3764194"/>
            <a:ext cx="6416018" cy="307777"/>
          </a:xfrm>
          <a:prstGeom prst="rect">
            <a:avLst/>
          </a:prstGeom>
          <a:noFill/>
        </p:spPr>
        <p:txBody>
          <a:bodyPr wrap="square" rtlCol="0">
            <a:spAutoFit/>
          </a:bodyPr>
          <a:lstStyle/>
          <a:p>
            <a:pPr algn="ctr"/>
            <a:r>
              <a:rPr lang="en-US" sz="1400" spc="300" dirty="0">
                <a:solidFill>
                  <a:schemeClr val="bg1"/>
                </a:solidFill>
              </a:rPr>
              <a:t>using Skaffold</a:t>
            </a:r>
            <a:endParaRPr lang="id-ID" sz="1400" spc="300" dirty="0">
              <a:solidFill>
                <a:schemeClr val="bg1"/>
              </a:solidFill>
            </a:endParaRPr>
          </a:p>
        </p:txBody>
      </p:sp>
    </p:spTree>
    <p:extLst>
      <p:ext uri="{BB962C8B-B14F-4D97-AF65-F5344CB8AC3E}">
        <p14:creationId xmlns:p14="http://schemas.microsoft.com/office/powerpoint/2010/main" val="123046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2000">
              <a:srgbClr val="222436"/>
            </a:gs>
            <a:gs pos="33000">
              <a:srgbClr val="2B3A56"/>
            </a:gs>
          </a:gsLst>
          <a:lin ang="8400000" scaled="0"/>
        </a:gradFill>
        <a:effectLst/>
      </p:bgPr>
    </p:bg>
    <p:spTree>
      <p:nvGrpSpPr>
        <p:cNvPr id="1" name=""/>
        <p:cNvGrpSpPr/>
        <p:nvPr/>
      </p:nvGrpSpPr>
      <p:grpSpPr>
        <a:xfrm>
          <a:off x="0" y="0"/>
          <a:ext cx="0" cy="0"/>
          <a:chOff x="0" y="0"/>
          <a:chExt cx="0" cy="0"/>
        </a:xfrm>
      </p:grpSpPr>
      <p:pic>
        <p:nvPicPr>
          <p:cNvPr id="1026" name="Picture 2" descr="Relationship Status: It's Complicated, Week 5 | Harvest Time">
            <a:extLst>
              <a:ext uri="{FF2B5EF4-FFF2-40B4-BE49-F238E27FC236}">
                <a16:creationId xmlns:a16="http://schemas.microsoft.com/office/drawing/2014/main" id="{49E7FCEA-ABEA-4815-A87D-EDD5BFEF3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1047750"/>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74C5AA5-B0ED-4E44-B5DE-EF697FAA003D}"/>
              </a:ext>
            </a:extLst>
          </p:cNvPr>
          <p:cNvSpPr/>
          <p:nvPr/>
        </p:nvSpPr>
        <p:spPr>
          <a:xfrm>
            <a:off x="-71562" y="0"/>
            <a:ext cx="12865211" cy="69812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251CC2CC-10B0-45C4-925F-F1D8C3627F44}"/>
              </a:ext>
            </a:extLst>
          </p:cNvPr>
          <p:cNvSpPr txBox="1"/>
          <p:nvPr/>
        </p:nvSpPr>
        <p:spPr>
          <a:xfrm>
            <a:off x="1260929" y="1536174"/>
            <a:ext cx="10200228" cy="3785652"/>
          </a:xfrm>
          <a:prstGeom prst="rect">
            <a:avLst/>
          </a:prstGeom>
          <a:noFill/>
        </p:spPr>
        <p:txBody>
          <a:bodyPr wrap="none" rtlCol="0">
            <a:spAutoFit/>
          </a:bodyPr>
          <a:lstStyle/>
          <a:p>
            <a:pPr algn="ctr"/>
            <a:r>
              <a:rPr lang="en-US" sz="8000" spc="300" dirty="0">
                <a:solidFill>
                  <a:schemeClr val="bg1"/>
                </a:solidFill>
                <a:effectLst>
                  <a:outerShdw blurRad="38100" dist="38100" dir="2700000" algn="tl">
                    <a:srgbClr val="000000">
                      <a:alpha val="43137"/>
                    </a:srgbClr>
                  </a:outerShdw>
                </a:effectLst>
                <a:latin typeface="Bebas Neue" panose="020B0606020202050201" pitchFamily="34" charset="0"/>
              </a:rPr>
              <a:t>DO you have a local </a:t>
            </a:r>
            <a:r>
              <a:rPr lang="en-US" sz="8000" spc="300" dirty="0">
                <a:solidFill>
                  <a:srgbClr val="92D050"/>
                </a:solidFill>
                <a:effectLst>
                  <a:outerShdw blurRad="38100" dist="38100" dir="2700000" algn="tl">
                    <a:srgbClr val="000000">
                      <a:alpha val="43137"/>
                    </a:srgbClr>
                  </a:outerShdw>
                </a:effectLst>
                <a:latin typeface="Bebas Neue" panose="020B0606020202050201" pitchFamily="34" charset="0"/>
              </a:rPr>
              <a:t>Dev</a:t>
            </a:r>
          </a:p>
          <a:p>
            <a:pPr algn="ctr"/>
            <a:r>
              <a:rPr lang="en-US" sz="8000" spc="300" dirty="0">
                <a:solidFill>
                  <a:schemeClr val="bg1"/>
                </a:solidFill>
                <a:effectLst>
                  <a:outerShdw blurRad="38100" dist="38100" dir="2700000" algn="tl">
                    <a:srgbClr val="000000">
                      <a:alpha val="43137"/>
                    </a:srgbClr>
                  </a:outerShdw>
                </a:effectLst>
                <a:latin typeface="Bebas Neue" panose="020B0606020202050201" pitchFamily="34" charset="0"/>
              </a:rPr>
              <a:t>Environment That mirrors</a:t>
            </a:r>
          </a:p>
          <a:p>
            <a:pPr algn="ctr"/>
            <a:r>
              <a:rPr lang="en-US" sz="8000" spc="300" dirty="0">
                <a:solidFill>
                  <a:srgbClr val="F25270"/>
                </a:solidFill>
                <a:effectLst>
                  <a:outerShdw blurRad="38100" dist="38100" dir="2700000" algn="tl">
                    <a:srgbClr val="000000">
                      <a:alpha val="43137"/>
                    </a:srgbClr>
                  </a:outerShdw>
                </a:effectLst>
                <a:latin typeface="Bebas Neue" panose="020B0606020202050201" pitchFamily="34" charset="0"/>
              </a:rPr>
              <a:t>production?</a:t>
            </a:r>
            <a:endParaRPr lang="id-ID" sz="8000" spc="300" dirty="0">
              <a:solidFill>
                <a:srgbClr val="F25270"/>
              </a:solidFill>
              <a:effectLst>
                <a:outerShdw blurRad="38100" dist="38100" dir="2700000" algn="tl">
                  <a:srgbClr val="000000">
                    <a:alpha val="43137"/>
                  </a:srgbClr>
                </a:outerShdw>
              </a:effectLst>
              <a:latin typeface="Bebas Neue" panose="020B0606020202050201" pitchFamily="34" charset="0"/>
            </a:endParaRPr>
          </a:p>
        </p:txBody>
      </p:sp>
    </p:spTree>
    <p:extLst>
      <p:ext uri="{BB962C8B-B14F-4D97-AF65-F5344CB8AC3E}">
        <p14:creationId xmlns:p14="http://schemas.microsoft.com/office/powerpoint/2010/main" val="103257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ionship Status: It's Complicated, Week 5 | Harvest Time">
            <a:extLst>
              <a:ext uri="{FF2B5EF4-FFF2-40B4-BE49-F238E27FC236}">
                <a16:creationId xmlns:a16="http://schemas.microsoft.com/office/drawing/2014/main" id="{49E7FCEA-ABEA-4815-A87D-EDD5BFEF3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1047750"/>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74C5AA5-B0ED-4E44-B5DE-EF697FAA003D}"/>
              </a:ext>
            </a:extLst>
          </p:cNvPr>
          <p:cNvSpPr/>
          <p:nvPr/>
        </p:nvSpPr>
        <p:spPr>
          <a:xfrm>
            <a:off x="-71562" y="0"/>
            <a:ext cx="12865211" cy="6981245"/>
          </a:xfrm>
          <a:prstGeom prst="rect">
            <a:avLst/>
          </a:prstGeom>
          <a:solidFill>
            <a:srgbClr val="3F5C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0469D741-F2A4-43B1-AF82-6011CCC6F70D}"/>
              </a:ext>
            </a:extLst>
          </p:cNvPr>
          <p:cNvSpPr txBox="1"/>
          <p:nvPr/>
        </p:nvSpPr>
        <p:spPr>
          <a:xfrm>
            <a:off x="3303347" y="2982790"/>
            <a:ext cx="6115392" cy="1015663"/>
          </a:xfrm>
          <a:prstGeom prst="rect">
            <a:avLst/>
          </a:prstGeom>
          <a:noFill/>
        </p:spPr>
        <p:txBody>
          <a:bodyPr wrap="none" rtlCol="0">
            <a:spAutoFit/>
          </a:bodyPr>
          <a:lstStyle/>
          <a:p>
            <a:r>
              <a:rPr lang="en-US" sz="6000" spc="30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It’s complicated</a:t>
            </a:r>
            <a:endParaRPr lang="id-ID" sz="6000" spc="300"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0656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436"/>
        </a:solidFill>
        <a:effectLst/>
      </p:bgPr>
    </p:bg>
    <p:spTree>
      <p:nvGrpSpPr>
        <p:cNvPr id="1" name=""/>
        <p:cNvGrpSpPr/>
        <p:nvPr/>
      </p:nvGrpSpPr>
      <p:grpSpPr>
        <a:xfrm>
          <a:off x="0" y="0"/>
          <a:ext cx="0" cy="0"/>
          <a:chOff x="0" y="0"/>
          <a:chExt cx="0" cy="0"/>
        </a:xfrm>
      </p:grpSpPr>
      <p:sp>
        <p:nvSpPr>
          <p:cNvPr id="3" name="Freeform 9"/>
          <p:cNvSpPr>
            <a:spLocks/>
          </p:cNvSpPr>
          <p:nvPr/>
        </p:nvSpPr>
        <p:spPr bwMode="auto">
          <a:xfrm>
            <a:off x="1882452" y="107729"/>
            <a:ext cx="1701653" cy="6642543"/>
          </a:xfrm>
          <a:custGeom>
            <a:avLst/>
            <a:gdLst>
              <a:gd name="T0" fmla="*/ 340 w 340"/>
              <a:gd name="T1" fmla="*/ 0 h 1334"/>
              <a:gd name="T2" fmla="*/ 0 w 340"/>
              <a:gd name="T3" fmla="*/ 690 h 1334"/>
              <a:gd name="T4" fmla="*/ 312 w 340"/>
              <a:gd name="T5" fmla="*/ 1334 h 1334"/>
            </a:gdLst>
            <a:ahLst/>
            <a:cxnLst>
              <a:cxn ang="0">
                <a:pos x="T0" y="T1"/>
              </a:cxn>
              <a:cxn ang="0">
                <a:pos x="T2" y="T3"/>
              </a:cxn>
              <a:cxn ang="0">
                <a:pos x="T4" y="T5"/>
              </a:cxn>
            </a:cxnLst>
            <a:rect l="0" t="0" r="r" b="b"/>
            <a:pathLst>
              <a:path w="340" h="1334">
                <a:moveTo>
                  <a:pt x="340" y="0"/>
                </a:moveTo>
                <a:cubicBezTo>
                  <a:pt x="340" y="0"/>
                  <a:pt x="0" y="246"/>
                  <a:pt x="0" y="690"/>
                </a:cubicBezTo>
                <a:cubicBezTo>
                  <a:pt x="0" y="1134"/>
                  <a:pt x="312" y="1334"/>
                  <a:pt x="312" y="1334"/>
                </a:cubicBezTo>
              </a:path>
            </a:pathLst>
          </a:custGeom>
          <a:noFill/>
          <a:ln w="57150" cap="flat">
            <a:solidFill>
              <a:srgbClr val="25283A"/>
            </a:solidFill>
            <a:prstDash val="sys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4" name="Freeform 9"/>
          <p:cNvSpPr>
            <a:spLocks/>
          </p:cNvSpPr>
          <p:nvPr/>
        </p:nvSpPr>
        <p:spPr bwMode="auto">
          <a:xfrm flipH="1">
            <a:off x="8626152" y="107728"/>
            <a:ext cx="1701653" cy="6642543"/>
          </a:xfrm>
          <a:custGeom>
            <a:avLst/>
            <a:gdLst>
              <a:gd name="T0" fmla="*/ 340 w 340"/>
              <a:gd name="T1" fmla="*/ 0 h 1334"/>
              <a:gd name="T2" fmla="*/ 0 w 340"/>
              <a:gd name="T3" fmla="*/ 690 h 1334"/>
              <a:gd name="T4" fmla="*/ 312 w 340"/>
              <a:gd name="T5" fmla="*/ 1334 h 1334"/>
            </a:gdLst>
            <a:ahLst/>
            <a:cxnLst>
              <a:cxn ang="0">
                <a:pos x="T0" y="T1"/>
              </a:cxn>
              <a:cxn ang="0">
                <a:pos x="T2" y="T3"/>
              </a:cxn>
              <a:cxn ang="0">
                <a:pos x="T4" y="T5"/>
              </a:cxn>
            </a:cxnLst>
            <a:rect l="0" t="0" r="r" b="b"/>
            <a:pathLst>
              <a:path w="340" h="1334">
                <a:moveTo>
                  <a:pt x="340" y="0"/>
                </a:moveTo>
                <a:cubicBezTo>
                  <a:pt x="340" y="0"/>
                  <a:pt x="0" y="246"/>
                  <a:pt x="0" y="690"/>
                </a:cubicBezTo>
                <a:cubicBezTo>
                  <a:pt x="0" y="1134"/>
                  <a:pt x="312" y="1334"/>
                  <a:pt x="312" y="1334"/>
                </a:cubicBezTo>
              </a:path>
            </a:pathLst>
          </a:custGeom>
          <a:noFill/>
          <a:ln w="57150" cap="flat">
            <a:solidFill>
              <a:srgbClr val="25283A"/>
            </a:solidFill>
            <a:prstDash val="sys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5" name="Freeform 9"/>
          <p:cNvSpPr>
            <a:spLocks/>
          </p:cNvSpPr>
          <p:nvPr/>
        </p:nvSpPr>
        <p:spPr bwMode="auto">
          <a:xfrm>
            <a:off x="701352" y="107729"/>
            <a:ext cx="1701653" cy="6642543"/>
          </a:xfrm>
          <a:custGeom>
            <a:avLst/>
            <a:gdLst>
              <a:gd name="T0" fmla="*/ 340 w 340"/>
              <a:gd name="T1" fmla="*/ 0 h 1334"/>
              <a:gd name="T2" fmla="*/ 0 w 340"/>
              <a:gd name="T3" fmla="*/ 690 h 1334"/>
              <a:gd name="T4" fmla="*/ 312 w 340"/>
              <a:gd name="T5" fmla="*/ 1334 h 1334"/>
            </a:gdLst>
            <a:ahLst/>
            <a:cxnLst>
              <a:cxn ang="0">
                <a:pos x="T0" y="T1"/>
              </a:cxn>
              <a:cxn ang="0">
                <a:pos x="T2" y="T3"/>
              </a:cxn>
              <a:cxn ang="0">
                <a:pos x="T4" y="T5"/>
              </a:cxn>
            </a:cxnLst>
            <a:rect l="0" t="0" r="r" b="b"/>
            <a:pathLst>
              <a:path w="340" h="1334">
                <a:moveTo>
                  <a:pt x="340" y="0"/>
                </a:moveTo>
                <a:cubicBezTo>
                  <a:pt x="340" y="0"/>
                  <a:pt x="0" y="246"/>
                  <a:pt x="0" y="690"/>
                </a:cubicBezTo>
                <a:cubicBezTo>
                  <a:pt x="0" y="1134"/>
                  <a:pt x="312" y="1334"/>
                  <a:pt x="312" y="1334"/>
                </a:cubicBezTo>
              </a:path>
            </a:pathLst>
          </a:custGeom>
          <a:noFill/>
          <a:ln w="161925" cap="flat">
            <a:solidFill>
              <a:srgbClr val="25283A"/>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 name="Freeform 9"/>
          <p:cNvSpPr>
            <a:spLocks/>
          </p:cNvSpPr>
          <p:nvPr/>
        </p:nvSpPr>
        <p:spPr bwMode="auto">
          <a:xfrm flipH="1">
            <a:off x="9788996" y="107729"/>
            <a:ext cx="1701653" cy="6642543"/>
          </a:xfrm>
          <a:custGeom>
            <a:avLst/>
            <a:gdLst>
              <a:gd name="T0" fmla="*/ 340 w 340"/>
              <a:gd name="T1" fmla="*/ 0 h 1334"/>
              <a:gd name="T2" fmla="*/ 0 w 340"/>
              <a:gd name="T3" fmla="*/ 690 h 1334"/>
              <a:gd name="T4" fmla="*/ 312 w 340"/>
              <a:gd name="T5" fmla="*/ 1334 h 1334"/>
            </a:gdLst>
            <a:ahLst/>
            <a:cxnLst>
              <a:cxn ang="0">
                <a:pos x="T0" y="T1"/>
              </a:cxn>
              <a:cxn ang="0">
                <a:pos x="T2" y="T3"/>
              </a:cxn>
              <a:cxn ang="0">
                <a:pos x="T4" y="T5"/>
              </a:cxn>
            </a:cxnLst>
            <a:rect l="0" t="0" r="r" b="b"/>
            <a:pathLst>
              <a:path w="340" h="1334">
                <a:moveTo>
                  <a:pt x="340" y="0"/>
                </a:moveTo>
                <a:cubicBezTo>
                  <a:pt x="340" y="0"/>
                  <a:pt x="0" y="246"/>
                  <a:pt x="0" y="690"/>
                </a:cubicBezTo>
                <a:cubicBezTo>
                  <a:pt x="0" y="1134"/>
                  <a:pt x="312" y="1334"/>
                  <a:pt x="312" y="1334"/>
                </a:cubicBezTo>
              </a:path>
            </a:pathLst>
          </a:custGeom>
          <a:noFill/>
          <a:ln w="161925" cap="flat">
            <a:solidFill>
              <a:srgbClr val="25283A"/>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 name="Oval 6"/>
          <p:cNvSpPr/>
          <p:nvPr/>
        </p:nvSpPr>
        <p:spPr>
          <a:xfrm>
            <a:off x="3486629" y="981949"/>
            <a:ext cx="5237000" cy="5237000"/>
          </a:xfrm>
          <a:prstGeom prst="ellipse">
            <a:avLst/>
          </a:prstGeom>
          <a:solidFill>
            <a:srgbClr val="EE2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4443945" y="2530628"/>
            <a:ext cx="3304110" cy="1107996"/>
          </a:xfrm>
          <a:prstGeom prst="rect">
            <a:avLst/>
          </a:prstGeom>
          <a:noFill/>
        </p:spPr>
        <p:txBody>
          <a:bodyPr wrap="none" rtlCol="0">
            <a:spAutoFit/>
          </a:bodyPr>
          <a:lstStyle/>
          <a:p>
            <a:pPr algn="ctr"/>
            <a:r>
              <a:rPr lang="en-US" sz="6600" spc="300" dirty="0">
                <a:solidFill>
                  <a:schemeClr val="bg1"/>
                </a:solidFill>
                <a:effectLst>
                  <a:outerShdw blurRad="38100" dist="38100" dir="2700000" algn="tl">
                    <a:srgbClr val="000000">
                      <a:alpha val="43137"/>
                    </a:srgbClr>
                  </a:outerShdw>
                </a:effectLst>
                <a:latin typeface="Bebas Neue" panose="020B0606020202050201" pitchFamily="34" charset="0"/>
              </a:rPr>
              <a:t>It doesn’t</a:t>
            </a:r>
            <a:endParaRPr lang="id-ID" sz="6600" spc="300" dirty="0">
              <a:solidFill>
                <a:schemeClr val="bg1"/>
              </a:solidFill>
              <a:effectLst>
                <a:outerShdw blurRad="38100" dist="38100" dir="2700000" algn="tl">
                  <a:srgbClr val="000000">
                    <a:alpha val="43137"/>
                  </a:srgbClr>
                </a:outerShdw>
              </a:effectLst>
              <a:latin typeface="Bebas Neue" panose="020B0606020202050201" pitchFamily="34" charset="0"/>
            </a:endParaRPr>
          </a:p>
        </p:txBody>
      </p:sp>
      <p:sp>
        <p:nvSpPr>
          <p:cNvPr id="9" name="TextBox 8"/>
          <p:cNvSpPr txBox="1"/>
          <p:nvPr/>
        </p:nvSpPr>
        <p:spPr>
          <a:xfrm>
            <a:off x="4365398" y="3428999"/>
            <a:ext cx="3461204" cy="1107996"/>
          </a:xfrm>
          <a:prstGeom prst="rect">
            <a:avLst/>
          </a:prstGeom>
          <a:noFill/>
        </p:spPr>
        <p:txBody>
          <a:bodyPr wrap="none" rtlCol="0">
            <a:spAutoFit/>
          </a:bodyPr>
          <a:lstStyle/>
          <a:p>
            <a:pPr algn="ctr"/>
            <a:r>
              <a:rPr lang="en-US" sz="6600" spc="300" dirty="0">
                <a:solidFill>
                  <a:schemeClr val="bg1"/>
                </a:solidFill>
                <a:effectLst>
                  <a:outerShdw blurRad="38100" dist="38100" dir="2700000" algn="tl">
                    <a:srgbClr val="000000">
                      <a:alpha val="43137"/>
                    </a:srgbClr>
                  </a:outerShdw>
                </a:effectLst>
                <a:latin typeface="Bebas Neue" panose="020B0606020202050201" pitchFamily="34" charset="0"/>
              </a:rPr>
              <a:t>Have to be</a:t>
            </a:r>
            <a:endParaRPr lang="id-ID" sz="6600" spc="300" dirty="0">
              <a:solidFill>
                <a:schemeClr val="bg1"/>
              </a:solidFill>
              <a:effectLst>
                <a:outerShdw blurRad="38100" dist="38100" dir="2700000" algn="tl">
                  <a:srgbClr val="000000">
                    <a:alpha val="43137"/>
                  </a:srgbClr>
                </a:outerShdw>
              </a:effectLst>
              <a:latin typeface="Bebas Neue" panose="020B0606020202050201" pitchFamily="34" charset="0"/>
            </a:endParaRPr>
          </a:p>
        </p:txBody>
      </p:sp>
    </p:spTree>
    <p:extLst>
      <p:ext uri="{BB962C8B-B14F-4D97-AF65-F5344CB8AC3E}">
        <p14:creationId xmlns:p14="http://schemas.microsoft.com/office/powerpoint/2010/main" val="215704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8" descr="Elastic Stack 7.3.0 Released | Business Wire">
            <a:extLst>
              <a:ext uri="{FF2B5EF4-FFF2-40B4-BE49-F238E27FC236}">
                <a16:creationId xmlns:a16="http://schemas.microsoft.com/office/drawing/2014/main" id="{6C8E472B-766B-46A0-B361-576763A88A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709741" y="806754"/>
            <a:ext cx="4470449" cy="52439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ubernetes: Introduction &amp; Installastion Guide">
            <a:extLst>
              <a:ext uri="{FF2B5EF4-FFF2-40B4-BE49-F238E27FC236}">
                <a16:creationId xmlns:a16="http://schemas.microsoft.com/office/drawing/2014/main" id="{A8072FE5-2F21-4AE9-971F-D89A436D05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0" r="4" b="4"/>
          <a:stretch/>
        </p:blipFill>
        <p:spPr bwMode="auto">
          <a:xfrm>
            <a:off x="7912345" y="798656"/>
            <a:ext cx="3444070" cy="28707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ntinuous deployments with Skaffold on Oracle Cloud Infrastructure  Container Engine for Kubernetes (OKE) | A-Team Chronicles">
            <a:extLst>
              <a:ext uri="{FF2B5EF4-FFF2-40B4-BE49-F238E27FC236}">
                <a16:creationId xmlns:a16="http://schemas.microsoft.com/office/drawing/2014/main" id="{3D346452-E994-4C03-B91D-368343CA2F3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4" t="-2" r="1170" b="-2"/>
          <a:stretch/>
        </p:blipFill>
        <p:spPr bwMode="auto">
          <a:xfrm>
            <a:off x="7883059" y="4507232"/>
            <a:ext cx="3502643" cy="148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91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icture containing outdoor, person, sky, phone&#10;&#10;Description automatically generated">
            <a:extLst>
              <a:ext uri="{FF2B5EF4-FFF2-40B4-BE49-F238E27FC236}">
                <a16:creationId xmlns:a16="http://schemas.microsoft.com/office/drawing/2014/main" id="{FF588C0A-A1BF-4206-AFC4-0B763242E5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273" y="0"/>
            <a:ext cx="10281828" cy="6858000"/>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A71A0224-F0C6-4EB4-9B44-B8CB5E5408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4006273" cy="8235118"/>
          </a:xfrm>
          <a:prstGeom prst="rect">
            <a:avLst/>
          </a:prstGeom>
        </p:spPr>
      </p:pic>
    </p:spTree>
    <p:extLst>
      <p:ext uri="{BB962C8B-B14F-4D97-AF65-F5344CB8AC3E}">
        <p14:creationId xmlns:p14="http://schemas.microsoft.com/office/powerpoint/2010/main" val="419583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TotalTime>
  <Words>437</Words>
  <Application>Microsoft Office PowerPoint</Application>
  <PresentationFormat>Widescreen</PresentationFormat>
  <Paragraphs>46</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Bebas Neue</vt:lpstr>
      <vt:lpstr>Calibri</vt:lpstr>
      <vt:lpstr>Calibri Light</vt:lpstr>
      <vt:lpstr>JetBrains Mono, Fira Code, Consolas, monospace</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Zack</dc:creator>
  <cp:lastModifiedBy>Joe Zack</cp:lastModifiedBy>
  <cp:revision>10</cp:revision>
  <dcterms:created xsi:type="dcterms:W3CDTF">2020-12-05T15:14:12Z</dcterms:created>
  <dcterms:modified xsi:type="dcterms:W3CDTF">2021-01-12T14:04:37Z</dcterms:modified>
</cp:coreProperties>
</file>