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7" r:id="rId2"/>
    <p:sldId id="258" r:id="rId3"/>
    <p:sldId id="310" r:id="rId4"/>
    <p:sldId id="311" r:id="rId5"/>
    <p:sldId id="259" r:id="rId6"/>
    <p:sldId id="313" r:id="rId7"/>
    <p:sldId id="275" r:id="rId8"/>
    <p:sldId id="312" r:id="rId9"/>
    <p:sldId id="261" r:id="rId10"/>
    <p:sldId id="276" r:id="rId11"/>
    <p:sldId id="288" r:id="rId12"/>
    <p:sldId id="325" r:id="rId13"/>
    <p:sldId id="263" r:id="rId14"/>
    <p:sldId id="264" r:id="rId15"/>
    <p:sldId id="265" r:id="rId16"/>
    <p:sldId id="266" r:id="rId17"/>
    <p:sldId id="267" r:id="rId18"/>
    <p:sldId id="268" r:id="rId19"/>
    <p:sldId id="320" r:id="rId20"/>
    <p:sldId id="321" r:id="rId21"/>
    <p:sldId id="322" r:id="rId22"/>
    <p:sldId id="324" r:id="rId23"/>
    <p:sldId id="327" r:id="rId24"/>
    <p:sldId id="270" r:id="rId25"/>
    <p:sldId id="271" r:id="rId26"/>
    <p:sldId id="277" r:id="rId27"/>
    <p:sldId id="326" r:id="rId28"/>
    <p:sldId id="278" r:id="rId29"/>
    <p:sldId id="289" r:id="rId30"/>
    <p:sldId id="290" r:id="rId31"/>
    <p:sldId id="279" r:id="rId32"/>
    <p:sldId id="281" r:id="rId33"/>
    <p:sldId id="283" r:id="rId34"/>
    <p:sldId id="285" r:id="rId35"/>
    <p:sldId id="296" r:id="rId36"/>
    <p:sldId id="297" r:id="rId37"/>
    <p:sldId id="303" r:id="rId38"/>
    <p:sldId id="298" r:id="rId39"/>
    <p:sldId id="299" r:id="rId40"/>
    <p:sldId id="301" r:id="rId41"/>
    <p:sldId id="319" r:id="rId42"/>
    <p:sldId id="332" r:id="rId43"/>
    <p:sldId id="333" r:id="rId44"/>
    <p:sldId id="334" r:id="rId45"/>
    <p:sldId id="335" r:id="rId4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54" autoAdjust="0"/>
    <p:restoredTop sz="94434" autoAdjust="0"/>
  </p:normalViewPr>
  <p:slideViewPr>
    <p:cSldViewPr snapToGrid="0">
      <p:cViewPr>
        <p:scale>
          <a:sx n="84" d="100"/>
          <a:sy n="84" d="100"/>
        </p:scale>
        <p:origin x="408" y="12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48EEB-294C-4545-AFF4-FE170C809655}" type="datetimeFigureOut">
              <a:rPr lang="id-ID" smtClean="0"/>
              <a:t>19/01/20</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8144D2-4C35-40CE-BF36-A8576B6C7062}" type="slidenum">
              <a:rPr lang="id-ID" smtClean="0"/>
              <a:t>‹#›</a:t>
            </a:fld>
            <a:endParaRPr lang="id-ID"/>
          </a:p>
        </p:txBody>
      </p:sp>
    </p:spTree>
    <p:extLst>
      <p:ext uri="{BB962C8B-B14F-4D97-AF65-F5344CB8AC3E}">
        <p14:creationId xmlns:p14="http://schemas.microsoft.com/office/powerpoint/2010/main" val="3302803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EFD7F-6E41-48AE-A461-23C589D4802B}" type="datetimeFigureOut">
              <a:rPr lang="id-ID" smtClean="0"/>
              <a:t>19/01/20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BC7F44-CA88-4B51-84BC-1C6C298F2590}" type="slidenum">
              <a:rPr lang="id-ID" smtClean="0"/>
              <a:t>‹#›</a:t>
            </a:fld>
            <a:endParaRPr lang="id-ID"/>
          </a:p>
        </p:txBody>
      </p:sp>
    </p:spTree>
    <p:extLst>
      <p:ext uri="{BB962C8B-B14F-4D97-AF65-F5344CB8AC3E}">
        <p14:creationId xmlns:p14="http://schemas.microsoft.com/office/powerpoint/2010/main" val="2265845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id-ID"/>
          </a:p>
        </p:txBody>
      </p:sp>
    </p:spTree>
    <p:extLst>
      <p:ext uri="{BB962C8B-B14F-4D97-AF65-F5344CB8AC3E}">
        <p14:creationId xmlns:p14="http://schemas.microsoft.com/office/powerpoint/2010/main" val="156922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791325" y="0"/>
            <a:ext cx="2641600" cy="3911600"/>
          </a:xfrm>
        </p:spPr>
        <p:txBody>
          <a:bodyPr/>
          <a:lstStyle/>
          <a:p>
            <a:endParaRPr lang="id-ID" dirty="0"/>
          </a:p>
        </p:txBody>
      </p:sp>
      <p:sp>
        <p:nvSpPr>
          <p:cNvPr id="11" name="Picture Placeholder 10"/>
          <p:cNvSpPr>
            <a:spLocks noGrp="1"/>
          </p:cNvSpPr>
          <p:nvPr>
            <p:ph type="pic" sz="quarter" idx="11"/>
          </p:nvPr>
        </p:nvSpPr>
        <p:spPr>
          <a:xfrm>
            <a:off x="6791325" y="4023361"/>
            <a:ext cx="2641600" cy="2834640"/>
          </a:xfrm>
        </p:spPr>
        <p:txBody>
          <a:bodyPr/>
          <a:lstStyle/>
          <a:p>
            <a:endParaRPr lang="id-ID" dirty="0"/>
          </a:p>
        </p:txBody>
      </p:sp>
      <p:sp>
        <p:nvSpPr>
          <p:cNvPr id="12" name="Picture Placeholder 10"/>
          <p:cNvSpPr>
            <a:spLocks noGrp="1"/>
          </p:cNvSpPr>
          <p:nvPr>
            <p:ph type="pic" sz="quarter" idx="12"/>
          </p:nvPr>
        </p:nvSpPr>
        <p:spPr>
          <a:xfrm>
            <a:off x="9537700" y="0"/>
            <a:ext cx="2654300" cy="3086100"/>
          </a:xfrm>
        </p:spPr>
        <p:txBody>
          <a:bodyPr/>
          <a:lstStyle/>
          <a:p>
            <a:endParaRPr lang="id-ID"/>
          </a:p>
        </p:txBody>
      </p:sp>
      <p:sp>
        <p:nvSpPr>
          <p:cNvPr id="14" name="Picture Placeholder 13"/>
          <p:cNvSpPr>
            <a:spLocks noGrp="1"/>
          </p:cNvSpPr>
          <p:nvPr>
            <p:ph type="pic" sz="quarter" idx="13"/>
          </p:nvPr>
        </p:nvSpPr>
        <p:spPr>
          <a:xfrm>
            <a:off x="9537700" y="3172490"/>
            <a:ext cx="2654300" cy="3685510"/>
          </a:xfrm>
        </p:spPr>
        <p:txBody>
          <a:bodyPr/>
          <a:lstStyle/>
          <a:p>
            <a:endParaRPr lang="id-ID" dirty="0"/>
          </a:p>
        </p:txBody>
      </p:sp>
    </p:spTree>
    <p:extLst>
      <p:ext uri="{BB962C8B-B14F-4D97-AF65-F5344CB8AC3E}">
        <p14:creationId xmlns:p14="http://schemas.microsoft.com/office/powerpoint/2010/main" val="55521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4013200" cy="3403600"/>
          </a:xfrm>
        </p:spPr>
        <p:txBody>
          <a:bodyPr/>
          <a:lstStyle/>
          <a:p>
            <a:endParaRPr lang="id-ID"/>
          </a:p>
        </p:txBody>
      </p:sp>
      <p:sp>
        <p:nvSpPr>
          <p:cNvPr id="10" name="Picture Placeholder 6"/>
          <p:cNvSpPr>
            <a:spLocks noGrp="1"/>
          </p:cNvSpPr>
          <p:nvPr>
            <p:ph type="pic" sz="quarter" idx="11"/>
          </p:nvPr>
        </p:nvSpPr>
        <p:spPr>
          <a:xfrm>
            <a:off x="4013200" y="3403600"/>
            <a:ext cx="4152900" cy="3454400"/>
          </a:xfrm>
        </p:spPr>
        <p:txBody>
          <a:bodyPr/>
          <a:lstStyle/>
          <a:p>
            <a:endParaRPr lang="id-ID"/>
          </a:p>
        </p:txBody>
      </p:sp>
      <p:sp>
        <p:nvSpPr>
          <p:cNvPr id="11" name="Picture Placeholder 6"/>
          <p:cNvSpPr>
            <a:spLocks noGrp="1"/>
          </p:cNvSpPr>
          <p:nvPr>
            <p:ph type="pic" sz="quarter" idx="12"/>
          </p:nvPr>
        </p:nvSpPr>
        <p:spPr>
          <a:xfrm>
            <a:off x="8166100" y="0"/>
            <a:ext cx="4025900" cy="3403600"/>
          </a:xfrm>
        </p:spPr>
        <p:txBody>
          <a:bodyPr/>
          <a:lstStyle/>
          <a:p>
            <a:endParaRPr lang="id-ID"/>
          </a:p>
        </p:txBody>
      </p:sp>
    </p:spTree>
    <p:extLst>
      <p:ext uri="{BB962C8B-B14F-4D97-AF65-F5344CB8AC3E}">
        <p14:creationId xmlns:p14="http://schemas.microsoft.com/office/powerpoint/2010/main" val="1724523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701662" y="-901813"/>
            <a:ext cx="3880738" cy="3764183"/>
          </a:xfrm>
          <a:prstGeom prst="diamond">
            <a:avLst/>
          </a:prstGeom>
        </p:spPr>
        <p:txBody>
          <a:bodyPr/>
          <a:lstStyle/>
          <a:p>
            <a:endParaRPr lang="id-ID" dirty="0"/>
          </a:p>
        </p:txBody>
      </p:sp>
      <p:sp>
        <p:nvSpPr>
          <p:cNvPr id="8" name="Picture Placeholder 2"/>
          <p:cNvSpPr>
            <a:spLocks noGrp="1"/>
          </p:cNvSpPr>
          <p:nvPr>
            <p:ph type="pic" sz="quarter" idx="11"/>
          </p:nvPr>
        </p:nvSpPr>
        <p:spPr>
          <a:xfrm>
            <a:off x="6265865" y="1822026"/>
            <a:ext cx="3880738" cy="3764183"/>
          </a:xfrm>
          <a:prstGeom prst="diamond">
            <a:avLst/>
          </a:prstGeom>
        </p:spPr>
        <p:txBody>
          <a:bodyPr/>
          <a:lstStyle>
            <a:lvl1pPr>
              <a:defRPr lang="id-ID" dirty="0"/>
            </a:lvl1pPr>
          </a:lstStyle>
          <a:p>
            <a:endParaRPr lang="id-ID" dirty="0"/>
          </a:p>
        </p:txBody>
      </p:sp>
      <p:sp>
        <p:nvSpPr>
          <p:cNvPr id="9" name="Picture Placeholder 2"/>
          <p:cNvSpPr>
            <a:spLocks noGrp="1"/>
          </p:cNvSpPr>
          <p:nvPr>
            <p:ph type="pic" sz="quarter" idx="12"/>
          </p:nvPr>
        </p:nvSpPr>
        <p:spPr>
          <a:xfrm>
            <a:off x="7701662" y="4431565"/>
            <a:ext cx="3880738" cy="3764183"/>
          </a:xfrm>
          <a:prstGeom prst="diamond">
            <a:avLst/>
          </a:prstGeom>
        </p:spPr>
        <p:txBody>
          <a:bodyPr/>
          <a:lstStyle/>
          <a:p>
            <a:endParaRPr lang="id-ID" dirty="0"/>
          </a:p>
        </p:txBody>
      </p:sp>
      <p:sp>
        <p:nvSpPr>
          <p:cNvPr id="13" name="Picture Placeholder 2"/>
          <p:cNvSpPr>
            <a:spLocks noGrp="1"/>
          </p:cNvSpPr>
          <p:nvPr>
            <p:ph type="pic" sz="quarter" idx="13"/>
          </p:nvPr>
        </p:nvSpPr>
        <p:spPr>
          <a:xfrm>
            <a:off x="9137459" y="1828376"/>
            <a:ext cx="3880738" cy="3764183"/>
          </a:xfrm>
          <a:prstGeom prst="diamond">
            <a:avLst/>
          </a:prstGeom>
        </p:spPr>
        <p:txBody>
          <a:bodyPr/>
          <a:lstStyle/>
          <a:p>
            <a:endParaRPr lang="id-ID" dirty="0"/>
          </a:p>
        </p:txBody>
      </p:sp>
    </p:spTree>
    <p:extLst>
      <p:ext uri="{BB962C8B-B14F-4D97-AF65-F5344CB8AC3E}">
        <p14:creationId xmlns:p14="http://schemas.microsoft.com/office/powerpoint/2010/main" val="92549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7" name="Hexagon 16"/>
          <p:cNvSpPr/>
          <p:nvPr userDrawn="1"/>
        </p:nvSpPr>
        <p:spPr>
          <a:xfrm>
            <a:off x="7715250" y="1162049"/>
            <a:ext cx="1466850" cy="1238251"/>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p:cNvSpPr>
            <a:spLocks noGrp="1"/>
          </p:cNvSpPr>
          <p:nvPr>
            <p:ph type="pic" sz="quarter" idx="10"/>
          </p:nvPr>
        </p:nvSpPr>
        <p:spPr>
          <a:xfrm>
            <a:off x="800100" y="800100"/>
            <a:ext cx="4673600" cy="2387600"/>
          </a:xfrm>
        </p:spPr>
        <p:txBody>
          <a:bodyPr/>
          <a:lstStyle/>
          <a:p>
            <a:endParaRPr lang="id-ID"/>
          </a:p>
        </p:txBody>
      </p:sp>
      <p:sp>
        <p:nvSpPr>
          <p:cNvPr id="5" name="Picture Placeholder 4"/>
          <p:cNvSpPr>
            <a:spLocks noGrp="1"/>
          </p:cNvSpPr>
          <p:nvPr>
            <p:ph type="pic" sz="quarter" idx="11"/>
          </p:nvPr>
        </p:nvSpPr>
        <p:spPr>
          <a:xfrm>
            <a:off x="800100" y="3340100"/>
            <a:ext cx="2235200" cy="2717800"/>
          </a:xfrm>
        </p:spPr>
        <p:txBody>
          <a:bodyPr/>
          <a:lstStyle/>
          <a:p>
            <a:endParaRPr lang="id-ID"/>
          </a:p>
        </p:txBody>
      </p:sp>
      <p:sp>
        <p:nvSpPr>
          <p:cNvPr id="8" name="Picture Placeholder 7"/>
          <p:cNvSpPr>
            <a:spLocks noGrp="1"/>
          </p:cNvSpPr>
          <p:nvPr>
            <p:ph type="pic" sz="quarter" idx="13"/>
          </p:nvPr>
        </p:nvSpPr>
        <p:spPr>
          <a:xfrm>
            <a:off x="5702300" y="800100"/>
            <a:ext cx="2781300" cy="5257800"/>
          </a:xfrm>
        </p:spPr>
        <p:txBody>
          <a:bodyPr/>
          <a:lstStyle/>
          <a:p>
            <a:endParaRPr lang="id-ID"/>
          </a:p>
        </p:txBody>
      </p:sp>
      <p:sp>
        <p:nvSpPr>
          <p:cNvPr id="10" name="Picture Placeholder 9"/>
          <p:cNvSpPr>
            <a:spLocks noGrp="1"/>
          </p:cNvSpPr>
          <p:nvPr>
            <p:ph type="pic" sz="quarter" idx="14"/>
          </p:nvPr>
        </p:nvSpPr>
        <p:spPr>
          <a:xfrm>
            <a:off x="8712200" y="800100"/>
            <a:ext cx="2679700" cy="1943100"/>
          </a:xfrm>
        </p:spPr>
        <p:txBody>
          <a:bodyPr/>
          <a:lstStyle/>
          <a:p>
            <a:endParaRPr lang="id-ID"/>
          </a:p>
        </p:txBody>
      </p:sp>
      <p:sp>
        <p:nvSpPr>
          <p:cNvPr id="13" name="Picture Placeholder 9"/>
          <p:cNvSpPr>
            <a:spLocks noGrp="1"/>
          </p:cNvSpPr>
          <p:nvPr>
            <p:ph type="pic" sz="quarter" idx="16"/>
          </p:nvPr>
        </p:nvSpPr>
        <p:spPr>
          <a:xfrm>
            <a:off x="8712200" y="2997201"/>
            <a:ext cx="2679700" cy="3060699"/>
          </a:xfrm>
        </p:spPr>
        <p:txBody>
          <a:bodyPr/>
          <a:lstStyle/>
          <a:p>
            <a:endParaRPr lang="id-ID"/>
          </a:p>
        </p:txBody>
      </p:sp>
      <p:sp>
        <p:nvSpPr>
          <p:cNvPr id="15" name="Picture Placeholder 4"/>
          <p:cNvSpPr>
            <a:spLocks noGrp="1"/>
          </p:cNvSpPr>
          <p:nvPr>
            <p:ph type="pic" sz="quarter" idx="17"/>
          </p:nvPr>
        </p:nvSpPr>
        <p:spPr>
          <a:xfrm>
            <a:off x="3263900" y="3340100"/>
            <a:ext cx="2235200" cy="2717800"/>
          </a:xfrm>
        </p:spPr>
        <p:txBody>
          <a:bodyPr/>
          <a:lstStyle/>
          <a:p>
            <a:endParaRPr lang="id-ID"/>
          </a:p>
        </p:txBody>
      </p:sp>
    </p:spTree>
    <p:extLst>
      <p:ext uri="{BB962C8B-B14F-4D97-AF65-F5344CB8AC3E}">
        <p14:creationId xmlns:p14="http://schemas.microsoft.com/office/powerpoint/2010/main" val="16185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2165350"/>
            <a:ext cx="4191000" cy="2101850"/>
          </a:xfrm>
        </p:spPr>
        <p:txBody>
          <a:bodyPr/>
          <a:lstStyle/>
          <a:p>
            <a:endParaRPr lang="id-ID"/>
          </a:p>
        </p:txBody>
      </p:sp>
      <p:sp>
        <p:nvSpPr>
          <p:cNvPr id="11" name="Picture Placeholder 6"/>
          <p:cNvSpPr>
            <a:spLocks noGrp="1"/>
          </p:cNvSpPr>
          <p:nvPr>
            <p:ph type="pic" sz="quarter" idx="12"/>
          </p:nvPr>
        </p:nvSpPr>
        <p:spPr>
          <a:xfrm>
            <a:off x="4368800" y="2165350"/>
            <a:ext cx="3454400" cy="2101850"/>
          </a:xfrm>
        </p:spPr>
        <p:txBody>
          <a:bodyPr/>
          <a:lstStyle/>
          <a:p>
            <a:endParaRPr lang="id-ID" dirty="0"/>
          </a:p>
        </p:txBody>
      </p:sp>
      <p:sp>
        <p:nvSpPr>
          <p:cNvPr id="12" name="Picture Placeholder 6"/>
          <p:cNvSpPr>
            <a:spLocks noGrp="1"/>
          </p:cNvSpPr>
          <p:nvPr>
            <p:ph type="pic" sz="quarter" idx="13"/>
          </p:nvPr>
        </p:nvSpPr>
        <p:spPr>
          <a:xfrm>
            <a:off x="8001000" y="2165350"/>
            <a:ext cx="4191000" cy="2101850"/>
          </a:xfrm>
        </p:spPr>
        <p:txBody>
          <a:bodyPr/>
          <a:lstStyle/>
          <a:p>
            <a:endParaRPr lang="id-ID"/>
          </a:p>
        </p:txBody>
      </p:sp>
    </p:spTree>
    <p:extLst>
      <p:ext uri="{BB962C8B-B14F-4D97-AF65-F5344CB8AC3E}">
        <p14:creationId xmlns:p14="http://schemas.microsoft.com/office/powerpoint/2010/main" val="1979073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47440" y="856344"/>
            <a:ext cx="1588407" cy="1690913"/>
          </a:xfrm>
        </p:spPr>
        <p:txBody>
          <a:bodyPr/>
          <a:lstStyle/>
          <a:p>
            <a:endParaRPr lang="id-ID"/>
          </a:p>
        </p:txBody>
      </p:sp>
      <p:sp>
        <p:nvSpPr>
          <p:cNvPr id="8" name="Picture Placeholder 6"/>
          <p:cNvSpPr>
            <a:spLocks noGrp="1"/>
          </p:cNvSpPr>
          <p:nvPr>
            <p:ph type="pic" sz="quarter" idx="11"/>
          </p:nvPr>
        </p:nvSpPr>
        <p:spPr>
          <a:xfrm>
            <a:off x="8422366" y="856344"/>
            <a:ext cx="1588407" cy="1690913"/>
          </a:xfrm>
        </p:spPr>
        <p:txBody>
          <a:bodyPr/>
          <a:lstStyle/>
          <a:p>
            <a:endParaRPr lang="id-ID"/>
          </a:p>
        </p:txBody>
      </p:sp>
      <p:sp>
        <p:nvSpPr>
          <p:cNvPr id="9" name="Picture Placeholder 6"/>
          <p:cNvSpPr>
            <a:spLocks noGrp="1"/>
          </p:cNvSpPr>
          <p:nvPr>
            <p:ph type="pic" sz="quarter" idx="12"/>
          </p:nvPr>
        </p:nvSpPr>
        <p:spPr>
          <a:xfrm>
            <a:off x="10124053" y="856344"/>
            <a:ext cx="1588407" cy="1690913"/>
          </a:xfrm>
        </p:spPr>
        <p:txBody>
          <a:bodyPr/>
          <a:lstStyle/>
          <a:p>
            <a:endParaRPr lang="id-ID"/>
          </a:p>
        </p:txBody>
      </p:sp>
      <p:sp>
        <p:nvSpPr>
          <p:cNvPr id="23" name="Picture Placeholder 6"/>
          <p:cNvSpPr>
            <a:spLocks noGrp="1"/>
          </p:cNvSpPr>
          <p:nvPr>
            <p:ph type="pic" sz="quarter" idx="13"/>
          </p:nvPr>
        </p:nvSpPr>
        <p:spPr>
          <a:xfrm>
            <a:off x="6720679" y="2634345"/>
            <a:ext cx="1588407" cy="1690913"/>
          </a:xfrm>
        </p:spPr>
        <p:txBody>
          <a:bodyPr/>
          <a:lstStyle/>
          <a:p>
            <a:endParaRPr lang="id-ID"/>
          </a:p>
        </p:txBody>
      </p:sp>
      <p:sp>
        <p:nvSpPr>
          <p:cNvPr id="24" name="Picture Placeholder 6"/>
          <p:cNvSpPr>
            <a:spLocks noGrp="1"/>
          </p:cNvSpPr>
          <p:nvPr>
            <p:ph type="pic" sz="quarter" idx="14"/>
          </p:nvPr>
        </p:nvSpPr>
        <p:spPr>
          <a:xfrm>
            <a:off x="8408985" y="2634344"/>
            <a:ext cx="1588407" cy="1690913"/>
          </a:xfrm>
        </p:spPr>
        <p:txBody>
          <a:bodyPr/>
          <a:lstStyle/>
          <a:p>
            <a:endParaRPr lang="id-ID"/>
          </a:p>
        </p:txBody>
      </p:sp>
      <p:sp>
        <p:nvSpPr>
          <p:cNvPr id="25" name="Picture Placeholder 6"/>
          <p:cNvSpPr>
            <a:spLocks noGrp="1"/>
          </p:cNvSpPr>
          <p:nvPr>
            <p:ph type="pic" sz="quarter" idx="15"/>
          </p:nvPr>
        </p:nvSpPr>
        <p:spPr>
          <a:xfrm>
            <a:off x="10124053" y="2634345"/>
            <a:ext cx="1588407" cy="1690913"/>
          </a:xfrm>
        </p:spPr>
        <p:txBody>
          <a:bodyPr/>
          <a:lstStyle/>
          <a:p>
            <a:endParaRPr lang="id-ID"/>
          </a:p>
        </p:txBody>
      </p:sp>
      <p:sp>
        <p:nvSpPr>
          <p:cNvPr id="26" name="Picture Placeholder 6"/>
          <p:cNvSpPr>
            <a:spLocks noGrp="1"/>
          </p:cNvSpPr>
          <p:nvPr>
            <p:ph type="pic" sz="quarter" idx="16"/>
          </p:nvPr>
        </p:nvSpPr>
        <p:spPr>
          <a:xfrm>
            <a:off x="6720679" y="4412344"/>
            <a:ext cx="1588407" cy="1690913"/>
          </a:xfrm>
        </p:spPr>
        <p:txBody>
          <a:bodyPr/>
          <a:lstStyle/>
          <a:p>
            <a:endParaRPr lang="id-ID"/>
          </a:p>
        </p:txBody>
      </p:sp>
      <p:sp>
        <p:nvSpPr>
          <p:cNvPr id="27" name="Picture Placeholder 6"/>
          <p:cNvSpPr>
            <a:spLocks noGrp="1"/>
          </p:cNvSpPr>
          <p:nvPr>
            <p:ph type="pic" sz="quarter" idx="17"/>
          </p:nvPr>
        </p:nvSpPr>
        <p:spPr>
          <a:xfrm>
            <a:off x="8422366" y="4412344"/>
            <a:ext cx="1588407" cy="1690913"/>
          </a:xfrm>
        </p:spPr>
        <p:txBody>
          <a:bodyPr/>
          <a:lstStyle/>
          <a:p>
            <a:endParaRPr lang="id-ID"/>
          </a:p>
        </p:txBody>
      </p:sp>
      <p:sp>
        <p:nvSpPr>
          <p:cNvPr id="28" name="Picture Placeholder 6"/>
          <p:cNvSpPr>
            <a:spLocks noGrp="1"/>
          </p:cNvSpPr>
          <p:nvPr>
            <p:ph type="pic" sz="quarter" idx="18"/>
          </p:nvPr>
        </p:nvSpPr>
        <p:spPr>
          <a:xfrm>
            <a:off x="10124053" y="4412344"/>
            <a:ext cx="1588407" cy="1690913"/>
          </a:xfrm>
        </p:spPr>
        <p:txBody>
          <a:bodyPr/>
          <a:lstStyle/>
          <a:p>
            <a:endParaRPr lang="id-ID"/>
          </a:p>
        </p:txBody>
      </p:sp>
    </p:spTree>
    <p:extLst>
      <p:ext uri="{BB962C8B-B14F-4D97-AF65-F5344CB8AC3E}">
        <p14:creationId xmlns:p14="http://schemas.microsoft.com/office/powerpoint/2010/main" val="2890161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066517" y="-2"/>
            <a:ext cx="3062741" cy="3251201"/>
          </a:xfrm>
        </p:spPr>
        <p:txBody>
          <a:bodyPr/>
          <a:lstStyle/>
          <a:p>
            <a:endParaRPr lang="id-ID"/>
          </a:p>
        </p:txBody>
      </p:sp>
      <p:sp>
        <p:nvSpPr>
          <p:cNvPr id="8" name="Picture Placeholder 6"/>
          <p:cNvSpPr>
            <a:spLocks noGrp="1"/>
          </p:cNvSpPr>
          <p:nvPr>
            <p:ph type="pic" sz="quarter" idx="11"/>
          </p:nvPr>
        </p:nvSpPr>
        <p:spPr>
          <a:xfrm>
            <a:off x="6066516" y="3251198"/>
            <a:ext cx="3062741" cy="3606801"/>
          </a:xfrm>
        </p:spPr>
        <p:txBody>
          <a:bodyPr/>
          <a:lstStyle/>
          <a:p>
            <a:endParaRPr lang="id-ID"/>
          </a:p>
        </p:txBody>
      </p:sp>
      <p:sp>
        <p:nvSpPr>
          <p:cNvPr id="9" name="Picture Placeholder 6"/>
          <p:cNvSpPr>
            <a:spLocks noGrp="1"/>
          </p:cNvSpPr>
          <p:nvPr>
            <p:ph type="pic" sz="quarter" idx="12"/>
          </p:nvPr>
        </p:nvSpPr>
        <p:spPr>
          <a:xfrm>
            <a:off x="9129259" y="-1"/>
            <a:ext cx="3062741" cy="3251201"/>
          </a:xfrm>
        </p:spPr>
        <p:txBody>
          <a:bodyPr/>
          <a:lstStyle/>
          <a:p>
            <a:endParaRPr lang="id-ID"/>
          </a:p>
        </p:txBody>
      </p:sp>
      <p:sp>
        <p:nvSpPr>
          <p:cNvPr id="10" name="Picture Placeholder 6"/>
          <p:cNvSpPr>
            <a:spLocks noGrp="1"/>
          </p:cNvSpPr>
          <p:nvPr>
            <p:ph type="pic" sz="quarter" idx="13"/>
          </p:nvPr>
        </p:nvSpPr>
        <p:spPr>
          <a:xfrm>
            <a:off x="9129259" y="3251198"/>
            <a:ext cx="3062741" cy="3606801"/>
          </a:xfrm>
        </p:spPr>
        <p:txBody>
          <a:bodyPr/>
          <a:lstStyle/>
          <a:p>
            <a:endParaRPr lang="id-ID" dirty="0"/>
          </a:p>
        </p:txBody>
      </p:sp>
    </p:spTree>
    <p:extLst>
      <p:ext uri="{BB962C8B-B14F-4D97-AF65-F5344CB8AC3E}">
        <p14:creationId xmlns:p14="http://schemas.microsoft.com/office/powerpoint/2010/main" val="1875631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4689" y="696005"/>
            <a:ext cx="5377202" cy="2609169"/>
          </a:xfrm>
        </p:spPr>
        <p:txBody>
          <a:bodyPr/>
          <a:lstStyle/>
          <a:p>
            <a:endParaRPr lang="id-ID"/>
          </a:p>
        </p:txBody>
      </p:sp>
      <p:sp>
        <p:nvSpPr>
          <p:cNvPr id="9" name="Picture Placeholder 8"/>
          <p:cNvSpPr>
            <a:spLocks noGrp="1"/>
          </p:cNvSpPr>
          <p:nvPr>
            <p:ph type="pic" sz="quarter" idx="11"/>
          </p:nvPr>
        </p:nvSpPr>
        <p:spPr>
          <a:xfrm>
            <a:off x="674689" y="3395889"/>
            <a:ext cx="2597375" cy="2786517"/>
          </a:xfrm>
        </p:spPr>
        <p:txBody>
          <a:bodyPr/>
          <a:lstStyle/>
          <a:p>
            <a:endParaRPr lang="id-ID"/>
          </a:p>
        </p:txBody>
      </p:sp>
      <p:sp>
        <p:nvSpPr>
          <p:cNvPr id="10" name="Picture Placeholder 8"/>
          <p:cNvSpPr>
            <a:spLocks noGrp="1"/>
          </p:cNvSpPr>
          <p:nvPr>
            <p:ph type="pic" sz="quarter" idx="12"/>
          </p:nvPr>
        </p:nvSpPr>
        <p:spPr>
          <a:xfrm>
            <a:off x="3395777" y="3395888"/>
            <a:ext cx="2656114" cy="2786517"/>
          </a:xfrm>
        </p:spPr>
        <p:txBody>
          <a:bodyPr/>
          <a:lstStyle/>
          <a:p>
            <a:endParaRPr lang="id-ID"/>
          </a:p>
        </p:txBody>
      </p:sp>
    </p:spTree>
    <p:extLst>
      <p:ext uri="{BB962C8B-B14F-4D97-AF65-F5344CB8AC3E}">
        <p14:creationId xmlns:p14="http://schemas.microsoft.com/office/powerpoint/2010/main" val="2560173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725715" y="479424"/>
            <a:ext cx="3999140" cy="1758951"/>
          </a:xfrm>
        </p:spPr>
        <p:txBody>
          <a:bodyPr/>
          <a:lstStyle/>
          <a:p>
            <a:endParaRPr lang="id-ID" dirty="0"/>
          </a:p>
        </p:txBody>
      </p:sp>
      <p:sp>
        <p:nvSpPr>
          <p:cNvPr id="8" name="Picture Placeholder 6"/>
          <p:cNvSpPr>
            <a:spLocks noGrp="1"/>
          </p:cNvSpPr>
          <p:nvPr>
            <p:ph type="pic" sz="quarter" idx="11"/>
          </p:nvPr>
        </p:nvSpPr>
        <p:spPr>
          <a:xfrm>
            <a:off x="7295696" y="479424"/>
            <a:ext cx="3999140" cy="1758952"/>
          </a:xfrm>
        </p:spPr>
        <p:txBody>
          <a:bodyPr/>
          <a:lstStyle/>
          <a:p>
            <a:endParaRPr lang="id-ID"/>
          </a:p>
        </p:txBody>
      </p:sp>
      <p:sp>
        <p:nvSpPr>
          <p:cNvPr id="9" name="Picture Placeholder 6"/>
          <p:cNvSpPr>
            <a:spLocks noGrp="1"/>
          </p:cNvSpPr>
          <p:nvPr>
            <p:ph type="pic" sz="quarter" idx="12"/>
          </p:nvPr>
        </p:nvSpPr>
        <p:spPr>
          <a:xfrm>
            <a:off x="4833031" y="479423"/>
            <a:ext cx="2354489" cy="1758952"/>
          </a:xfrm>
        </p:spPr>
        <p:txBody>
          <a:bodyPr/>
          <a:lstStyle/>
          <a:p>
            <a:endParaRPr lang="id-ID"/>
          </a:p>
        </p:txBody>
      </p:sp>
      <p:sp>
        <p:nvSpPr>
          <p:cNvPr id="10" name="Picture Placeholder 6"/>
          <p:cNvSpPr>
            <a:spLocks noGrp="1"/>
          </p:cNvSpPr>
          <p:nvPr>
            <p:ph type="pic" sz="quarter" idx="13"/>
          </p:nvPr>
        </p:nvSpPr>
        <p:spPr>
          <a:xfrm>
            <a:off x="725715" y="2330449"/>
            <a:ext cx="3999142" cy="3969205"/>
          </a:xfrm>
        </p:spPr>
        <p:txBody>
          <a:bodyPr/>
          <a:lstStyle/>
          <a:p>
            <a:endParaRPr lang="id-ID" dirty="0"/>
          </a:p>
        </p:txBody>
      </p:sp>
    </p:spTree>
    <p:extLst>
      <p:ext uri="{BB962C8B-B14F-4D97-AF65-F5344CB8AC3E}">
        <p14:creationId xmlns:p14="http://schemas.microsoft.com/office/powerpoint/2010/main" val="357171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id-ID"/>
          </a:p>
        </p:txBody>
      </p:sp>
    </p:spTree>
    <p:extLst>
      <p:ext uri="{BB962C8B-B14F-4D97-AF65-F5344CB8AC3E}">
        <p14:creationId xmlns:p14="http://schemas.microsoft.com/office/powerpoint/2010/main" val="296128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7137400" y="0"/>
            <a:ext cx="5054600" cy="6858000"/>
          </a:xfrm>
        </p:spPr>
        <p:txBody>
          <a:bodyPr/>
          <a:lstStyle/>
          <a:p>
            <a:endParaRPr lang="id-ID"/>
          </a:p>
        </p:txBody>
      </p:sp>
    </p:spTree>
    <p:extLst>
      <p:ext uri="{BB962C8B-B14F-4D97-AF65-F5344CB8AC3E}">
        <p14:creationId xmlns:p14="http://schemas.microsoft.com/office/powerpoint/2010/main" val="896710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9099776" y="508227"/>
            <a:ext cx="2613253" cy="3003550"/>
          </a:xfrm>
        </p:spPr>
        <p:txBody>
          <a:bodyPr/>
          <a:lstStyle/>
          <a:p>
            <a:endParaRPr lang="id-ID"/>
          </a:p>
        </p:txBody>
      </p:sp>
      <p:sp>
        <p:nvSpPr>
          <p:cNvPr id="8" name="Picture Placeholder 6"/>
          <p:cNvSpPr>
            <a:spLocks noGrp="1"/>
          </p:cNvSpPr>
          <p:nvPr>
            <p:ph type="pic" sz="quarter" idx="11"/>
          </p:nvPr>
        </p:nvSpPr>
        <p:spPr>
          <a:xfrm>
            <a:off x="6486523" y="508227"/>
            <a:ext cx="2613253" cy="3003550"/>
          </a:xfrm>
        </p:spPr>
        <p:txBody>
          <a:bodyPr/>
          <a:lstStyle/>
          <a:p>
            <a:endParaRPr lang="id-ID"/>
          </a:p>
        </p:txBody>
      </p:sp>
      <p:sp>
        <p:nvSpPr>
          <p:cNvPr id="9" name="Picture Placeholder 6"/>
          <p:cNvSpPr>
            <a:spLocks noGrp="1"/>
          </p:cNvSpPr>
          <p:nvPr>
            <p:ph type="pic" sz="quarter" idx="12"/>
          </p:nvPr>
        </p:nvSpPr>
        <p:spPr>
          <a:xfrm>
            <a:off x="9099774" y="3511777"/>
            <a:ext cx="2613254" cy="3003550"/>
          </a:xfrm>
        </p:spPr>
        <p:txBody>
          <a:bodyPr/>
          <a:lstStyle/>
          <a:p>
            <a:endParaRPr lang="id-ID"/>
          </a:p>
        </p:txBody>
      </p:sp>
      <p:sp>
        <p:nvSpPr>
          <p:cNvPr id="10" name="Picture Placeholder 6"/>
          <p:cNvSpPr>
            <a:spLocks noGrp="1"/>
          </p:cNvSpPr>
          <p:nvPr>
            <p:ph type="pic" sz="quarter" idx="13"/>
          </p:nvPr>
        </p:nvSpPr>
        <p:spPr>
          <a:xfrm>
            <a:off x="6486522" y="3511777"/>
            <a:ext cx="2613253" cy="3003550"/>
          </a:xfrm>
        </p:spPr>
        <p:txBody>
          <a:bodyPr/>
          <a:lstStyle/>
          <a:p>
            <a:endParaRPr lang="id-ID"/>
          </a:p>
        </p:txBody>
      </p:sp>
    </p:spTree>
    <p:extLst>
      <p:ext uri="{BB962C8B-B14F-4D97-AF65-F5344CB8AC3E}">
        <p14:creationId xmlns:p14="http://schemas.microsoft.com/office/powerpoint/2010/main" val="28165568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202248" y="1945592"/>
            <a:ext cx="2361519" cy="3017837"/>
          </a:xfrm>
        </p:spPr>
        <p:txBody>
          <a:bodyPr/>
          <a:lstStyle/>
          <a:p>
            <a:endParaRPr lang="id-ID" dirty="0"/>
          </a:p>
        </p:txBody>
      </p:sp>
      <p:sp>
        <p:nvSpPr>
          <p:cNvPr id="8" name="Picture Placeholder 6"/>
          <p:cNvSpPr>
            <a:spLocks noGrp="1"/>
          </p:cNvSpPr>
          <p:nvPr>
            <p:ph type="pic" sz="quarter" idx="11"/>
          </p:nvPr>
        </p:nvSpPr>
        <p:spPr>
          <a:xfrm>
            <a:off x="3738279" y="1945592"/>
            <a:ext cx="2361519" cy="3017837"/>
          </a:xfrm>
        </p:spPr>
        <p:txBody>
          <a:bodyPr/>
          <a:lstStyle/>
          <a:p>
            <a:endParaRPr lang="id-ID"/>
          </a:p>
        </p:txBody>
      </p:sp>
      <p:sp>
        <p:nvSpPr>
          <p:cNvPr id="9" name="Picture Placeholder 6"/>
          <p:cNvSpPr>
            <a:spLocks noGrp="1"/>
          </p:cNvSpPr>
          <p:nvPr>
            <p:ph type="pic" sz="quarter" idx="12"/>
          </p:nvPr>
        </p:nvSpPr>
        <p:spPr>
          <a:xfrm>
            <a:off x="6274310" y="1945592"/>
            <a:ext cx="2361519" cy="3017837"/>
          </a:xfrm>
        </p:spPr>
        <p:txBody>
          <a:bodyPr/>
          <a:lstStyle/>
          <a:p>
            <a:endParaRPr lang="id-ID"/>
          </a:p>
        </p:txBody>
      </p:sp>
      <p:sp>
        <p:nvSpPr>
          <p:cNvPr id="10" name="Picture Placeholder 6"/>
          <p:cNvSpPr>
            <a:spLocks noGrp="1"/>
          </p:cNvSpPr>
          <p:nvPr>
            <p:ph type="pic" sz="quarter" idx="13"/>
          </p:nvPr>
        </p:nvSpPr>
        <p:spPr>
          <a:xfrm>
            <a:off x="8810341" y="1945592"/>
            <a:ext cx="2361519" cy="3017837"/>
          </a:xfrm>
        </p:spPr>
        <p:txBody>
          <a:bodyPr/>
          <a:lstStyle/>
          <a:p>
            <a:endParaRPr lang="id-ID"/>
          </a:p>
        </p:txBody>
      </p:sp>
    </p:spTree>
    <p:extLst>
      <p:ext uri="{BB962C8B-B14F-4D97-AF65-F5344CB8AC3E}">
        <p14:creationId xmlns:p14="http://schemas.microsoft.com/office/powerpoint/2010/main" val="34475594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7605486" y="0"/>
            <a:ext cx="4586514" cy="6858000"/>
          </a:xfrm>
        </p:spPr>
        <p:txBody>
          <a:bodyPr/>
          <a:lstStyle/>
          <a:p>
            <a:endParaRPr lang="id-ID"/>
          </a:p>
        </p:txBody>
      </p:sp>
    </p:spTree>
    <p:extLst>
      <p:ext uri="{BB962C8B-B14F-4D97-AF65-F5344CB8AC3E}">
        <p14:creationId xmlns:p14="http://schemas.microsoft.com/office/powerpoint/2010/main" val="25544824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0448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0"/>
            <a:ext cx="4586514" cy="6858000"/>
          </a:xfrm>
        </p:spPr>
        <p:txBody>
          <a:bodyPr/>
          <a:lstStyle/>
          <a:p>
            <a:endParaRPr lang="id-ID"/>
          </a:p>
        </p:txBody>
      </p:sp>
    </p:spTree>
    <p:extLst>
      <p:ext uri="{BB962C8B-B14F-4D97-AF65-F5344CB8AC3E}">
        <p14:creationId xmlns:p14="http://schemas.microsoft.com/office/powerpoint/2010/main" val="1872056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7953829" y="2032000"/>
            <a:ext cx="2887664" cy="4826000"/>
          </a:xfrm>
        </p:spPr>
        <p:txBody>
          <a:bodyPr/>
          <a:lstStyle/>
          <a:p>
            <a:endParaRPr lang="id-ID"/>
          </a:p>
        </p:txBody>
      </p:sp>
    </p:spTree>
    <p:extLst>
      <p:ext uri="{BB962C8B-B14F-4D97-AF65-F5344CB8AC3E}">
        <p14:creationId xmlns:p14="http://schemas.microsoft.com/office/powerpoint/2010/main" val="1733353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4412343" y="3049813"/>
            <a:ext cx="2887664" cy="3808187"/>
          </a:xfrm>
        </p:spPr>
        <p:txBody>
          <a:bodyPr/>
          <a:lstStyle/>
          <a:p>
            <a:endParaRPr lang="id-ID" dirty="0"/>
          </a:p>
        </p:txBody>
      </p:sp>
    </p:spTree>
    <p:extLst>
      <p:ext uri="{BB962C8B-B14F-4D97-AF65-F5344CB8AC3E}">
        <p14:creationId xmlns:p14="http://schemas.microsoft.com/office/powerpoint/2010/main" val="28402580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4644571" y="2032000"/>
            <a:ext cx="2887664" cy="4826000"/>
          </a:xfrm>
        </p:spPr>
        <p:txBody>
          <a:bodyPr/>
          <a:lstStyle/>
          <a:p>
            <a:endParaRPr lang="id-ID"/>
          </a:p>
        </p:txBody>
      </p:sp>
    </p:spTree>
    <p:extLst>
      <p:ext uri="{BB962C8B-B14F-4D97-AF65-F5344CB8AC3E}">
        <p14:creationId xmlns:p14="http://schemas.microsoft.com/office/powerpoint/2010/main" val="20540908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grpSp>
        <p:nvGrpSpPr>
          <p:cNvPr id="4" name="Group 3"/>
          <p:cNvGrpSpPr>
            <a:grpSpLocks/>
          </p:cNvGrpSpPr>
          <p:nvPr userDrawn="1"/>
        </p:nvGrpSpPr>
        <p:grpSpPr>
          <a:xfrm>
            <a:off x="-2273029" y="1304278"/>
            <a:ext cx="7932568" cy="4467348"/>
            <a:chOff x="8440747" y="4796156"/>
            <a:chExt cx="2786063" cy="1603375"/>
          </a:xfrm>
        </p:grpSpPr>
        <p:sp>
          <p:nvSpPr>
            <p:cNvPr id="5" name="Freeform 45"/>
            <p:cNvSpPr>
              <a:spLocks/>
            </p:cNvSpPr>
            <p:nvPr/>
          </p:nvSpPr>
          <p:spPr bwMode="auto">
            <a:xfrm>
              <a:off x="8440747" y="6337618"/>
              <a:ext cx="1403350" cy="61913"/>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6" name="Freeform 46"/>
            <p:cNvSpPr>
              <a:spLocks/>
            </p:cNvSpPr>
            <p:nvPr/>
          </p:nvSpPr>
          <p:spPr bwMode="auto">
            <a:xfrm>
              <a:off x="9823459" y="6337618"/>
              <a:ext cx="1403350" cy="61913"/>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7" name="Freeform 47"/>
            <p:cNvSpPr>
              <a:spLocks/>
            </p:cNvSpPr>
            <p:nvPr/>
          </p:nvSpPr>
          <p:spPr bwMode="auto">
            <a:xfrm>
              <a:off x="8715384" y="4796156"/>
              <a:ext cx="2257425" cy="154622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8" name="Freeform 48"/>
            <p:cNvSpPr>
              <a:spLocks/>
            </p:cNvSpPr>
            <p:nvPr/>
          </p:nvSpPr>
          <p:spPr bwMode="auto">
            <a:xfrm>
              <a:off x="8723322" y="4804093"/>
              <a:ext cx="2243138" cy="1530350"/>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rgbClr val="18181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9" name="Freeform 49"/>
            <p:cNvSpPr>
              <a:spLocks/>
            </p:cNvSpPr>
            <p:nvPr/>
          </p:nvSpPr>
          <p:spPr bwMode="auto">
            <a:xfrm>
              <a:off x="8723322" y="6269356"/>
              <a:ext cx="2243138" cy="65088"/>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rgbClr val="0C0D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0" name="Rectangle 50"/>
            <p:cNvSpPr>
              <a:spLocks noChangeArrowheads="1"/>
            </p:cNvSpPr>
            <p:nvPr/>
          </p:nvSpPr>
          <p:spPr bwMode="auto">
            <a:xfrm>
              <a:off x="8440747" y="6312218"/>
              <a:ext cx="2786063" cy="50800"/>
            </a:xfrm>
            <a:prstGeom prst="rect">
              <a:avLst/>
            </a:prstGeom>
            <a:solidFill>
              <a:srgbClr val="D2D6D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1" name="Freeform 51"/>
            <p:cNvSpPr>
              <a:spLocks/>
            </p:cNvSpPr>
            <p:nvPr/>
          </p:nvSpPr>
          <p:spPr bwMode="auto">
            <a:xfrm>
              <a:off x="9632959" y="6312218"/>
              <a:ext cx="400050" cy="28575"/>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2" name="Rectangle 52"/>
            <p:cNvSpPr>
              <a:spLocks noChangeArrowheads="1"/>
            </p:cNvSpPr>
            <p:nvPr/>
          </p:nvSpPr>
          <p:spPr bwMode="auto">
            <a:xfrm>
              <a:off x="8797934" y="4900931"/>
              <a:ext cx="2093913" cy="1322388"/>
            </a:xfrm>
            <a:prstGeom prst="rect">
              <a:avLst/>
            </a:prstGeom>
            <a:solidFill>
              <a:srgbClr val="0C0D1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3" name="Rectangle 53"/>
            <p:cNvSpPr>
              <a:spLocks noChangeArrowheads="1"/>
            </p:cNvSpPr>
            <p:nvPr/>
          </p:nvSpPr>
          <p:spPr bwMode="auto">
            <a:xfrm>
              <a:off x="8804284" y="4908868"/>
              <a:ext cx="2079625" cy="1308100"/>
            </a:xfrm>
            <a:prstGeom prst="rect">
              <a:avLst/>
            </a:prstGeom>
            <a:solidFill>
              <a:srgbClr val="C6C6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4" name="Oval 54"/>
            <p:cNvSpPr>
              <a:spLocks noChangeArrowheads="1"/>
            </p:cNvSpPr>
            <p:nvPr/>
          </p:nvSpPr>
          <p:spPr bwMode="auto">
            <a:xfrm>
              <a:off x="9831397" y="4845368"/>
              <a:ext cx="23813" cy="2381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5" name="Oval 55"/>
            <p:cNvSpPr>
              <a:spLocks noChangeArrowheads="1"/>
            </p:cNvSpPr>
            <p:nvPr/>
          </p:nvSpPr>
          <p:spPr bwMode="auto">
            <a:xfrm>
              <a:off x="9831397" y="4843781"/>
              <a:ext cx="23813" cy="22225"/>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6" name="Oval 56"/>
            <p:cNvSpPr>
              <a:spLocks noChangeArrowheads="1"/>
            </p:cNvSpPr>
            <p:nvPr/>
          </p:nvSpPr>
          <p:spPr bwMode="auto">
            <a:xfrm>
              <a:off x="9836159" y="4846956"/>
              <a:ext cx="14288" cy="158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7" name="Oval 57"/>
            <p:cNvSpPr>
              <a:spLocks noChangeArrowheads="1"/>
            </p:cNvSpPr>
            <p:nvPr/>
          </p:nvSpPr>
          <p:spPr bwMode="auto">
            <a:xfrm>
              <a:off x="9839334" y="4851718"/>
              <a:ext cx="7938" cy="7938"/>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8" name="Freeform 58"/>
            <p:cNvSpPr>
              <a:spLocks/>
            </p:cNvSpPr>
            <p:nvPr/>
          </p:nvSpPr>
          <p:spPr bwMode="auto">
            <a:xfrm>
              <a:off x="9842509" y="4853306"/>
              <a:ext cx="1588" cy="3175"/>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grpSp>
      <p:sp>
        <p:nvSpPr>
          <p:cNvPr id="3" name="Picture Placeholder 2"/>
          <p:cNvSpPr>
            <a:spLocks noGrp="1"/>
          </p:cNvSpPr>
          <p:nvPr>
            <p:ph type="pic" sz="quarter" idx="10"/>
          </p:nvPr>
        </p:nvSpPr>
        <p:spPr>
          <a:xfrm>
            <a:off x="0" y="1596202"/>
            <a:ext cx="4695824" cy="3661442"/>
          </a:xfrm>
        </p:spPr>
        <p:txBody>
          <a:bodyPr/>
          <a:lstStyle/>
          <a:p>
            <a:endParaRPr lang="id-ID"/>
          </a:p>
        </p:txBody>
      </p:sp>
    </p:spTree>
    <p:extLst>
      <p:ext uri="{BB962C8B-B14F-4D97-AF65-F5344CB8AC3E}">
        <p14:creationId xmlns:p14="http://schemas.microsoft.com/office/powerpoint/2010/main" val="32247657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grpSp>
        <p:nvGrpSpPr>
          <p:cNvPr id="3" name="Group 2"/>
          <p:cNvGrpSpPr>
            <a:grpSpLocks/>
          </p:cNvGrpSpPr>
          <p:nvPr userDrawn="1"/>
        </p:nvGrpSpPr>
        <p:grpSpPr>
          <a:xfrm>
            <a:off x="5172075" y="1676400"/>
            <a:ext cx="6248400" cy="3524250"/>
            <a:chOff x="8440747" y="4796156"/>
            <a:chExt cx="2786063" cy="1603375"/>
          </a:xfrm>
        </p:grpSpPr>
        <p:sp>
          <p:nvSpPr>
            <p:cNvPr id="4" name="Freeform 45"/>
            <p:cNvSpPr>
              <a:spLocks/>
            </p:cNvSpPr>
            <p:nvPr/>
          </p:nvSpPr>
          <p:spPr bwMode="auto">
            <a:xfrm>
              <a:off x="8440747" y="6337618"/>
              <a:ext cx="1403350" cy="61913"/>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5" name="Freeform 46"/>
            <p:cNvSpPr>
              <a:spLocks/>
            </p:cNvSpPr>
            <p:nvPr/>
          </p:nvSpPr>
          <p:spPr bwMode="auto">
            <a:xfrm>
              <a:off x="9823459" y="6337618"/>
              <a:ext cx="1403350" cy="61913"/>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7" name="Freeform 47"/>
            <p:cNvSpPr>
              <a:spLocks/>
            </p:cNvSpPr>
            <p:nvPr/>
          </p:nvSpPr>
          <p:spPr bwMode="auto">
            <a:xfrm>
              <a:off x="8715384" y="4796156"/>
              <a:ext cx="2257425" cy="154622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8" name="Freeform 48"/>
            <p:cNvSpPr>
              <a:spLocks/>
            </p:cNvSpPr>
            <p:nvPr/>
          </p:nvSpPr>
          <p:spPr bwMode="auto">
            <a:xfrm>
              <a:off x="8723322" y="4804093"/>
              <a:ext cx="2243138" cy="1530350"/>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rgbClr val="18181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9" name="Freeform 49"/>
            <p:cNvSpPr>
              <a:spLocks/>
            </p:cNvSpPr>
            <p:nvPr/>
          </p:nvSpPr>
          <p:spPr bwMode="auto">
            <a:xfrm>
              <a:off x="8723322" y="6269356"/>
              <a:ext cx="2243138" cy="65088"/>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rgbClr val="0C0D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0" name="Rectangle 50"/>
            <p:cNvSpPr>
              <a:spLocks noChangeArrowheads="1"/>
            </p:cNvSpPr>
            <p:nvPr/>
          </p:nvSpPr>
          <p:spPr bwMode="auto">
            <a:xfrm>
              <a:off x="8440747" y="6312218"/>
              <a:ext cx="2786063" cy="50800"/>
            </a:xfrm>
            <a:prstGeom prst="rect">
              <a:avLst/>
            </a:prstGeom>
            <a:solidFill>
              <a:srgbClr val="D2D6D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1" name="Freeform 51"/>
            <p:cNvSpPr>
              <a:spLocks/>
            </p:cNvSpPr>
            <p:nvPr/>
          </p:nvSpPr>
          <p:spPr bwMode="auto">
            <a:xfrm>
              <a:off x="9632959" y="6312218"/>
              <a:ext cx="400050" cy="28575"/>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2" name="Rectangle 52"/>
            <p:cNvSpPr>
              <a:spLocks noChangeArrowheads="1"/>
            </p:cNvSpPr>
            <p:nvPr/>
          </p:nvSpPr>
          <p:spPr bwMode="auto">
            <a:xfrm>
              <a:off x="8797934" y="4900931"/>
              <a:ext cx="2093913" cy="1322388"/>
            </a:xfrm>
            <a:prstGeom prst="rect">
              <a:avLst/>
            </a:prstGeom>
            <a:solidFill>
              <a:srgbClr val="0C0D1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3" name="Rectangle 53"/>
            <p:cNvSpPr>
              <a:spLocks noChangeArrowheads="1"/>
            </p:cNvSpPr>
            <p:nvPr/>
          </p:nvSpPr>
          <p:spPr bwMode="auto">
            <a:xfrm>
              <a:off x="8804284" y="4908868"/>
              <a:ext cx="2079625" cy="1308100"/>
            </a:xfrm>
            <a:prstGeom prst="rect">
              <a:avLst/>
            </a:prstGeom>
            <a:solidFill>
              <a:srgbClr val="C6C6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4" name="Oval 54"/>
            <p:cNvSpPr>
              <a:spLocks noChangeArrowheads="1"/>
            </p:cNvSpPr>
            <p:nvPr/>
          </p:nvSpPr>
          <p:spPr bwMode="auto">
            <a:xfrm>
              <a:off x="9831397" y="4845368"/>
              <a:ext cx="23813" cy="2381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5" name="Oval 55"/>
            <p:cNvSpPr>
              <a:spLocks noChangeArrowheads="1"/>
            </p:cNvSpPr>
            <p:nvPr/>
          </p:nvSpPr>
          <p:spPr bwMode="auto">
            <a:xfrm>
              <a:off x="9831397" y="4843781"/>
              <a:ext cx="23813" cy="22225"/>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6" name="Oval 56"/>
            <p:cNvSpPr>
              <a:spLocks noChangeArrowheads="1"/>
            </p:cNvSpPr>
            <p:nvPr/>
          </p:nvSpPr>
          <p:spPr bwMode="auto">
            <a:xfrm>
              <a:off x="9836159" y="4846956"/>
              <a:ext cx="14288" cy="158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7" name="Oval 57"/>
            <p:cNvSpPr>
              <a:spLocks noChangeArrowheads="1"/>
            </p:cNvSpPr>
            <p:nvPr/>
          </p:nvSpPr>
          <p:spPr bwMode="auto">
            <a:xfrm>
              <a:off x="9839334" y="4851718"/>
              <a:ext cx="7938" cy="7938"/>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sp>
          <p:nvSpPr>
            <p:cNvPr id="18" name="Freeform 58"/>
            <p:cNvSpPr>
              <a:spLocks/>
            </p:cNvSpPr>
            <p:nvPr/>
          </p:nvSpPr>
          <p:spPr bwMode="auto">
            <a:xfrm>
              <a:off x="9842509" y="4853306"/>
              <a:ext cx="1588" cy="3175"/>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02" tIns="22851" rIns="45702" bIns="22851" numCol="1" anchor="t" anchorCtr="0" compatLnSpc="1">
              <a:prstTxWarp prst="textNoShape">
                <a:avLst/>
              </a:prstTxWarp>
            </a:bodyPr>
            <a:lstStyle/>
            <a:p>
              <a:endParaRPr lang="id-ID" dirty="0">
                <a:latin typeface="Calibri Light"/>
              </a:endParaRPr>
            </a:p>
          </p:txBody>
        </p:sp>
      </p:grpSp>
      <p:sp>
        <p:nvSpPr>
          <p:cNvPr id="6" name="Picture Placeholder 2"/>
          <p:cNvSpPr>
            <a:spLocks noGrp="1"/>
          </p:cNvSpPr>
          <p:nvPr>
            <p:ph type="pic" sz="quarter" idx="10"/>
          </p:nvPr>
        </p:nvSpPr>
        <p:spPr>
          <a:xfrm>
            <a:off x="5981700" y="1917700"/>
            <a:ext cx="4686300" cy="2895600"/>
          </a:xfrm>
        </p:spPr>
        <p:txBody>
          <a:bodyPr/>
          <a:lstStyle/>
          <a:p>
            <a:endParaRPr lang="id-ID"/>
          </a:p>
        </p:txBody>
      </p:sp>
    </p:spTree>
    <p:extLst>
      <p:ext uri="{BB962C8B-B14F-4D97-AF65-F5344CB8AC3E}">
        <p14:creationId xmlns:p14="http://schemas.microsoft.com/office/powerpoint/2010/main" val="34699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71500" y="571500"/>
            <a:ext cx="3619500" cy="5727700"/>
          </a:xfrm>
        </p:spPr>
        <p:txBody>
          <a:bodyPr/>
          <a:lstStyle/>
          <a:p>
            <a:endParaRPr lang="id-ID"/>
          </a:p>
        </p:txBody>
      </p:sp>
    </p:spTree>
    <p:extLst>
      <p:ext uri="{BB962C8B-B14F-4D97-AF65-F5344CB8AC3E}">
        <p14:creationId xmlns:p14="http://schemas.microsoft.com/office/powerpoint/2010/main" val="17808956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3" name="Picture 2" descr="iPhone6_mockup_front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99242" y="327660"/>
            <a:ext cx="4221209" cy="6243320"/>
          </a:xfrm>
          <a:prstGeom prst="rect">
            <a:avLst/>
          </a:prstGeom>
        </p:spPr>
      </p:pic>
      <p:sp>
        <p:nvSpPr>
          <p:cNvPr id="7" name="Picture Placeholder 6"/>
          <p:cNvSpPr>
            <a:spLocks noGrp="1"/>
          </p:cNvSpPr>
          <p:nvPr>
            <p:ph type="pic" sz="quarter" idx="10"/>
          </p:nvPr>
        </p:nvSpPr>
        <p:spPr>
          <a:xfrm>
            <a:off x="7835900" y="1316038"/>
            <a:ext cx="2514600" cy="4225925"/>
          </a:xfrm>
        </p:spPr>
        <p:txBody>
          <a:bodyPr/>
          <a:lstStyle/>
          <a:p>
            <a:endParaRPr lang="id-ID"/>
          </a:p>
        </p:txBody>
      </p:sp>
    </p:spTree>
    <p:extLst>
      <p:ext uri="{BB962C8B-B14F-4D97-AF65-F5344CB8AC3E}">
        <p14:creationId xmlns:p14="http://schemas.microsoft.com/office/powerpoint/2010/main" val="16150342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295400" y="1551044"/>
            <a:ext cx="4027714" cy="5306956"/>
          </a:xfrm>
        </p:spPr>
        <p:txBody>
          <a:bodyPr/>
          <a:lstStyle/>
          <a:p>
            <a:endParaRPr lang="id-ID"/>
          </a:p>
        </p:txBody>
      </p:sp>
    </p:spTree>
    <p:extLst>
      <p:ext uri="{BB962C8B-B14F-4D97-AF65-F5344CB8AC3E}">
        <p14:creationId xmlns:p14="http://schemas.microsoft.com/office/powerpoint/2010/main" val="10732676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7491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905500" y="1193800"/>
            <a:ext cx="6286500" cy="1422400"/>
          </a:xfrm>
        </p:spPr>
        <p:txBody>
          <a:bodyPr/>
          <a:lstStyle/>
          <a:p>
            <a:endParaRPr lang="id-ID"/>
          </a:p>
        </p:txBody>
      </p:sp>
      <p:sp>
        <p:nvSpPr>
          <p:cNvPr id="10" name="Picture Placeholder 6"/>
          <p:cNvSpPr>
            <a:spLocks noGrp="1"/>
          </p:cNvSpPr>
          <p:nvPr>
            <p:ph type="pic" sz="quarter" idx="11"/>
          </p:nvPr>
        </p:nvSpPr>
        <p:spPr>
          <a:xfrm>
            <a:off x="5905500" y="2616200"/>
            <a:ext cx="6286500" cy="1422400"/>
          </a:xfrm>
        </p:spPr>
        <p:txBody>
          <a:bodyPr/>
          <a:lstStyle/>
          <a:p>
            <a:endParaRPr lang="id-ID"/>
          </a:p>
        </p:txBody>
      </p:sp>
      <p:sp>
        <p:nvSpPr>
          <p:cNvPr id="11" name="Picture Placeholder 6"/>
          <p:cNvSpPr>
            <a:spLocks noGrp="1"/>
          </p:cNvSpPr>
          <p:nvPr>
            <p:ph type="pic" sz="quarter" idx="12"/>
          </p:nvPr>
        </p:nvSpPr>
        <p:spPr>
          <a:xfrm>
            <a:off x="5905500" y="4038600"/>
            <a:ext cx="6286500" cy="1422400"/>
          </a:xfrm>
        </p:spPr>
        <p:txBody>
          <a:bodyPr/>
          <a:lstStyle/>
          <a:p>
            <a:endParaRPr lang="id-ID"/>
          </a:p>
        </p:txBody>
      </p:sp>
    </p:spTree>
    <p:extLst>
      <p:ext uri="{BB962C8B-B14F-4D97-AF65-F5344CB8AC3E}">
        <p14:creationId xmlns:p14="http://schemas.microsoft.com/office/powerpoint/2010/main" val="6619782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914400" y="3111500"/>
            <a:ext cx="2895600" cy="2895600"/>
          </a:xfrm>
        </p:spPr>
        <p:txBody>
          <a:bodyPr/>
          <a:lstStyle/>
          <a:p>
            <a:endParaRPr lang="id-ID"/>
          </a:p>
        </p:txBody>
      </p:sp>
      <p:sp>
        <p:nvSpPr>
          <p:cNvPr id="8" name="Picture Placeholder 6"/>
          <p:cNvSpPr>
            <a:spLocks noGrp="1"/>
          </p:cNvSpPr>
          <p:nvPr>
            <p:ph type="pic" sz="quarter" idx="11"/>
          </p:nvPr>
        </p:nvSpPr>
        <p:spPr>
          <a:xfrm>
            <a:off x="4648200" y="3111500"/>
            <a:ext cx="2895600" cy="2895600"/>
          </a:xfrm>
        </p:spPr>
        <p:txBody>
          <a:bodyPr/>
          <a:lstStyle/>
          <a:p>
            <a:endParaRPr lang="id-ID"/>
          </a:p>
        </p:txBody>
      </p:sp>
      <p:sp>
        <p:nvSpPr>
          <p:cNvPr id="9" name="Picture Placeholder 6"/>
          <p:cNvSpPr>
            <a:spLocks noGrp="1"/>
          </p:cNvSpPr>
          <p:nvPr>
            <p:ph type="pic" sz="quarter" idx="12"/>
          </p:nvPr>
        </p:nvSpPr>
        <p:spPr>
          <a:xfrm>
            <a:off x="8382000" y="3111500"/>
            <a:ext cx="2895600" cy="2895600"/>
          </a:xfrm>
        </p:spPr>
        <p:txBody>
          <a:bodyPr/>
          <a:lstStyle/>
          <a:p>
            <a:endParaRPr lang="id-ID"/>
          </a:p>
        </p:txBody>
      </p:sp>
    </p:spTree>
    <p:extLst>
      <p:ext uri="{BB962C8B-B14F-4D97-AF65-F5344CB8AC3E}">
        <p14:creationId xmlns:p14="http://schemas.microsoft.com/office/powerpoint/2010/main" val="4090769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id-ID"/>
          </a:p>
        </p:txBody>
      </p:sp>
    </p:spTree>
    <p:extLst>
      <p:ext uri="{BB962C8B-B14F-4D97-AF65-F5344CB8AC3E}">
        <p14:creationId xmlns:p14="http://schemas.microsoft.com/office/powerpoint/2010/main" val="5521948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8610600" y="628650"/>
            <a:ext cx="2647950" cy="5676900"/>
          </a:xfrm>
        </p:spPr>
        <p:txBody>
          <a:bodyPr/>
          <a:lstStyle/>
          <a:p>
            <a:endParaRPr lang="id-ID"/>
          </a:p>
        </p:txBody>
      </p:sp>
      <p:sp>
        <p:nvSpPr>
          <p:cNvPr id="8" name="Picture Placeholder 6"/>
          <p:cNvSpPr>
            <a:spLocks noGrp="1"/>
          </p:cNvSpPr>
          <p:nvPr>
            <p:ph type="pic" sz="quarter" idx="11"/>
          </p:nvPr>
        </p:nvSpPr>
        <p:spPr>
          <a:xfrm>
            <a:off x="5829300" y="628650"/>
            <a:ext cx="2647950" cy="5676900"/>
          </a:xfrm>
        </p:spPr>
        <p:txBody>
          <a:bodyPr/>
          <a:lstStyle/>
          <a:p>
            <a:endParaRPr lang="id-ID"/>
          </a:p>
        </p:txBody>
      </p:sp>
    </p:spTree>
    <p:extLst>
      <p:ext uri="{BB962C8B-B14F-4D97-AF65-F5344CB8AC3E}">
        <p14:creationId xmlns:p14="http://schemas.microsoft.com/office/powerpoint/2010/main" val="3525764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0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397500" y="927100"/>
            <a:ext cx="5600700" cy="4953000"/>
          </a:xfrm>
        </p:spPr>
        <p:txBody>
          <a:bodyPr/>
          <a:lstStyle/>
          <a:p>
            <a:endParaRPr lang="id-ID"/>
          </a:p>
        </p:txBody>
      </p:sp>
    </p:spTree>
    <p:extLst>
      <p:ext uri="{BB962C8B-B14F-4D97-AF65-F5344CB8AC3E}">
        <p14:creationId xmlns:p14="http://schemas.microsoft.com/office/powerpoint/2010/main" val="13916159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8100" y="1943100"/>
            <a:ext cx="3067050" cy="3225800"/>
          </a:xfrm>
        </p:spPr>
        <p:txBody>
          <a:bodyPr/>
          <a:lstStyle/>
          <a:p>
            <a:endParaRPr lang="id-ID"/>
          </a:p>
        </p:txBody>
      </p:sp>
      <p:sp>
        <p:nvSpPr>
          <p:cNvPr id="8" name="Picture Placeholder 6"/>
          <p:cNvSpPr>
            <a:spLocks noGrp="1"/>
          </p:cNvSpPr>
          <p:nvPr>
            <p:ph type="pic" sz="quarter" idx="11"/>
          </p:nvPr>
        </p:nvSpPr>
        <p:spPr>
          <a:xfrm>
            <a:off x="3028950" y="1943100"/>
            <a:ext cx="3067050" cy="3225800"/>
          </a:xfrm>
        </p:spPr>
        <p:txBody>
          <a:bodyPr/>
          <a:lstStyle/>
          <a:p>
            <a:endParaRPr lang="id-ID"/>
          </a:p>
        </p:txBody>
      </p:sp>
      <p:sp>
        <p:nvSpPr>
          <p:cNvPr id="9" name="Picture Placeholder 6"/>
          <p:cNvSpPr>
            <a:spLocks noGrp="1"/>
          </p:cNvSpPr>
          <p:nvPr>
            <p:ph type="pic" sz="quarter" idx="12"/>
          </p:nvPr>
        </p:nvSpPr>
        <p:spPr>
          <a:xfrm>
            <a:off x="6096000" y="1943100"/>
            <a:ext cx="3067050" cy="3225800"/>
          </a:xfrm>
        </p:spPr>
        <p:txBody>
          <a:bodyPr/>
          <a:lstStyle/>
          <a:p>
            <a:endParaRPr lang="id-ID"/>
          </a:p>
        </p:txBody>
      </p:sp>
      <p:sp>
        <p:nvSpPr>
          <p:cNvPr id="10" name="Picture Placeholder 6"/>
          <p:cNvSpPr>
            <a:spLocks noGrp="1"/>
          </p:cNvSpPr>
          <p:nvPr>
            <p:ph type="pic" sz="quarter" idx="13"/>
          </p:nvPr>
        </p:nvSpPr>
        <p:spPr>
          <a:xfrm>
            <a:off x="9163050" y="1943100"/>
            <a:ext cx="3067050" cy="3225800"/>
          </a:xfrm>
        </p:spPr>
        <p:txBody>
          <a:bodyPr/>
          <a:lstStyle/>
          <a:p>
            <a:endParaRPr lang="id-ID"/>
          </a:p>
        </p:txBody>
      </p:sp>
    </p:spTree>
    <p:extLst>
      <p:ext uri="{BB962C8B-B14F-4D97-AF65-F5344CB8AC3E}">
        <p14:creationId xmlns:p14="http://schemas.microsoft.com/office/powerpoint/2010/main" val="17921290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5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028700" y="812800"/>
            <a:ext cx="2374900" cy="4076700"/>
          </a:xfrm>
        </p:spPr>
        <p:txBody>
          <a:bodyPr/>
          <a:lstStyle/>
          <a:p>
            <a:endParaRPr lang="id-ID"/>
          </a:p>
        </p:txBody>
      </p:sp>
      <p:sp>
        <p:nvSpPr>
          <p:cNvPr id="11" name="Picture Placeholder 6"/>
          <p:cNvSpPr>
            <a:spLocks noGrp="1"/>
          </p:cNvSpPr>
          <p:nvPr>
            <p:ph type="pic" sz="quarter" idx="11"/>
          </p:nvPr>
        </p:nvSpPr>
        <p:spPr>
          <a:xfrm>
            <a:off x="3619500" y="812800"/>
            <a:ext cx="2374900" cy="4076700"/>
          </a:xfrm>
        </p:spPr>
        <p:txBody>
          <a:bodyPr/>
          <a:lstStyle/>
          <a:p>
            <a:endParaRPr lang="id-ID"/>
          </a:p>
        </p:txBody>
      </p:sp>
      <p:sp>
        <p:nvSpPr>
          <p:cNvPr id="12" name="Picture Placeholder 6"/>
          <p:cNvSpPr>
            <a:spLocks noGrp="1"/>
          </p:cNvSpPr>
          <p:nvPr>
            <p:ph type="pic" sz="quarter" idx="12"/>
          </p:nvPr>
        </p:nvSpPr>
        <p:spPr>
          <a:xfrm>
            <a:off x="6210300" y="812800"/>
            <a:ext cx="2374900" cy="4076700"/>
          </a:xfrm>
        </p:spPr>
        <p:txBody>
          <a:bodyPr/>
          <a:lstStyle/>
          <a:p>
            <a:endParaRPr lang="id-ID"/>
          </a:p>
        </p:txBody>
      </p:sp>
      <p:sp>
        <p:nvSpPr>
          <p:cNvPr id="13" name="Picture Placeholder 6"/>
          <p:cNvSpPr>
            <a:spLocks noGrp="1"/>
          </p:cNvSpPr>
          <p:nvPr>
            <p:ph type="pic" sz="quarter" idx="13"/>
          </p:nvPr>
        </p:nvSpPr>
        <p:spPr>
          <a:xfrm>
            <a:off x="8801100" y="812800"/>
            <a:ext cx="2374900" cy="4076700"/>
          </a:xfrm>
        </p:spPr>
        <p:txBody>
          <a:bodyPr/>
          <a:lstStyle/>
          <a:p>
            <a:endParaRPr lang="id-ID"/>
          </a:p>
        </p:txBody>
      </p:sp>
    </p:spTree>
    <p:extLst>
      <p:ext uri="{BB962C8B-B14F-4D97-AF65-F5344CB8AC3E}">
        <p14:creationId xmlns:p14="http://schemas.microsoft.com/office/powerpoint/2010/main" val="1611394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0113556" y="667656"/>
            <a:ext cx="1397000" cy="5522689"/>
          </a:xfrm>
        </p:spPr>
        <p:txBody>
          <a:bodyPr/>
          <a:lstStyle/>
          <a:p>
            <a:endParaRPr lang="id-ID"/>
          </a:p>
        </p:txBody>
      </p:sp>
      <p:sp>
        <p:nvSpPr>
          <p:cNvPr id="8" name="Picture Placeholder 6"/>
          <p:cNvSpPr>
            <a:spLocks noGrp="1"/>
          </p:cNvSpPr>
          <p:nvPr>
            <p:ph type="pic" sz="quarter" idx="11"/>
          </p:nvPr>
        </p:nvSpPr>
        <p:spPr>
          <a:xfrm>
            <a:off x="7294156" y="667656"/>
            <a:ext cx="1397000" cy="5522689"/>
          </a:xfrm>
        </p:spPr>
        <p:txBody>
          <a:bodyPr/>
          <a:lstStyle/>
          <a:p>
            <a:endParaRPr lang="id-ID"/>
          </a:p>
        </p:txBody>
      </p:sp>
      <p:sp>
        <p:nvSpPr>
          <p:cNvPr id="9" name="Picture Placeholder 6"/>
          <p:cNvSpPr>
            <a:spLocks noGrp="1"/>
          </p:cNvSpPr>
          <p:nvPr>
            <p:ph type="pic" sz="quarter" idx="12"/>
          </p:nvPr>
        </p:nvSpPr>
        <p:spPr>
          <a:xfrm>
            <a:off x="8701316" y="667656"/>
            <a:ext cx="1397000" cy="5522689"/>
          </a:xfrm>
        </p:spPr>
        <p:txBody>
          <a:bodyPr/>
          <a:lstStyle/>
          <a:p>
            <a:endParaRPr lang="id-ID"/>
          </a:p>
        </p:txBody>
      </p:sp>
    </p:spTree>
    <p:extLst>
      <p:ext uri="{BB962C8B-B14F-4D97-AF65-F5344CB8AC3E}">
        <p14:creationId xmlns:p14="http://schemas.microsoft.com/office/powerpoint/2010/main" val="25344224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50863" y="623888"/>
            <a:ext cx="8158162" cy="5602287"/>
          </a:xfrm>
        </p:spPr>
        <p:txBody>
          <a:bodyPr/>
          <a:lstStyle/>
          <a:p>
            <a:endParaRPr lang="id-ID"/>
          </a:p>
        </p:txBody>
      </p:sp>
    </p:spTree>
    <p:extLst>
      <p:ext uri="{BB962C8B-B14F-4D97-AF65-F5344CB8AC3E}">
        <p14:creationId xmlns:p14="http://schemas.microsoft.com/office/powerpoint/2010/main" val="29304007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778000" y="1600200"/>
            <a:ext cx="2133600" cy="2133600"/>
          </a:xfrm>
        </p:spPr>
        <p:txBody>
          <a:bodyPr/>
          <a:lstStyle/>
          <a:p>
            <a:endParaRPr lang="id-ID"/>
          </a:p>
        </p:txBody>
      </p:sp>
      <p:sp>
        <p:nvSpPr>
          <p:cNvPr id="8" name="Picture Placeholder 6"/>
          <p:cNvSpPr>
            <a:spLocks noGrp="1"/>
          </p:cNvSpPr>
          <p:nvPr>
            <p:ph type="pic" sz="quarter" idx="11"/>
          </p:nvPr>
        </p:nvSpPr>
        <p:spPr>
          <a:xfrm>
            <a:off x="1778000" y="3733800"/>
            <a:ext cx="2133600" cy="2133600"/>
          </a:xfrm>
        </p:spPr>
        <p:txBody>
          <a:bodyPr/>
          <a:lstStyle/>
          <a:p>
            <a:endParaRPr lang="id-ID"/>
          </a:p>
        </p:txBody>
      </p:sp>
      <p:sp>
        <p:nvSpPr>
          <p:cNvPr id="9" name="Picture Placeholder 6"/>
          <p:cNvSpPr>
            <a:spLocks noGrp="1"/>
          </p:cNvSpPr>
          <p:nvPr>
            <p:ph type="pic" sz="quarter" idx="12"/>
          </p:nvPr>
        </p:nvSpPr>
        <p:spPr>
          <a:xfrm>
            <a:off x="3911600" y="1600200"/>
            <a:ext cx="2133600" cy="2133600"/>
          </a:xfrm>
        </p:spPr>
        <p:txBody>
          <a:bodyPr/>
          <a:lstStyle/>
          <a:p>
            <a:endParaRPr lang="id-ID"/>
          </a:p>
        </p:txBody>
      </p:sp>
      <p:sp>
        <p:nvSpPr>
          <p:cNvPr id="10" name="Picture Placeholder 6"/>
          <p:cNvSpPr>
            <a:spLocks noGrp="1"/>
          </p:cNvSpPr>
          <p:nvPr>
            <p:ph type="pic" sz="quarter" idx="13"/>
          </p:nvPr>
        </p:nvSpPr>
        <p:spPr>
          <a:xfrm>
            <a:off x="3911600" y="3733800"/>
            <a:ext cx="2133600" cy="2133600"/>
          </a:xfrm>
        </p:spPr>
        <p:txBody>
          <a:bodyPr/>
          <a:lstStyle/>
          <a:p>
            <a:endParaRPr lang="id-ID"/>
          </a:p>
        </p:txBody>
      </p:sp>
      <p:sp>
        <p:nvSpPr>
          <p:cNvPr id="11" name="Picture Placeholder 6"/>
          <p:cNvSpPr>
            <a:spLocks noGrp="1"/>
          </p:cNvSpPr>
          <p:nvPr>
            <p:ph type="pic" sz="quarter" idx="14"/>
          </p:nvPr>
        </p:nvSpPr>
        <p:spPr>
          <a:xfrm>
            <a:off x="6045200" y="1600200"/>
            <a:ext cx="2133600" cy="2133600"/>
          </a:xfrm>
        </p:spPr>
        <p:txBody>
          <a:bodyPr/>
          <a:lstStyle/>
          <a:p>
            <a:endParaRPr lang="id-ID"/>
          </a:p>
        </p:txBody>
      </p:sp>
      <p:sp>
        <p:nvSpPr>
          <p:cNvPr id="12" name="Picture Placeholder 6"/>
          <p:cNvSpPr>
            <a:spLocks noGrp="1"/>
          </p:cNvSpPr>
          <p:nvPr>
            <p:ph type="pic" sz="quarter" idx="15"/>
          </p:nvPr>
        </p:nvSpPr>
        <p:spPr>
          <a:xfrm>
            <a:off x="6045200" y="3733800"/>
            <a:ext cx="2133600" cy="2133600"/>
          </a:xfrm>
        </p:spPr>
        <p:txBody>
          <a:bodyPr/>
          <a:lstStyle/>
          <a:p>
            <a:endParaRPr lang="id-ID"/>
          </a:p>
        </p:txBody>
      </p:sp>
      <p:sp>
        <p:nvSpPr>
          <p:cNvPr id="13" name="Picture Placeholder 6"/>
          <p:cNvSpPr>
            <a:spLocks noGrp="1"/>
          </p:cNvSpPr>
          <p:nvPr>
            <p:ph type="pic" sz="quarter" idx="16"/>
          </p:nvPr>
        </p:nvSpPr>
        <p:spPr>
          <a:xfrm>
            <a:off x="8178800" y="1600200"/>
            <a:ext cx="2133600" cy="2133600"/>
          </a:xfrm>
        </p:spPr>
        <p:txBody>
          <a:bodyPr/>
          <a:lstStyle/>
          <a:p>
            <a:endParaRPr lang="id-ID"/>
          </a:p>
        </p:txBody>
      </p:sp>
      <p:sp>
        <p:nvSpPr>
          <p:cNvPr id="14" name="Picture Placeholder 6"/>
          <p:cNvSpPr>
            <a:spLocks noGrp="1"/>
          </p:cNvSpPr>
          <p:nvPr>
            <p:ph type="pic" sz="quarter" idx="17"/>
          </p:nvPr>
        </p:nvSpPr>
        <p:spPr>
          <a:xfrm>
            <a:off x="8178800" y="3733800"/>
            <a:ext cx="2133600" cy="2133600"/>
          </a:xfrm>
        </p:spPr>
        <p:txBody>
          <a:bodyPr/>
          <a:lstStyle/>
          <a:p>
            <a:endParaRPr lang="id-ID"/>
          </a:p>
        </p:txBody>
      </p:sp>
    </p:spTree>
    <p:extLst>
      <p:ext uri="{BB962C8B-B14F-4D97-AF65-F5344CB8AC3E}">
        <p14:creationId xmlns:p14="http://schemas.microsoft.com/office/powerpoint/2010/main" val="176587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2786063"/>
          </a:xfrm>
        </p:spPr>
        <p:txBody>
          <a:bodyPr/>
          <a:lstStyle/>
          <a:p>
            <a:endParaRPr lang="id-ID"/>
          </a:p>
        </p:txBody>
      </p:sp>
    </p:spTree>
    <p:extLst>
      <p:ext uri="{BB962C8B-B14F-4D97-AF65-F5344CB8AC3E}">
        <p14:creationId xmlns:p14="http://schemas.microsoft.com/office/powerpoint/2010/main" val="186606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9158510" y="590548"/>
            <a:ext cx="2481948" cy="5732235"/>
          </a:xfrm>
        </p:spPr>
        <p:txBody>
          <a:bodyPr/>
          <a:lstStyle/>
          <a:p>
            <a:endParaRPr lang="id-ID"/>
          </a:p>
        </p:txBody>
      </p:sp>
      <p:sp>
        <p:nvSpPr>
          <p:cNvPr id="8" name="Picture Placeholder 6"/>
          <p:cNvSpPr>
            <a:spLocks noGrp="1"/>
          </p:cNvSpPr>
          <p:nvPr>
            <p:ph type="pic" sz="quarter" idx="11"/>
          </p:nvPr>
        </p:nvSpPr>
        <p:spPr>
          <a:xfrm>
            <a:off x="6568617" y="576032"/>
            <a:ext cx="2481948" cy="2902858"/>
          </a:xfrm>
        </p:spPr>
        <p:txBody>
          <a:bodyPr/>
          <a:lstStyle/>
          <a:p>
            <a:endParaRPr lang="id-ID"/>
          </a:p>
        </p:txBody>
      </p:sp>
      <p:sp>
        <p:nvSpPr>
          <p:cNvPr id="10" name="Picture Placeholder 6"/>
          <p:cNvSpPr>
            <a:spLocks noGrp="1"/>
          </p:cNvSpPr>
          <p:nvPr>
            <p:ph type="pic" sz="quarter" idx="12"/>
          </p:nvPr>
        </p:nvSpPr>
        <p:spPr>
          <a:xfrm>
            <a:off x="6568617" y="3579584"/>
            <a:ext cx="2481948" cy="2743199"/>
          </a:xfrm>
        </p:spPr>
        <p:txBody>
          <a:bodyPr/>
          <a:lstStyle/>
          <a:p>
            <a:endParaRPr lang="id-ID" dirty="0"/>
          </a:p>
        </p:txBody>
      </p:sp>
    </p:spTree>
    <p:extLst>
      <p:ext uri="{BB962C8B-B14F-4D97-AF65-F5344CB8AC3E}">
        <p14:creationId xmlns:p14="http://schemas.microsoft.com/office/powerpoint/2010/main" val="307510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0"/>
            <a:ext cx="2481948" cy="4580164"/>
          </a:xfrm>
        </p:spPr>
        <p:txBody>
          <a:bodyPr/>
          <a:lstStyle/>
          <a:p>
            <a:endParaRPr lang="id-ID"/>
          </a:p>
        </p:txBody>
      </p:sp>
      <p:sp>
        <p:nvSpPr>
          <p:cNvPr id="7" name="Picture Placeholder 6"/>
          <p:cNvSpPr>
            <a:spLocks noGrp="1"/>
          </p:cNvSpPr>
          <p:nvPr>
            <p:ph type="pic" sz="quarter" idx="11"/>
          </p:nvPr>
        </p:nvSpPr>
        <p:spPr>
          <a:xfrm>
            <a:off x="2592614" y="2859314"/>
            <a:ext cx="2481948" cy="3998686"/>
          </a:xfrm>
        </p:spPr>
        <p:txBody>
          <a:bodyPr/>
          <a:lstStyle/>
          <a:p>
            <a:endParaRPr lang="id-ID"/>
          </a:p>
        </p:txBody>
      </p:sp>
      <p:sp>
        <p:nvSpPr>
          <p:cNvPr id="8" name="Picture Placeholder 6"/>
          <p:cNvSpPr>
            <a:spLocks noGrp="1"/>
          </p:cNvSpPr>
          <p:nvPr>
            <p:ph type="pic" sz="quarter" idx="12"/>
          </p:nvPr>
        </p:nvSpPr>
        <p:spPr>
          <a:xfrm>
            <a:off x="0" y="4695092"/>
            <a:ext cx="2481948" cy="2162908"/>
          </a:xfrm>
        </p:spPr>
        <p:txBody>
          <a:bodyPr/>
          <a:lstStyle/>
          <a:p>
            <a:endParaRPr lang="id-ID" dirty="0"/>
          </a:p>
        </p:txBody>
      </p:sp>
      <p:sp>
        <p:nvSpPr>
          <p:cNvPr id="9" name="Picture Placeholder 6"/>
          <p:cNvSpPr>
            <a:spLocks noGrp="1"/>
          </p:cNvSpPr>
          <p:nvPr>
            <p:ph type="pic" sz="quarter" idx="13"/>
          </p:nvPr>
        </p:nvSpPr>
        <p:spPr>
          <a:xfrm>
            <a:off x="2592614" y="0"/>
            <a:ext cx="2481948" cy="2743200"/>
          </a:xfrm>
        </p:spPr>
        <p:txBody>
          <a:bodyPr/>
          <a:lstStyle/>
          <a:p>
            <a:endParaRPr lang="id-ID"/>
          </a:p>
        </p:txBody>
      </p:sp>
    </p:spTree>
    <p:extLst>
      <p:ext uri="{BB962C8B-B14F-4D97-AF65-F5344CB8AC3E}">
        <p14:creationId xmlns:p14="http://schemas.microsoft.com/office/powerpoint/2010/main" val="783468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0" name="Picture Placeholder 6"/>
          <p:cNvSpPr>
            <a:spLocks noGrp="1"/>
          </p:cNvSpPr>
          <p:nvPr>
            <p:ph type="pic" sz="quarter" idx="12"/>
          </p:nvPr>
        </p:nvSpPr>
        <p:spPr>
          <a:xfrm>
            <a:off x="6183086" y="4659085"/>
            <a:ext cx="3004457" cy="2235199"/>
          </a:xfrm>
        </p:spPr>
        <p:txBody>
          <a:bodyPr/>
          <a:lstStyle/>
          <a:p>
            <a:endParaRPr lang="id-ID"/>
          </a:p>
        </p:txBody>
      </p:sp>
      <p:sp>
        <p:nvSpPr>
          <p:cNvPr id="11" name="Picture Placeholder 6"/>
          <p:cNvSpPr>
            <a:spLocks noGrp="1"/>
          </p:cNvSpPr>
          <p:nvPr>
            <p:ph type="pic" sz="quarter" idx="13"/>
          </p:nvPr>
        </p:nvSpPr>
        <p:spPr>
          <a:xfrm>
            <a:off x="9187543" y="2235199"/>
            <a:ext cx="3004458" cy="2423886"/>
          </a:xfrm>
        </p:spPr>
        <p:txBody>
          <a:bodyPr/>
          <a:lstStyle/>
          <a:p>
            <a:endParaRPr lang="id-ID"/>
          </a:p>
        </p:txBody>
      </p:sp>
      <p:sp>
        <p:nvSpPr>
          <p:cNvPr id="12" name="Picture Placeholder 6"/>
          <p:cNvSpPr>
            <a:spLocks noGrp="1"/>
          </p:cNvSpPr>
          <p:nvPr>
            <p:ph type="pic" sz="quarter" idx="14"/>
          </p:nvPr>
        </p:nvSpPr>
        <p:spPr>
          <a:xfrm>
            <a:off x="6183085" y="0"/>
            <a:ext cx="3004457" cy="2235199"/>
          </a:xfrm>
        </p:spPr>
        <p:txBody>
          <a:bodyPr/>
          <a:lstStyle/>
          <a:p>
            <a:endParaRPr lang="id-ID"/>
          </a:p>
        </p:txBody>
      </p:sp>
    </p:spTree>
    <p:extLst>
      <p:ext uri="{BB962C8B-B14F-4D97-AF65-F5344CB8AC3E}">
        <p14:creationId xmlns:p14="http://schemas.microsoft.com/office/powerpoint/2010/main" val="112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49288" y="692150"/>
            <a:ext cx="2728005" cy="2699204"/>
          </a:xfrm>
        </p:spPr>
        <p:txBody>
          <a:bodyPr/>
          <a:lstStyle/>
          <a:p>
            <a:endParaRPr lang="id-ID"/>
          </a:p>
        </p:txBody>
      </p:sp>
      <p:sp>
        <p:nvSpPr>
          <p:cNvPr id="11" name="Picture Placeholder 6"/>
          <p:cNvSpPr>
            <a:spLocks noGrp="1"/>
          </p:cNvSpPr>
          <p:nvPr>
            <p:ph type="pic" sz="quarter" idx="11"/>
          </p:nvPr>
        </p:nvSpPr>
        <p:spPr>
          <a:xfrm>
            <a:off x="649288" y="3511097"/>
            <a:ext cx="2728005" cy="2699204"/>
          </a:xfrm>
        </p:spPr>
        <p:txBody>
          <a:bodyPr/>
          <a:lstStyle/>
          <a:p>
            <a:endParaRPr lang="id-ID"/>
          </a:p>
        </p:txBody>
      </p:sp>
      <p:sp>
        <p:nvSpPr>
          <p:cNvPr id="12" name="Picture Placeholder 6"/>
          <p:cNvSpPr>
            <a:spLocks noGrp="1"/>
          </p:cNvSpPr>
          <p:nvPr>
            <p:ph type="pic" sz="quarter" idx="12"/>
          </p:nvPr>
        </p:nvSpPr>
        <p:spPr>
          <a:xfrm>
            <a:off x="3491593" y="692150"/>
            <a:ext cx="2728005" cy="2699204"/>
          </a:xfrm>
        </p:spPr>
        <p:txBody>
          <a:bodyPr/>
          <a:lstStyle/>
          <a:p>
            <a:endParaRPr lang="id-ID"/>
          </a:p>
        </p:txBody>
      </p:sp>
      <p:sp>
        <p:nvSpPr>
          <p:cNvPr id="13" name="Picture Placeholder 6"/>
          <p:cNvSpPr>
            <a:spLocks noGrp="1"/>
          </p:cNvSpPr>
          <p:nvPr>
            <p:ph type="pic" sz="quarter" idx="13"/>
          </p:nvPr>
        </p:nvSpPr>
        <p:spPr>
          <a:xfrm>
            <a:off x="3491593" y="3511097"/>
            <a:ext cx="2728005" cy="2699204"/>
          </a:xfrm>
        </p:spPr>
        <p:txBody>
          <a:bodyPr/>
          <a:lstStyle/>
          <a:p>
            <a:endParaRPr lang="id-ID"/>
          </a:p>
        </p:txBody>
      </p:sp>
    </p:spTree>
    <p:extLst>
      <p:ext uri="{BB962C8B-B14F-4D97-AF65-F5344CB8AC3E}">
        <p14:creationId xmlns:p14="http://schemas.microsoft.com/office/powerpoint/2010/main" val="34574052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F11EA-837A-4EAD-BA8F-C3D332E83FA0}" type="datetimeFigureOut">
              <a:rPr lang="id-ID" smtClean="0"/>
              <a:t>19/01/20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35A79-4AB6-4E03-8896-10AB32C1D037}" type="slidenum">
              <a:rPr lang="id-ID" smtClean="0"/>
              <a:t>‹#›</a:t>
            </a:fld>
            <a:endParaRPr lang="id-ID"/>
          </a:p>
        </p:txBody>
      </p:sp>
    </p:spTree>
    <p:extLst>
      <p:ext uri="{BB962C8B-B14F-4D97-AF65-F5344CB8AC3E}">
        <p14:creationId xmlns:p14="http://schemas.microsoft.com/office/powerpoint/2010/main" val="3866310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89" r:id="rId19"/>
    <p:sldLayoutId id="2147483668" r:id="rId20"/>
    <p:sldLayoutId id="2147483670" r:id="rId21"/>
    <p:sldLayoutId id="2147483672" r:id="rId22"/>
    <p:sldLayoutId id="2147483692" r:id="rId23"/>
    <p:sldLayoutId id="2147483674" r:id="rId24"/>
    <p:sldLayoutId id="2147483676" r:id="rId25"/>
    <p:sldLayoutId id="2147483677" r:id="rId26"/>
    <p:sldLayoutId id="2147483678" r:id="rId27"/>
    <p:sldLayoutId id="2147483679" r:id="rId28"/>
    <p:sldLayoutId id="2147483680" r:id="rId29"/>
    <p:sldLayoutId id="2147483682" r:id="rId30"/>
    <p:sldLayoutId id="2147483684" r:id="rId31"/>
    <p:sldLayoutId id="2147483687" r:id="rId32"/>
    <p:sldLayoutId id="2147483693" r:id="rId33"/>
    <p:sldLayoutId id="2147483694" r:id="rId34"/>
    <p:sldLayoutId id="2147483696" r:id="rId35"/>
    <p:sldLayoutId id="2147483697" r:id="rId36"/>
    <p:sldLayoutId id="2147483698" r:id="rId37"/>
    <p:sldLayoutId id="2147483699" r:id="rId38"/>
    <p:sldLayoutId id="2147483700" r:id="rId39"/>
    <p:sldLayoutId id="2147483701" r:id="rId40"/>
    <p:sldLayoutId id="2147483702" r:id="rId4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9000">
              <a:schemeClr val="accent1">
                <a:lumMod val="59000"/>
                <a:alpha val="0"/>
              </a:schemeClr>
            </a:gs>
            <a:gs pos="88000">
              <a:schemeClr val="accent1">
                <a:lumMod val="45000"/>
                <a:lumOff val="55000"/>
                <a:alpha val="76000"/>
              </a:schemeClr>
            </a:gs>
            <a:gs pos="100000">
              <a:schemeClr val="accent1">
                <a:lumMod val="30000"/>
                <a:lumOff val="70000"/>
              </a:schemeClr>
            </a:gs>
          </a:gsLst>
          <a:lin ang="3780000" scaled="0"/>
          <a:tileRect/>
        </a:gradFill>
        <a:effectLst/>
      </p:bgPr>
    </p:bg>
    <p:spTree>
      <p:nvGrpSpPr>
        <p:cNvPr id="1" name=""/>
        <p:cNvGrpSpPr/>
        <p:nvPr/>
      </p:nvGrpSpPr>
      <p:grpSpPr>
        <a:xfrm>
          <a:off x="0" y="0"/>
          <a:ext cx="0" cy="0"/>
          <a:chOff x="0" y="0"/>
          <a:chExt cx="0" cy="0"/>
        </a:xfrm>
      </p:grpSpPr>
      <p:sp>
        <p:nvSpPr>
          <p:cNvPr id="6" name="Rectangle 5"/>
          <p:cNvSpPr/>
          <p:nvPr/>
        </p:nvSpPr>
        <p:spPr>
          <a:xfrm>
            <a:off x="1999387" y="3733569"/>
            <a:ext cx="7970197" cy="646331"/>
          </a:xfrm>
          <a:prstGeom prst="rect">
            <a:avLst/>
          </a:prstGeom>
        </p:spPr>
        <p:txBody>
          <a:bodyPr wrap="square">
            <a:spAutoFit/>
          </a:bodyPr>
          <a:lstStyle/>
          <a:p>
            <a:pPr algn="ctr"/>
            <a:r>
              <a:rPr lang="id-ID" sz="3600" spc="600" dirty="0" err="1">
                <a:solidFill>
                  <a:schemeClr val="tx2">
                    <a:lumMod val="60000"/>
                    <a:lumOff val="40000"/>
                  </a:schemeClr>
                </a:solidFill>
                <a:latin typeface="Consolas" panose="020B0609020204030204" pitchFamily="49" charset="0"/>
                <a:ea typeface="Lato Light" panose="020F0502020204030203" pitchFamily="34" charset="0"/>
                <a:cs typeface="Consolas" panose="020B0609020204030204" pitchFamily="49" charset="0"/>
              </a:rPr>
              <a:t>Architecture</a:t>
            </a:r>
            <a:r>
              <a:rPr lang="id-ID" sz="3600" spc="600" dirty="0">
                <a:solidFill>
                  <a:schemeClr val="tx2">
                    <a:lumMod val="60000"/>
                    <a:lumOff val="40000"/>
                  </a:schemeClr>
                </a:solidFill>
                <a:latin typeface="Consolas" panose="020B0609020204030204" pitchFamily="49" charset="0"/>
                <a:ea typeface="Lato Light" panose="020F0502020204030203" pitchFamily="34" charset="0"/>
                <a:cs typeface="Consolas" panose="020B0609020204030204" pitchFamily="49" charset="0"/>
              </a:rPr>
              <a:t> </a:t>
            </a:r>
            <a:r>
              <a:rPr lang="id-ID" sz="3600" spc="800" dirty="0" err="1">
                <a:solidFill>
                  <a:schemeClr val="tx2">
                    <a:lumMod val="60000"/>
                    <a:lumOff val="40000"/>
                  </a:schemeClr>
                </a:solidFill>
                <a:latin typeface="Consolas" panose="020B0609020204030204" pitchFamily="49" charset="0"/>
                <a:ea typeface="Lato Light" panose="020F0502020204030203" pitchFamily="34" charset="0"/>
                <a:cs typeface="Consolas" panose="020B0609020204030204" pitchFamily="49" charset="0"/>
              </a:rPr>
              <a:t>by</a:t>
            </a:r>
            <a:r>
              <a:rPr lang="id-ID" sz="3600" spc="600" dirty="0">
                <a:solidFill>
                  <a:schemeClr val="tx2">
                    <a:lumMod val="60000"/>
                    <a:lumOff val="40000"/>
                  </a:schemeClr>
                </a:solidFill>
                <a:latin typeface="Consolas" panose="020B0609020204030204" pitchFamily="49" charset="0"/>
                <a:ea typeface="Lato Light" panose="020F0502020204030203" pitchFamily="34" charset="0"/>
                <a:cs typeface="Consolas" panose="020B0609020204030204" pitchFamily="49" charset="0"/>
              </a:rPr>
              <a:t> </a:t>
            </a:r>
            <a:r>
              <a:rPr lang="id-ID" sz="3600" spc="600" dirty="0" err="1">
                <a:solidFill>
                  <a:schemeClr val="tx2">
                    <a:lumMod val="60000"/>
                    <a:lumOff val="40000"/>
                  </a:schemeClr>
                </a:solidFill>
                <a:latin typeface="Consolas" panose="020B0609020204030204" pitchFamily="49" charset="0"/>
                <a:ea typeface="Lato Light" panose="020F0502020204030203" pitchFamily="34" charset="0"/>
                <a:cs typeface="Consolas" panose="020B0609020204030204" pitchFamily="49" charset="0"/>
              </a:rPr>
              <a:t>Example</a:t>
            </a:r>
            <a:endParaRPr lang="id-ID" sz="3600" spc="600" dirty="0">
              <a:solidFill>
                <a:schemeClr val="tx2">
                  <a:lumMod val="60000"/>
                  <a:lumOff val="40000"/>
                </a:schemeClr>
              </a:solidFill>
              <a:latin typeface="Consolas" panose="020B0609020204030204" pitchFamily="49" charset="0"/>
              <a:ea typeface="Lato Light" panose="020F0502020204030203" pitchFamily="34" charset="0"/>
              <a:cs typeface="Consolas" panose="020B0609020204030204" pitchFamily="49" charset="0"/>
            </a:endParaRPr>
          </a:p>
        </p:txBody>
      </p:sp>
      <p:sp>
        <p:nvSpPr>
          <p:cNvPr id="7" name="Rectangle 6"/>
          <p:cNvSpPr/>
          <p:nvPr/>
        </p:nvSpPr>
        <p:spPr>
          <a:xfrm>
            <a:off x="0" y="2610185"/>
            <a:ext cx="12192001" cy="1446550"/>
          </a:xfrm>
          <a:prstGeom prst="rect">
            <a:avLst/>
          </a:prstGeom>
          <a:effectLst/>
        </p:spPr>
        <p:txBody>
          <a:bodyPr wrap="square">
            <a:spAutoFit/>
          </a:bodyPr>
          <a:lstStyle/>
          <a:p>
            <a:pPr algn="ctr"/>
            <a:r>
              <a:rPr lang="id-ID" sz="8800" spc="2000" dirty="0">
                <a:solidFill>
                  <a:schemeClr val="tx2"/>
                </a:solidFill>
                <a:latin typeface="Consolas" panose="020B0609020204030204" pitchFamily="49" charset="0"/>
                <a:ea typeface="Lato Black" panose="020F0502020204030203" pitchFamily="34" charset="0"/>
                <a:cs typeface="Consolas" panose="020B0609020204030204" pitchFamily="49" charset="0"/>
              </a:rPr>
              <a:t>STREAMING</a:t>
            </a:r>
          </a:p>
        </p:txBody>
      </p:sp>
    </p:spTree>
    <p:extLst>
      <p:ext uri="{BB962C8B-B14F-4D97-AF65-F5344CB8AC3E}">
        <p14:creationId xmlns:p14="http://schemas.microsoft.com/office/powerpoint/2010/main" val="3362058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4" y="0"/>
            <a:ext cx="12192001"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Subtitle 2"/>
          <p:cNvSpPr txBox="1">
            <a:spLocks/>
          </p:cNvSpPr>
          <p:nvPr/>
        </p:nvSpPr>
        <p:spPr>
          <a:xfrm>
            <a:off x="2932351" y="853892"/>
            <a:ext cx="6327297" cy="1108808"/>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3600" dirty="0">
                <a:latin typeface="Kelson Sans" panose="02000500000000000000" pitchFamily="50" charset="0"/>
                <a:ea typeface="Lato" panose="020F0502020204030203" pitchFamily="34" charset="0"/>
                <a:cs typeface="Lato" panose="020F0502020204030203" pitchFamily="34" charset="0"/>
              </a:rPr>
              <a:t>WHAT WE OUR COMMON SERVICE</a:t>
            </a:r>
          </a:p>
        </p:txBody>
      </p:sp>
      <p:sp>
        <p:nvSpPr>
          <p:cNvPr id="48" name="Rectangle 47"/>
          <p:cNvSpPr/>
          <p:nvPr/>
        </p:nvSpPr>
        <p:spPr>
          <a:xfrm>
            <a:off x="1575508" y="2081609"/>
            <a:ext cx="9040981" cy="480453"/>
          </a:xfrm>
          <a:prstGeom prst="rect">
            <a:avLst/>
          </a:prstGeom>
        </p:spPr>
        <p:txBody>
          <a:bodyPr wrap="square">
            <a:spAutoFit/>
          </a:bodyPr>
          <a:lstStyle/>
          <a:p>
            <a:pPr algn="ctr">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t>
            </a:r>
            <a:r>
              <a:rPr lang="id-ID" sz="900" dirty="0">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a:t>
            </a:r>
          </a:p>
        </p:txBody>
      </p:sp>
      <p:sp>
        <p:nvSpPr>
          <p:cNvPr id="53" name="Subtitle 2"/>
          <p:cNvSpPr txBox="1">
            <a:spLocks/>
          </p:cNvSpPr>
          <p:nvPr/>
        </p:nvSpPr>
        <p:spPr>
          <a:xfrm>
            <a:off x="1203468" y="4935742"/>
            <a:ext cx="2303024" cy="275274"/>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1200" dirty="0">
                <a:latin typeface="Kelson Sans" panose="02000500000000000000" pitchFamily="50" charset="0"/>
                <a:ea typeface="Lato" panose="020F0502020204030203" pitchFamily="34" charset="0"/>
                <a:cs typeface="Lato" panose="020F0502020204030203" pitchFamily="34" charset="0"/>
              </a:rPr>
              <a:t>Setting</a:t>
            </a:r>
          </a:p>
        </p:txBody>
      </p:sp>
      <p:sp>
        <p:nvSpPr>
          <p:cNvPr id="54" name="Rectangle 53"/>
          <p:cNvSpPr/>
          <p:nvPr/>
        </p:nvSpPr>
        <p:spPr>
          <a:xfrm>
            <a:off x="1060278" y="5233943"/>
            <a:ext cx="2497507" cy="715581"/>
          </a:xfrm>
          <a:prstGeom prst="rect">
            <a:avLst/>
          </a:prstGeom>
        </p:spPr>
        <p:txBody>
          <a:bodyPr wrap="square">
            <a:spAutoFit/>
          </a:bodyPr>
          <a:lstStyle/>
          <a:p>
            <a:pPr algn="ctr">
              <a:lnSpc>
                <a:spcPct val="150000"/>
              </a:lnSpc>
            </a:pPr>
            <a:r>
              <a:rPr lang="id-ID" sz="900" dirty="0">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a:t>
            </a:r>
          </a:p>
        </p:txBody>
      </p:sp>
      <p:sp>
        <p:nvSpPr>
          <p:cNvPr id="55" name="Subtitle 2"/>
          <p:cNvSpPr txBox="1">
            <a:spLocks/>
          </p:cNvSpPr>
          <p:nvPr/>
        </p:nvSpPr>
        <p:spPr>
          <a:xfrm>
            <a:off x="4990433" y="4935742"/>
            <a:ext cx="2303024" cy="275274"/>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1200" dirty="0">
                <a:latin typeface="Kelson Sans" panose="02000500000000000000" pitchFamily="50" charset="0"/>
                <a:ea typeface="Lato" panose="020F0502020204030203" pitchFamily="34" charset="0"/>
                <a:cs typeface="Lato" panose="020F0502020204030203" pitchFamily="34" charset="0"/>
              </a:rPr>
              <a:t>Message</a:t>
            </a:r>
          </a:p>
        </p:txBody>
      </p:sp>
      <p:sp>
        <p:nvSpPr>
          <p:cNvPr id="56" name="Rectangle 55"/>
          <p:cNvSpPr/>
          <p:nvPr/>
        </p:nvSpPr>
        <p:spPr>
          <a:xfrm>
            <a:off x="4944484" y="5233943"/>
            <a:ext cx="2394921" cy="715581"/>
          </a:xfrm>
          <a:prstGeom prst="rect">
            <a:avLst/>
          </a:prstGeom>
        </p:spPr>
        <p:txBody>
          <a:bodyPr wrap="square">
            <a:spAutoFit/>
          </a:bodyPr>
          <a:lstStyle/>
          <a:p>
            <a:pPr algn="ctr">
              <a:lnSpc>
                <a:spcPct val="150000"/>
              </a:lnSpc>
            </a:pPr>
            <a:r>
              <a:rPr lang="id-ID" sz="900" dirty="0">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a:t>
            </a:r>
          </a:p>
        </p:txBody>
      </p:sp>
      <p:sp>
        <p:nvSpPr>
          <p:cNvPr id="57" name="Subtitle 2"/>
          <p:cNvSpPr txBox="1">
            <a:spLocks/>
          </p:cNvSpPr>
          <p:nvPr/>
        </p:nvSpPr>
        <p:spPr>
          <a:xfrm>
            <a:off x="8680577" y="4935742"/>
            <a:ext cx="2303024" cy="275274"/>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1200" dirty="0">
                <a:latin typeface="Kelson Sans" panose="02000500000000000000" pitchFamily="50" charset="0"/>
                <a:ea typeface="Lato" panose="020F0502020204030203" pitchFamily="34" charset="0"/>
                <a:cs typeface="Lato" panose="020F0502020204030203" pitchFamily="34" charset="0"/>
              </a:rPr>
              <a:t>Locker</a:t>
            </a:r>
          </a:p>
        </p:txBody>
      </p:sp>
      <p:sp>
        <p:nvSpPr>
          <p:cNvPr id="58" name="Rectangle 57"/>
          <p:cNvSpPr/>
          <p:nvPr/>
        </p:nvSpPr>
        <p:spPr>
          <a:xfrm>
            <a:off x="8583335" y="5233943"/>
            <a:ext cx="2497507" cy="715581"/>
          </a:xfrm>
          <a:prstGeom prst="rect">
            <a:avLst/>
          </a:prstGeom>
        </p:spPr>
        <p:txBody>
          <a:bodyPr wrap="square">
            <a:spAutoFit/>
          </a:bodyPr>
          <a:lstStyle/>
          <a:p>
            <a:pPr algn="ctr">
              <a:lnSpc>
                <a:spcPct val="150000"/>
              </a:lnSpc>
            </a:pPr>
            <a:r>
              <a:rPr lang="id-ID" sz="900" dirty="0">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a:t>
            </a:r>
          </a:p>
        </p:txBody>
      </p:sp>
      <p:sp>
        <p:nvSpPr>
          <p:cNvPr id="59" name="Shape 4917"/>
          <p:cNvSpPr/>
          <p:nvPr/>
        </p:nvSpPr>
        <p:spPr>
          <a:xfrm>
            <a:off x="2049016" y="4233071"/>
            <a:ext cx="520032" cy="516399"/>
          </a:xfrm>
          <a:custGeom>
            <a:avLst/>
            <a:gdLst/>
            <a:ahLst/>
            <a:cxnLst/>
            <a:rect l="0" t="0" r="0" b="0"/>
            <a:pathLst>
              <a:path w="120000" h="120000" extrusionOk="0">
                <a:moveTo>
                  <a:pt x="103054" y="71960"/>
                </a:moveTo>
                <a:lnTo>
                  <a:pt x="103054" y="71960"/>
                </a:lnTo>
                <a:cubicBezTo>
                  <a:pt x="103054" y="76146"/>
                  <a:pt x="101674" y="78936"/>
                  <a:pt x="98916" y="81727"/>
                </a:cubicBezTo>
                <a:cubicBezTo>
                  <a:pt x="98916" y="83122"/>
                  <a:pt x="108571" y="94485"/>
                  <a:pt x="103054" y="100066"/>
                </a:cubicBezTo>
                <a:cubicBezTo>
                  <a:pt x="100295" y="104252"/>
                  <a:pt x="100295" y="104252"/>
                  <a:pt x="100295" y="104252"/>
                </a:cubicBezTo>
                <a:cubicBezTo>
                  <a:pt x="96157" y="108438"/>
                  <a:pt x="84926" y="101461"/>
                  <a:pt x="82167" y="98671"/>
                </a:cubicBezTo>
                <a:cubicBezTo>
                  <a:pt x="79408" y="101461"/>
                  <a:pt x="75270" y="102857"/>
                  <a:pt x="71133" y="104252"/>
                </a:cubicBezTo>
                <a:cubicBezTo>
                  <a:pt x="72512" y="104252"/>
                  <a:pt x="72512" y="104252"/>
                  <a:pt x="72512" y="104252"/>
                </a:cubicBezTo>
                <a:cubicBezTo>
                  <a:pt x="72512" y="104252"/>
                  <a:pt x="69753" y="119800"/>
                  <a:pt x="61280" y="119800"/>
                </a:cubicBezTo>
                <a:cubicBezTo>
                  <a:pt x="58522" y="119800"/>
                  <a:pt x="58522" y="119800"/>
                  <a:pt x="58522" y="119800"/>
                </a:cubicBezTo>
                <a:cubicBezTo>
                  <a:pt x="51625" y="119800"/>
                  <a:pt x="48669" y="105647"/>
                  <a:pt x="47290" y="102857"/>
                </a:cubicBezTo>
                <a:cubicBezTo>
                  <a:pt x="44532" y="102857"/>
                  <a:pt x="40394" y="101461"/>
                  <a:pt x="37635" y="98671"/>
                </a:cubicBezTo>
                <a:cubicBezTo>
                  <a:pt x="37635" y="100066"/>
                  <a:pt x="37635" y="100066"/>
                  <a:pt x="37635" y="100066"/>
                </a:cubicBezTo>
                <a:cubicBezTo>
                  <a:pt x="37635" y="100066"/>
                  <a:pt x="25024" y="109833"/>
                  <a:pt x="19507" y="102857"/>
                </a:cubicBezTo>
                <a:cubicBezTo>
                  <a:pt x="16748" y="101461"/>
                  <a:pt x="16748" y="101461"/>
                  <a:pt x="16748" y="101461"/>
                </a:cubicBezTo>
                <a:cubicBezTo>
                  <a:pt x="12610" y="95880"/>
                  <a:pt x="19507" y="84518"/>
                  <a:pt x="20886" y="81727"/>
                </a:cubicBezTo>
                <a:cubicBezTo>
                  <a:pt x="19507" y="78936"/>
                  <a:pt x="18128" y="76146"/>
                  <a:pt x="16748" y="71960"/>
                </a:cubicBezTo>
                <a:cubicBezTo>
                  <a:pt x="13990" y="71960"/>
                  <a:pt x="0" y="67574"/>
                  <a:pt x="0" y="60598"/>
                </a:cubicBezTo>
                <a:cubicBezTo>
                  <a:pt x="0" y="57807"/>
                  <a:pt x="0" y="57807"/>
                  <a:pt x="0" y="57807"/>
                </a:cubicBezTo>
                <a:cubicBezTo>
                  <a:pt x="0" y="50830"/>
                  <a:pt x="13990" y="47840"/>
                  <a:pt x="16748" y="47840"/>
                </a:cubicBezTo>
                <a:cubicBezTo>
                  <a:pt x="18128" y="43654"/>
                  <a:pt x="19507" y="40863"/>
                  <a:pt x="20886" y="36677"/>
                </a:cubicBezTo>
                <a:cubicBezTo>
                  <a:pt x="19507" y="35282"/>
                  <a:pt x="11231" y="22524"/>
                  <a:pt x="16748" y="18338"/>
                </a:cubicBezTo>
                <a:cubicBezTo>
                  <a:pt x="19507" y="15548"/>
                  <a:pt x="19507" y="15548"/>
                  <a:pt x="19507" y="15548"/>
                </a:cubicBezTo>
                <a:cubicBezTo>
                  <a:pt x="23645" y="9966"/>
                  <a:pt x="34876" y="18338"/>
                  <a:pt x="37635" y="19734"/>
                </a:cubicBezTo>
                <a:cubicBezTo>
                  <a:pt x="40394" y="18338"/>
                  <a:pt x="44532" y="16943"/>
                  <a:pt x="47290" y="15548"/>
                </a:cubicBezTo>
                <a:cubicBezTo>
                  <a:pt x="48669" y="12757"/>
                  <a:pt x="53004" y="0"/>
                  <a:pt x="58522" y="0"/>
                </a:cubicBezTo>
                <a:cubicBezTo>
                  <a:pt x="61280" y="0"/>
                  <a:pt x="61280" y="0"/>
                  <a:pt x="61280" y="0"/>
                </a:cubicBezTo>
                <a:cubicBezTo>
                  <a:pt x="68177" y="0"/>
                  <a:pt x="71133" y="11362"/>
                  <a:pt x="72512" y="15548"/>
                </a:cubicBezTo>
                <a:cubicBezTo>
                  <a:pt x="75270" y="16943"/>
                  <a:pt x="79408" y="18338"/>
                  <a:pt x="82167" y="19734"/>
                </a:cubicBezTo>
                <a:cubicBezTo>
                  <a:pt x="84926" y="18338"/>
                  <a:pt x="96157" y="11362"/>
                  <a:pt x="100295" y="15548"/>
                </a:cubicBezTo>
                <a:cubicBezTo>
                  <a:pt x="103054" y="18338"/>
                  <a:pt x="103054" y="18338"/>
                  <a:pt x="103054" y="18338"/>
                </a:cubicBezTo>
                <a:cubicBezTo>
                  <a:pt x="108571" y="23920"/>
                  <a:pt x="101674" y="33887"/>
                  <a:pt x="98916" y="36677"/>
                </a:cubicBezTo>
                <a:cubicBezTo>
                  <a:pt x="101674" y="40863"/>
                  <a:pt x="103054" y="43654"/>
                  <a:pt x="103054" y="47840"/>
                </a:cubicBezTo>
                <a:cubicBezTo>
                  <a:pt x="104433" y="47840"/>
                  <a:pt x="119802" y="49435"/>
                  <a:pt x="119802" y="57807"/>
                </a:cubicBezTo>
                <a:cubicBezTo>
                  <a:pt x="119802" y="60598"/>
                  <a:pt x="119802" y="60598"/>
                  <a:pt x="119802" y="60598"/>
                </a:cubicBezTo>
                <a:cubicBezTo>
                  <a:pt x="119802" y="67574"/>
                  <a:pt x="107192" y="70365"/>
                  <a:pt x="103054" y="71960"/>
                </a:cubicBezTo>
                <a:close/>
                <a:moveTo>
                  <a:pt x="59901" y="25315"/>
                </a:moveTo>
                <a:lnTo>
                  <a:pt x="59901" y="25315"/>
                </a:lnTo>
                <a:cubicBezTo>
                  <a:pt x="41773" y="25315"/>
                  <a:pt x="26403" y="40863"/>
                  <a:pt x="26403" y="59202"/>
                </a:cubicBezTo>
                <a:cubicBezTo>
                  <a:pt x="26403" y="78936"/>
                  <a:pt x="41773" y="93089"/>
                  <a:pt x="59901" y="93089"/>
                </a:cubicBezTo>
                <a:cubicBezTo>
                  <a:pt x="78029" y="93089"/>
                  <a:pt x="93399" y="78936"/>
                  <a:pt x="93399" y="59202"/>
                </a:cubicBezTo>
                <a:cubicBezTo>
                  <a:pt x="93399" y="40863"/>
                  <a:pt x="78029" y="25315"/>
                  <a:pt x="59901" y="25315"/>
                </a:cubicBezTo>
                <a:close/>
                <a:moveTo>
                  <a:pt x="59901" y="81727"/>
                </a:moveTo>
                <a:lnTo>
                  <a:pt x="59901" y="81727"/>
                </a:lnTo>
                <a:cubicBezTo>
                  <a:pt x="47290" y="81727"/>
                  <a:pt x="37635" y="71960"/>
                  <a:pt x="37635" y="59202"/>
                </a:cubicBezTo>
                <a:cubicBezTo>
                  <a:pt x="37635" y="46445"/>
                  <a:pt x="47290" y="36677"/>
                  <a:pt x="59901" y="36677"/>
                </a:cubicBezTo>
                <a:cubicBezTo>
                  <a:pt x="72512" y="36677"/>
                  <a:pt x="82167" y="46445"/>
                  <a:pt x="82167" y="59202"/>
                </a:cubicBezTo>
                <a:cubicBezTo>
                  <a:pt x="82167" y="71960"/>
                  <a:pt x="72512" y="81727"/>
                  <a:pt x="59901" y="81727"/>
                </a:cubicBezTo>
                <a:close/>
                <a:moveTo>
                  <a:pt x="59901" y="47840"/>
                </a:moveTo>
                <a:lnTo>
                  <a:pt x="59901" y="47840"/>
                </a:lnTo>
                <a:cubicBezTo>
                  <a:pt x="54384" y="47840"/>
                  <a:pt x="48669" y="53621"/>
                  <a:pt x="48669" y="59202"/>
                </a:cubicBezTo>
                <a:cubicBezTo>
                  <a:pt x="48669" y="66179"/>
                  <a:pt x="54384" y="70365"/>
                  <a:pt x="59901" y="70365"/>
                </a:cubicBezTo>
                <a:cubicBezTo>
                  <a:pt x="65418" y="70365"/>
                  <a:pt x="71133" y="66179"/>
                  <a:pt x="71133" y="59202"/>
                </a:cubicBezTo>
                <a:cubicBezTo>
                  <a:pt x="71133" y="53621"/>
                  <a:pt x="65418" y="47840"/>
                  <a:pt x="59901" y="47840"/>
                </a:cubicBezTo>
                <a:close/>
              </a:path>
            </a:pathLst>
          </a:custGeom>
          <a:solidFill>
            <a:srgbClr val="11111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60" name="Shape 4943"/>
          <p:cNvSpPr/>
          <p:nvPr/>
        </p:nvSpPr>
        <p:spPr>
          <a:xfrm>
            <a:off x="9622946" y="4233071"/>
            <a:ext cx="418287" cy="512628"/>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rgbClr val="11111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61" name="Shape 4988"/>
          <p:cNvSpPr/>
          <p:nvPr/>
        </p:nvSpPr>
        <p:spPr>
          <a:xfrm>
            <a:off x="5837864" y="4236841"/>
            <a:ext cx="516266" cy="508858"/>
          </a:xfrm>
          <a:custGeom>
            <a:avLst/>
            <a:gdLst/>
            <a:ahLst/>
            <a:cxnLst/>
            <a:rect l="0" t="0" r="0" b="0"/>
            <a:pathLst>
              <a:path w="120000" h="120000" extrusionOk="0">
                <a:moveTo>
                  <a:pt x="105647" y="48605"/>
                </a:moveTo>
                <a:lnTo>
                  <a:pt x="105647" y="48605"/>
                </a:lnTo>
                <a:cubicBezTo>
                  <a:pt x="104252" y="50016"/>
                  <a:pt x="104252" y="58487"/>
                  <a:pt x="114219" y="64134"/>
                </a:cubicBezTo>
                <a:cubicBezTo>
                  <a:pt x="114219" y="64134"/>
                  <a:pt x="100066" y="66957"/>
                  <a:pt x="90299" y="54252"/>
                </a:cubicBezTo>
                <a:cubicBezTo>
                  <a:pt x="87308" y="54252"/>
                  <a:pt x="84518" y="55663"/>
                  <a:pt x="81727" y="55663"/>
                </a:cubicBezTo>
                <a:cubicBezTo>
                  <a:pt x="60598" y="55663"/>
                  <a:pt x="47840" y="42756"/>
                  <a:pt x="47840" y="27226"/>
                </a:cubicBezTo>
                <a:cubicBezTo>
                  <a:pt x="47840" y="12907"/>
                  <a:pt x="60598" y="0"/>
                  <a:pt x="81727" y="0"/>
                </a:cubicBezTo>
                <a:cubicBezTo>
                  <a:pt x="102857" y="0"/>
                  <a:pt x="119800" y="12907"/>
                  <a:pt x="119800" y="27226"/>
                </a:cubicBezTo>
                <a:cubicBezTo>
                  <a:pt x="119800" y="35697"/>
                  <a:pt x="114219" y="44168"/>
                  <a:pt x="105647" y="48605"/>
                </a:cubicBezTo>
                <a:close/>
                <a:moveTo>
                  <a:pt x="40863" y="30050"/>
                </a:moveTo>
                <a:lnTo>
                  <a:pt x="40863" y="30050"/>
                </a:lnTo>
                <a:cubicBezTo>
                  <a:pt x="42259" y="46991"/>
                  <a:pt x="56411" y="61310"/>
                  <a:pt x="78936" y="62722"/>
                </a:cubicBezTo>
                <a:cubicBezTo>
                  <a:pt x="81727" y="62722"/>
                  <a:pt x="84518" y="62722"/>
                  <a:pt x="87308" y="61310"/>
                </a:cubicBezTo>
                <a:lnTo>
                  <a:pt x="87308" y="61310"/>
                </a:lnTo>
                <a:lnTo>
                  <a:pt x="87308" y="61310"/>
                </a:lnTo>
                <a:cubicBezTo>
                  <a:pt x="94485" y="68369"/>
                  <a:pt x="102857" y="69983"/>
                  <a:pt x="107043" y="69983"/>
                </a:cubicBezTo>
                <a:cubicBezTo>
                  <a:pt x="102857" y="88537"/>
                  <a:pt x="84518" y="102655"/>
                  <a:pt x="56411" y="102655"/>
                </a:cubicBezTo>
                <a:cubicBezTo>
                  <a:pt x="53621" y="102655"/>
                  <a:pt x="49435" y="101243"/>
                  <a:pt x="45049" y="99831"/>
                </a:cubicBezTo>
                <a:cubicBezTo>
                  <a:pt x="31096" y="119798"/>
                  <a:pt x="7176" y="115563"/>
                  <a:pt x="7176" y="115563"/>
                </a:cubicBezTo>
                <a:cubicBezTo>
                  <a:pt x="23920" y="108302"/>
                  <a:pt x="23920" y="94184"/>
                  <a:pt x="19734" y="92773"/>
                </a:cubicBezTo>
                <a:cubicBezTo>
                  <a:pt x="7176" y="85512"/>
                  <a:pt x="0" y="72806"/>
                  <a:pt x="0" y="59899"/>
                </a:cubicBezTo>
                <a:cubicBezTo>
                  <a:pt x="0" y="39932"/>
                  <a:pt x="18338" y="22789"/>
                  <a:pt x="43654" y="18554"/>
                </a:cubicBezTo>
                <a:cubicBezTo>
                  <a:pt x="42259" y="22789"/>
                  <a:pt x="40863" y="25815"/>
                  <a:pt x="40863" y="30050"/>
                </a:cubicBezTo>
                <a:close/>
              </a:path>
            </a:pathLst>
          </a:custGeom>
          <a:solidFill>
            <a:srgbClr val="11111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294593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 name="Group 3"/>
          <p:cNvGrpSpPr/>
          <p:nvPr/>
        </p:nvGrpSpPr>
        <p:grpSpPr>
          <a:xfrm>
            <a:off x="9024330" y="3341792"/>
            <a:ext cx="812800" cy="812800"/>
            <a:chOff x="4348851" y="4435943"/>
            <a:chExt cx="812800" cy="812800"/>
          </a:xfrm>
        </p:grpSpPr>
        <p:sp>
          <p:nvSpPr>
            <p:cNvPr id="5" name="Rectangle 4"/>
            <p:cNvSpPr/>
            <p:nvPr/>
          </p:nvSpPr>
          <p:spPr>
            <a:xfrm>
              <a:off x="4348851" y="4435943"/>
              <a:ext cx="812800" cy="812800"/>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 name="Shape 4674"/>
            <p:cNvSpPr/>
            <p:nvPr/>
          </p:nvSpPr>
          <p:spPr>
            <a:xfrm>
              <a:off x="4602685" y="4693266"/>
              <a:ext cx="305131" cy="298153"/>
            </a:xfrm>
            <a:custGeom>
              <a:avLst/>
              <a:gdLst/>
              <a:ahLst/>
              <a:cxnLst/>
              <a:rect l="0" t="0" r="0" b="0"/>
              <a:pathLst>
                <a:path w="120000" h="120000" extrusionOk="0">
                  <a:moveTo>
                    <a:pt x="22334" y="105460"/>
                  </a:moveTo>
                  <a:lnTo>
                    <a:pt x="22334" y="105460"/>
                  </a:lnTo>
                  <a:cubicBezTo>
                    <a:pt x="22334" y="114184"/>
                    <a:pt x="30662" y="119806"/>
                    <a:pt x="39179" y="119806"/>
                  </a:cubicBezTo>
                  <a:cubicBezTo>
                    <a:pt x="47507" y="119806"/>
                    <a:pt x="52996" y="114184"/>
                    <a:pt x="52996" y="105460"/>
                  </a:cubicBezTo>
                  <a:cubicBezTo>
                    <a:pt x="52996" y="96930"/>
                    <a:pt x="47507" y="91308"/>
                    <a:pt x="39179" y="91308"/>
                  </a:cubicBezTo>
                  <a:cubicBezTo>
                    <a:pt x="30662" y="91308"/>
                    <a:pt x="22334" y="96930"/>
                    <a:pt x="22334" y="105460"/>
                  </a:cubicBezTo>
                  <a:close/>
                  <a:moveTo>
                    <a:pt x="39179" y="96930"/>
                  </a:moveTo>
                  <a:lnTo>
                    <a:pt x="39179" y="96930"/>
                  </a:lnTo>
                  <a:cubicBezTo>
                    <a:pt x="41829" y="96930"/>
                    <a:pt x="44668" y="102746"/>
                    <a:pt x="44668" y="105460"/>
                  </a:cubicBezTo>
                  <a:cubicBezTo>
                    <a:pt x="44668" y="108368"/>
                    <a:pt x="41829" y="114184"/>
                    <a:pt x="39179" y="114184"/>
                  </a:cubicBezTo>
                  <a:cubicBezTo>
                    <a:pt x="33501" y="114184"/>
                    <a:pt x="30662" y="108368"/>
                    <a:pt x="30662" y="105460"/>
                  </a:cubicBezTo>
                  <a:cubicBezTo>
                    <a:pt x="30662" y="102746"/>
                    <a:pt x="33501" y="96930"/>
                    <a:pt x="39179" y="96930"/>
                  </a:cubicBezTo>
                  <a:close/>
                  <a:moveTo>
                    <a:pt x="30662" y="82778"/>
                  </a:moveTo>
                  <a:lnTo>
                    <a:pt x="30662" y="82778"/>
                  </a:lnTo>
                  <a:cubicBezTo>
                    <a:pt x="28012" y="82778"/>
                    <a:pt x="22334" y="79870"/>
                    <a:pt x="22334" y="74054"/>
                  </a:cubicBezTo>
                  <a:cubicBezTo>
                    <a:pt x="108832" y="68432"/>
                    <a:pt x="108832" y="68432"/>
                    <a:pt x="108832" y="68432"/>
                  </a:cubicBezTo>
                  <a:cubicBezTo>
                    <a:pt x="108832" y="68432"/>
                    <a:pt x="119810" y="19967"/>
                    <a:pt x="119810" y="17059"/>
                  </a:cubicBezTo>
                  <a:lnTo>
                    <a:pt x="117160" y="14151"/>
                  </a:lnTo>
                  <a:cubicBezTo>
                    <a:pt x="22334" y="14151"/>
                    <a:pt x="22334" y="14151"/>
                    <a:pt x="22334" y="14151"/>
                  </a:cubicBezTo>
                  <a:cubicBezTo>
                    <a:pt x="22334" y="5621"/>
                    <a:pt x="22334" y="5621"/>
                    <a:pt x="22334" y="5621"/>
                  </a:cubicBezTo>
                  <a:cubicBezTo>
                    <a:pt x="28012" y="5621"/>
                    <a:pt x="28012" y="5621"/>
                    <a:pt x="28012" y="5621"/>
                  </a:cubicBezTo>
                  <a:cubicBezTo>
                    <a:pt x="28012" y="5621"/>
                    <a:pt x="30662" y="5621"/>
                    <a:pt x="30662" y="2714"/>
                  </a:cubicBezTo>
                  <a:cubicBezTo>
                    <a:pt x="30662" y="0"/>
                    <a:pt x="28012" y="0"/>
                    <a:pt x="28012" y="0"/>
                  </a:cubicBezTo>
                  <a:cubicBezTo>
                    <a:pt x="5678" y="0"/>
                    <a:pt x="5678" y="0"/>
                    <a:pt x="5678" y="0"/>
                  </a:cubicBezTo>
                  <a:cubicBezTo>
                    <a:pt x="2839" y="0"/>
                    <a:pt x="0" y="0"/>
                    <a:pt x="0" y="2714"/>
                  </a:cubicBezTo>
                  <a:cubicBezTo>
                    <a:pt x="0" y="5621"/>
                    <a:pt x="2839" y="5621"/>
                    <a:pt x="5678" y="5621"/>
                  </a:cubicBezTo>
                  <a:cubicBezTo>
                    <a:pt x="16845" y="5621"/>
                    <a:pt x="16845" y="5621"/>
                    <a:pt x="16845" y="5621"/>
                  </a:cubicBezTo>
                  <a:cubicBezTo>
                    <a:pt x="16845" y="74054"/>
                    <a:pt x="16845" y="74054"/>
                    <a:pt x="16845" y="74054"/>
                  </a:cubicBezTo>
                  <a:cubicBezTo>
                    <a:pt x="16845" y="82778"/>
                    <a:pt x="22334" y="91308"/>
                    <a:pt x="30662" y="91308"/>
                  </a:cubicBezTo>
                  <a:cubicBezTo>
                    <a:pt x="39179" y="91308"/>
                    <a:pt x="39179" y="91308"/>
                    <a:pt x="39179" y="91308"/>
                  </a:cubicBezTo>
                  <a:cubicBezTo>
                    <a:pt x="83659" y="91308"/>
                    <a:pt x="83659" y="91308"/>
                    <a:pt x="83659" y="91308"/>
                  </a:cubicBezTo>
                  <a:cubicBezTo>
                    <a:pt x="117160" y="91308"/>
                    <a:pt x="117160" y="91308"/>
                    <a:pt x="117160" y="91308"/>
                  </a:cubicBezTo>
                  <a:cubicBezTo>
                    <a:pt x="117160" y="91308"/>
                    <a:pt x="117160" y="85492"/>
                    <a:pt x="117160" y="82778"/>
                  </a:cubicBezTo>
                  <a:lnTo>
                    <a:pt x="30662" y="82778"/>
                  </a:lnTo>
                  <a:close/>
                  <a:moveTo>
                    <a:pt x="22334" y="22875"/>
                  </a:moveTo>
                  <a:lnTo>
                    <a:pt x="22334" y="22875"/>
                  </a:lnTo>
                  <a:cubicBezTo>
                    <a:pt x="111482" y="22875"/>
                    <a:pt x="111482" y="22875"/>
                    <a:pt x="111482" y="22875"/>
                  </a:cubicBezTo>
                  <a:cubicBezTo>
                    <a:pt x="103154" y="59903"/>
                    <a:pt x="103154" y="59903"/>
                    <a:pt x="103154" y="59903"/>
                  </a:cubicBezTo>
                  <a:cubicBezTo>
                    <a:pt x="22334" y="68432"/>
                    <a:pt x="22334" y="68432"/>
                    <a:pt x="22334" y="68432"/>
                  </a:cubicBezTo>
                  <a:lnTo>
                    <a:pt x="22334" y="22875"/>
                  </a:lnTo>
                  <a:close/>
                  <a:moveTo>
                    <a:pt x="67003" y="105460"/>
                  </a:moveTo>
                  <a:lnTo>
                    <a:pt x="67003" y="105460"/>
                  </a:lnTo>
                  <a:cubicBezTo>
                    <a:pt x="67003" y="114184"/>
                    <a:pt x="75331" y="119806"/>
                    <a:pt x="83659" y="119806"/>
                  </a:cubicBezTo>
                  <a:cubicBezTo>
                    <a:pt x="91987" y="119806"/>
                    <a:pt x="97665" y="114184"/>
                    <a:pt x="97665" y="105460"/>
                  </a:cubicBezTo>
                  <a:cubicBezTo>
                    <a:pt x="97665" y="96930"/>
                    <a:pt x="91987" y="91308"/>
                    <a:pt x="83659" y="91308"/>
                  </a:cubicBezTo>
                  <a:cubicBezTo>
                    <a:pt x="75331" y="91308"/>
                    <a:pt x="67003" y="96930"/>
                    <a:pt x="67003" y="105460"/>
                  </a:cubicBezTo>
                  <a:close/>
                  <a:moveTo>
                    <a:pt x="83659" y="96930"/>
                  </a:moveTo>
                  <a:lnTo>
                    <a:pt x="83659" y="96930"/>
                  </a:lnTo>
                  <a:cubicBezTo>
                    <a:pt x="86498" y="96930"/>
                    <a:pt x="89148" y="102746"/>
                    <a:pt x="89148" y="105460"/>
                  </a:cubicBezTo>
                  <a:cubicBezTo>
                    <a:pt x="89148" y="108368"/>
                    <a:pt x="86498" y="114184"/>
                    <a:pt x="83659" y="114184"/>
                  </a:cubicBezTo>
                  <a:cubicBezTo>
                    <a:pt x="77981" y="114184"/>
                    <a:pt x="75331" y="108368"/>
                    <a:pt x="75331" y="105460"/>
                  </a:cubicBezTo>
                  <a:cubicBezTo>
                    <a:pt x="75331" y="102746"/>
                    <a:pt x="77981" y="96930"/>
                    <a:pt x="83659" y="96930"/>
                  </a:cubicBezTo>
                  <a:close/>
                </a:path>
              </a:pathLst>
            </a:custGeom>
            <a:solidFill>
              <a:schemeClr val="tx1">
                <a:lumMod val="95000"/>
                <a:lumOff val="5000"/>
              </a:schemeClr>
            </a:solidFill>
            <a:ln>
              <a:noFill/>
            </a:ln>
          </p:spPr>
          <p:txBody>
            <a:bodyPr lIns="45713" tIns="22850" rIns="45713" bIns="22850" anchor="ctr" anchorCtr="0">
              <a:noAutofit/>
            </a:bodyPr>
            <a:lstStyle/>
            <a:p>
              <a:endParaRPr>
                <a:solidFill>
                  <a:schemeClr val="bg1"/>
                </a:solidFill>
                <a:latin typeface="Roboto"/>
                <a:ea typeface="Roboto"/>
                <a:cs typeface="Roboto"/>
                <a:sym typeface="Roboto"/>
              </a:endParaRPr>
            </a:p>
          </p:txBody>
        </p:sp>
      </p:grpSp>
      <p:grpSp>
        <p:nvGrpSpPr>
          <p:cNvPr id="7" name="Group 6"/>
          <p:cNvGrpSpPr/>
          <p:nvPr/>
        </p:nvGrpSpPr>
        <p:grpSpPr>
          <a:xfrm>
            <a:off x="1992465" y="3341792"/>
            <a:ext cx="812800" cy="812800"/>
            <a:chOff x="4348851" y="1803400"/>
            <a:chExt cx="812800" cy="812800"/>
          </a:xfrm>
        </p:grpSpPr>
        <p:sp>
          <p:nvSpPr>
            <p:cNvPr id="8" name="Rectangle 7"/>
            <p:cNvSpPr/>
            <p:nvPr/>
          </p:nvSpPr>
          <p:spPr>
            <a:xfrm>
              <a:off x="4348851" y="1803400"/>
              <a:ext cx="812800" cy="812800"/>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0" name="Shape 4738"/>
            <p:cNvSpPr/>
            <p:nvPr/>
          </p:nvSpPr>
          <p:spPr>
            <a:xfrm>
              <a:off x="4602686" y="2059610"/>
              <a:ext cx="305130" cy="296389"/>
            </a:xfrm>
            <a:custGeom>
              <a:avLst/>
              <a:gdLst/>
              <a:ahLst/>
              <a:cxnLst/>
              <a:rect l="0" t="0" r="0" b="0"/>
              <a:pathLst>
                <a:path w="120000" h="120000" extrusionOk="0">
                  <a:moveTo>
                    <a:pt x="58485" y="17059"/>
                  </a:moveTo>
                  <a:lnTo>
                    <a:pt x="58485" y="17059"/>
                  </a:lnTo>
                  <a:cubicBezTo>
                    <a:pt x="44479" y="17059"/>
                    <a:pt x="33312" y="31405"/>
                    <a:pt x="33312" y="45557"/>
                  </a:cubicBezTo>
                  <a:cubicBezTo>
                    <a:pt x="33312" y="59903"/>
                    <a:pt x="44479" y="71147"/>
                    <a:pt x="58485" y="71147"/>
                  </a:cubicBezTo>
                  <a:cubicBezTo>
                    <a:pt x="72492" y="71147"/>
                    <a:pt x="86309" y="59903"/>
                    <a:pt x="86309" y="45557"/>
                  </a:cubicBezTo>
                  <a:cubicBezTo>
                    <a:pt x="86309" y="31405"/>
                    <a:pt x="72492" y="17059"/>
                    <a:pt x="58485" y="17059"/>
                  </a:cubicBezTo>
                  <a:close/>
                  <a:moveTo>
                    <a:pt x="58485" y="62617"/>
                  </a:moveTo>
                  <a:lnTo>
                    <a:pt x="58485" y="62617"/>
                  </a:lnTo>
                  <a:cubicBezTo>
                    <a:pt x="50157" y="62617"/>
                    <a:pt x="41829" y="54087"/>
                    <a:pt x="41829" y="45557"/>
                  </a:cubicBezTo>
                  <a:cubicBezTo>
                    <a:pt x="41829" y="34119"/>
                    <a:pt x="50157" y="25589"/>
                    <a:pt x="58485" y="25589"/>
                  </a:cubicBezTo>
                  <a:cubicBezTo>
                    <a:pt x="69652" y="25589"/>
                    <a:pt x="77981" y="34119"/>
                    <a:pt x="77981" y="45557"/>
                  </a:cubicBezTo>
                  <a:cubicBezTo>
                    <a:pt x="77981" y="54087"/>
                    <a:pt x="69652" y="62617"/>
                    <a:pt x="58485" y="62617"/>
                  </a:cubicBezTo>
                  <a:close/>
                  <a:moveTo>
                    <a:pt x="100315" y="65525"/>
                  </a:moveTo>
                  <a:lnTo>
                    <a:pt x="100315" y="65525"/>
                  </a:lnTo>
                  <a:cubicBezTo>
                    <a:pt x="102965" y="59903"/>
                    <a:pt x="105804" y="51179"/>
                    <a:pt x="105804" y="45557"/>
                  </a:cubicBezTo>
                  <a:cubicBezTo>
                    <a:pt x="105804" y="19967"/>
                    <a:pt x="83470" y="0"/>
                    <a:pt x="58485" y="0"/>
                  </a:cubicBezTo>
                  <a:cubicBezTo>
                    <a:pt x="33312" y="0"/>
                    <a:pt x="13817" y="19967"/>
                    <a:pt x="13817" y="45557"/>
                  </a:cubicBezTo>
                  <a:cubicBezTo>
                    <a:pt x="13817" y="51179"/>
                    <a:pt x="16656" y="59903"/>
                    <a:pt x="19495" y="65525"/>
                  </a:cubicBezTo>
                  <a:cubicBezTo>
                    <a:pt x="0" y="96930"/>
                    <a:pt x="0" y="96930"/>
                    <a:pt x="0" y="96930"/>
                  </a:cubicBezTo>
                  <a:cubicBezTo>
                    <a:pt x="0" y="96930"/>
                    <a:pt x="10977" y="99838"/>
                    <a:pt x="22145" y="102746"/>
                  </a:cubicBezTo>
                  <a:cubicBezTo>
                    <a:pt x="30662" y="111276"/>
                    <a:pt x="38990" y="119806"/>
                    <a:pt x="38990" y="119806"/>
                  </a:cubicBezTo>
                  <a:cubicBezTo>
                    <a:pt x="55646" y="91308"/>
                    <a:pt x="55646" y="91308"/>
                    <a:pt x="55646" y="91308"/>
                  </a:cubicBezTo>
                  <a:cubicBezTo>
                    <a:pt x="58485" y="91308"/>
                    <a:pt x="58485" y="91308"/>
                    <a:pt x="58485" y="91308"/>
                  </a:cubicBezTo>
                  <a:cubicBezTo>
                    <a:pt x="61324" y="91308"/>
                    <a:pt x="61324" y="91308"/>
                    <a:pt x="61324" y="91308"/>
                  </a:cubicBezTo>
                  <a:cubicBezTo>
                    <a:pt x="77981" y="119806"/>
                    <a:pt x="77981" y="119806"/>
                    <a:pt x="77981" y="119806"/>
                  </a:cubicBezTo>
                  <a:cubicBezTo>
                    <a:pt x="77981" y="119806"/>
                    <a:pt x="86309" y="111276"/>
                    <a:pt x="94637" y="102746"/>
                  </a:cubicBezTo>
                  <a:cubicBezTo>
                    <a:pt x="105804" y="99838"/>
                    <a:pt x="119810" y="96930"/>
                    <a:pt x="119810" y="96930"/>
                  </a:cubicBezTo>
                  <a:lnTo>
                    <a:pt x="100315" y="65525"/>
                  </a:lnTo>
                  <a:close/>
                  <a:moveTo>
                    <a:pt x="38990" y="105460"/>
                  </a:moveTo>
                  <a:lnTo>
                    <a:pt x="38990" y="105460"/>
                  </a:lnTo>
                  <a:cubicBezTo>
                    <a:pt x="38990" y="105460"/>
                    <a:pt x="33312" y="102746"/>
                    <a:pt x="27823" y="96930"/>
                  </a:cubicBezTo>
                  <a:cubicBezTo>
                    <a:pt x="19495" y="94022"/>
                    <a:pt x="10977" y="91308"/>
                    <a:pt x="10977" y="91308"/>
                  </a:cubicBezTo>
                  <a:cubicBezTo>
                    <a:pt x="22145" y="74054"/>
                    <a:pt x="22145" y="74054"/>
                    <a:pt x="22145" y="74054"/>
                  </a:cubicBezTo>
                  <a:cubicBezTo>
                    <a:pt x="27823" y="79870"/>
                    <a:pt x="38990" y="88400"/>
                    <a:pt x="47318" y="88400"/>
                  </a:cubicBezTo>
                  <a:lnTo>
                    <a:pt x="38990" y="105460"/>
                  </a:lnTo>
                  <a:close/>
                  <a:moveTo>
                    <a:pt x="58485" y="82584"/>
                  </a:moveTo>
                  <a:lnTo>
                    <a:pt x="58485" y="82584"/>
                  </a:lnTo>
                  <a:cubicBezTo>
                    <a:pt x="38990" y="82584"/>
                    <a:pt x="22145" y="65525"/>
                    <a:pt x="22145" y="45557"/>
                  </a:cubicBezTo>
                  <a:cubicBezTo>
                    <a:pt x="22145" y="22681"/>
                    <a:pt x="38990" y="5621"/>
                    <a:pt x="58485" y="5621"/>
                  </a:cubicBezTo>
                  <a:cubicBezTo>
                    <a:pt x="80630" y="5621"/>
                    <a:pt x="97476" y="22681"/>
                    <a:pt x="97476" y="45557"/>
                  </a:cubicBezTo>
                  <a:cubicBezTo>
                    <a:pt x="97476" y="65525"/>
                    <a:pt x="80630" y="82584"/>
                    <a:pt x="58485" y="82584"/>
                  </a:cubicBezTo>
                  <a:close/>
                  <a:moveTo>
                    <a:pt x="91798" y="96930"/>
                  </a:moveTo>
                  <a:lnTo>
                    <a:pt x="91798" y="96930"/>
                  </a:lnTo>
                  <a:cubicBezTo>
                    <a:pt x="86309" y="102746"/>
                    <a:pt x="80630" y="105460"/>
                    <a:pt x="80630" y="105460"/>
                  </a:cubicBezTo>
                  <a:cubicBezTo>
                    <a:pt x="69652" y="88400"/>
                    <a:pt x="69652" y="88400"/>
                    <a:pt x="69652" y="88400"/>
                  </a:cubicBezTo>
                  <a:cubicBezTo>
                    <a:pt x="80630" y="88400"/>
                    <a:pt x="89148" y="79870"/>
                    <a:pt x="94637" y="74054"/>
                  </a:cubicBezTo>
                  <a:cubicBezTo>
                    <a:pt x="105804" y="91308"/>
                    <a:pt x="105804" y="91308"/>
                    <a:pt x="105804" y="91308"/>
                  </a:cubicBezTo>
                  <a:cubicBezTo>
                    <a:pt x="105804" y="91308"/>
                    <a:pt x="100315" y="94022"/>
                    <a:pt x="91798" y="96930"/>
                  </a:cubicBezTo>
                  <a:close/>
                </a:path>
              </a:pathLst>
            </a:custGeom>
            <a:solidFill>
              <a:schemeClr val="tx1">
                <a:lumMod val="95000"/>
                <a:lumOff val="5000"/>
              </a:schemeClr>
            </a:solidFill>
            <a:ln>
              <a:noFill/>
            </a:ln>
          </p:spPr>
          <p:txBody>
            <a:bodyPr lIns="45713" tIns="22850" rIns="45713" bIns="22850" anchor="ctr" anchorCtr="0">
              <a:noAutofit/>
            </a:bodyPr>
            <a:lstStyle/>
            <a:p>
              <a:endParaRPr>
                <a:solidFill>
                  <a:schemeClr val="bg1"/>
                </a:solidFill>
                <a:latin typeface="Roboto"/>
                <a:ea typeface="Roboto"/>
                <a:cs typeface="Roboto"/>
                <a:sym typeface="Roboto"/>
              </a:endParaRPr>
            </a:p>
          </p:txBody>
        </p:sp>
      </p:grpSp>
      <p:grpSp>
        <p:nvGrpSpPr>
          <p:cNvPr id="12" name="Group 11"/>
          <p:cNvGrpSpPr/>
          <p:nvPr/>
        </p:nvGrpSpPr>
        <p:grpSpPr>
          <a:xfrm>
            <a:off x="5684964" y="3341792"/>
            <a:ext cx="812800" cy="812800"/>
            <a:chOff x="4348851" y="3142043"/>
            <a:chExt cx="812800" cy="812800"/>
          </a:xfrm>
        </p:grpSpPr>
        <p:sp>
          <p:nvSpPr>
            <p:cNvPr id="13" name="Rectangle 12"/>
            <p:cNvSpPr/>
            <p:nvPr/>
          </p:nvSpPr>
          <p:spPr>
            <a:xfrm>
              <a:off x="4348851" y="3142043"/>
              <a:ext cx="812800" cy="812800"/>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4" name="Shape 4741"/>
            <p:cNvSpPr/>
            <p:nvPr/>
          </p:nvSpPr>
          <p:spPr>
            <a:xfrm>
              <a:off x="4631787" y="3400248"/>
              <a:ext cx="246926" cy="296389"/>
            </a:xfrm>
            <a:custGeom>
              <a:avLst/>
              <a:gdLst/>
              <a:ahLst/>
              <a:cxnLst/>
              <a:rect l="0" t="0" r="0" b="0"/>
              <a:pathLst>
                <a:path w="120000" h="120000" extrusionOk="0">
                  <a:moveTo>
                    <a:pt x="116286" y="45557"/>
                  </a:moveTo>
                  <a:lnTo>
                    <a:pt x="116286" y="45557"/>
                  </a:lnTo>
                  <a:cubicBezTo>
                    <a:pt x="102591" y="22681"/>
                    <a:pt x="102591" y="22681"/>
                    <a:pt x="102591" y="22681"/>
                  </a:cubicBezTo>
                  <a:cubicBezTo>
                    <a:pt x="102591" y="22681"/>
                    <a:pt x="102591" y="22681"/>
                    <a:pt x="99110" y="22681"/>
                  </a:cubicBezTo>
                  <a:cubicBezTo>
                    <a:pt x="71721" y="22681"/>
                    <a:pt x="71721" y="22681"/>
                    <a:pt x="71721" y="22681"/>
                  </a:cubicBezTo>
                  <a:cubicBezTo>
                    <a:pt x="71721" y="14151"/>
                    <a:pt x="71721" y="14151"/>
                    <a:pt x="71721" y="14151"/>
                  </a:cubicBezTo>
                  <a:cubicBezTo>
                    <a:pt x="71721" y="5621"/>
                    <a:pt x="64990" y="0"/>
                    <a:pt x="54777" y="0"/>
                  </a:cubicBezTo>
                  <a:cubicBezTo>
                    <a:pt x="44564" y="0"/>
                    <a:pt x="44564" y="0"/>
                    <a:pt x="44564" y="0"/>
                  </a:cubicBezTo>
                  <a:cubicBezTo>
                    <a:pt x="34352" y="0"/>
                    <a:pt x="27388" y="5621"/>
                    <a:pt x="27388" y="14151"/>
                  </a:cubicBezTo>
                  <a:cubicBezTo>
                    <a:pt x="27388" y="22681"/>
                    <a:pt x="27388" y="22681"/>
                    <a:pt x="27388" y="22681"/>
                  </a:cubicBezTo>
                  <a:cubicBezTo>
                    <a:pt x="10444" y="22681"/>
                    <a:pt x="10444" y="22681"/>
                    <a:pt x="10444" y="22681"/>
                  </a:cubicBezTo>
                  <a:cubicBezTo>
                    <a:pt x="3481" y="22681"/>
                    <a:pt x="0" y="25589"/>
                    <a:pt x="0" y="28497"/>
                  </a:cubicBezTo>
                  <a:cubicBezTo>
                    <a:pt x="0" y="68432"/>
                    <a:pt x="0" y="68432"/>
                    <a:pt x="0" y="68432"/>
                  </a:cubicBezTo>
                  <a:cubicBezTo>
                    <a:pt x="0" y="71147"/>
                    <a:pt x="3481" y="74054"/>
                    <a:pt x="10444" y="74054"/>
                  </a:cubicBezTo>
                  <a:cubicBezTo>
                    <a:pt x="27388" y="74054"/>
                    <a:pt x="27388" y="74054"/>
                    <a:pt x="27388" y="74054"/>
                  </a:cubicBezTo>
                  <a:cubicBezTo>
                    <a:pt x="27388" y="105460"/>
                    <a:pt x="27388" y="105460"/>
                    <a:pt x="27388" y="105460"/>
                  </a:cubicBezTo>
                  <a:cubicBezTo>
                    <a:pt x="27388" y="113990"/>
                    <a:pt x="34352" y="119806"/>
                    <a:pt x="44564" y="119806"/>
                  </a:cubicBezTo>
                  <a:cubicBezTo>
                    <a:pt x="54777" y="119806"/>
                    <a:pt x="54777" y="119806"/>
                    <a:pt x="54777" y="119806"/>
                  </a:cubicBezTo>
                  <a:cubicBezTo>
                    <a:pt x="64990" y="119806"/>
                    <a:pt x="71721" y="113990"/>
                    <a:pt x="71721" y="105460"/>
                  </a:cubicBezTo>
                  <a:cubicBezTo>
                    <a:pt x="71721" y="74054"/>
                    <a:pt x="71721" y="74054"/>
                    <a:pt x="71721" y="74054"/>
                  </a:cubicBezTo>
                  <a:cubicBezTo>
                    <a:pt x="99110" y="74054"/>
                    <a:pt x="99110" y="74054"/>
                    <a:pt x="99110" y="74054"/>
                  </a:cubicBezTo>
                  <a:lnTo>
                    <a:pt x="99110" y="74054"/>
                  </a:lnTo>
                  <a:cubicBezTo>
                    <a:pt x="102591" y="74054"/>
                    <a:pt x="102591" y="74054"/>
                    <a:pt x="102591" y="74054"/>
                  </a:cubicBezTo>
                  <a:cubicBezTo>
                    <a:pt x="116286" y="51179"/>
                    <a:pt x="116286" y="51179"/>
                    <a:pt x="116286" y="51179"/>
                  </a:cubicBezTo>
                  <a:cubicBezTo>
                    <a:pt x="119767" y="48465"/>
                    <a:pt x="119767" y="48465"/>
                    <a:pt x="119767" y="48465"/>
                  </a:cubicBezTo>
                  <a:cubicBezTo>
                    <a:pt x="119767" y="48465"/>
                    <a:pt x="119767" y="45557"/>
                    <a:pt x="116286" y="45557"/>
                  </a:cubicBezTo>
                  <a:close/>
                  <a:moveTo>
                    <a:pt x="37601" y="14151"/>
                  </a:moveTo>
                  <a:lnTo>
                    <a:pt x="37601" y="14151"/>
                  </a:lnTo>
                  <a:cubicBezTo>
                    <a:pt x="37601" y="11243"/>
                    <a:pt x="41083" y="5621"/>
                    <a:pt x="44564" y="5621"/>
                  </a:cubicBezTo>
                  <a:cubicBezTo>
                    <a:pt x="54777" y="5621"/>
                    <a:pt x="54777" y="5621"/>
                    <a:pt x="54777" y="5621"/>
                  </a:cubicBezTo>
                  <a:cubicBezTo>
                    <a:pt x="58259" y="5621"/>
                    <a:pt x="64990" y="11243"/>
                    <a:pt x="64990" y="14151"/>
                  </a:cubicBezTo>
                  <a:cubicBezTo>
                    <a:pt x="64990" y="22681"/>
                    <a:pt x="64990" y="22681"/>
                    <a:pt x="64990" y="22681"/>
                  </a:cubicBezTo>
                  <a:cubicBezTo>
                    <a:pt x="37601" y="22681"/>
                    <a:pt x="37601" y="22681"/>
                    <a:pt x="37601" y="22681"/>
                  </a:cubicBezTo>
                  <a:lnTo>
                    <a:pt x="37601" y="14151"/>
                  </a:lnTo>
                  <a:close/>
                  <a:moveTo>
                    <a:pt x="64990" y="105460"/>
                  </a:moveTo>
                  <a:lnTo>
                    <a:pt x="64990" y="105460"/>
                  </a:lnTo>
                  <a:cubicBezTo>
                    <a:pt x="64990" y="108368"/>
                    <a:pt x="58259" y="113990"/>
                    <a:pt x="54777" y="113990"/>
                  </a:cubicBezTo>
                  <a:cubicBezTo>
                    <a:pt x="44564" y="113990"/>
                    <a:pt x="44564" y="113990"/>
                    <a:pt x="44564" y="113990"/>
                  </a:cubicBezTo>
                  <a:cubicBezTo>
                    <a:pt x="41083" y="113990"/>
                    <a:pt x="37601" y="108368"/>
                    <a:pt x="37601" y="105460"/>
                  </a:cubicBezTo>
                  <a:cubicBezTo>
                    <a:pt x="37601" y="74054"/>
                    <a:pt x="37601" y="74054"/>
                    <a:pt x="37601" y="74054"/>
                  </a:cubicBezTo>
                  <a:cubicBezTo>
                    <a:pt x="64990" y="74054"/>
                    <a:pt x="64990" y="74054"/>
                    <a:pt x="64990" y="74054"/>
                  </a:cubicBezTo>
                  <a:lnTo>
                    <a:pt x="64990" y="105460"/>
                  </a:lnTo>
                  <a:close/>
                  <a:moveTo>
                    <a:pt x="99110" y="65525"/>
                  </a:moveTo>
                  <a:lnTo>
                    <a:pt x="99110" y="65525"/>
                  </a:lnTo>
                  <a:cubicBezTo>
                    <a:pt x="99110" y="68432"/>
                    <a:pt x="95860" y="68432"/>
                    <a:pt x="95860" y="68432"/>
                  </a:cubicBezTo>
                  <a:cubicBezTo>
                    <a:pt x="13694" y="68432"/>
                    <a:pt x="13694" y="68432"/>
                    <a:pt x="13694" y="68432"/>
                  </a:cubicBezTo>
                  <a:cubicBezTo>
                    <a:pt x="10444" y="68432"/>
                    <a:pt x="10444" y="65525"/>
                    <a:pt x="10444" y="62617"/>
                  </a:cubicBezTo>
                  <a:cubicBezTo>
                    <a:pt x="10444" y="34119"/>
                    <a:pt x="10444" y="34119"/>
                    <a:pt x="10444" y="34119"/>
                  </a:cubicBezTo>
                  <a:cubicBezTo>
                    <a:pt x="10444" y="31405"/>
                    <a:pt x="10444" y="28497"/>
                    <a:pt x="13694" y="28497"/>
                  </a:cubicBezTo>
                  <a:cubicBezTo>
                    <a:pt x="95860" y="28497"/>
                    <a:pt x="95860" y="28497"/>
                    <a:pt x="95860" y="28497"/>
                  </a:cubicBezTo>
                  <a:cubicBezTo>
                    <a:pt x="95860" y="28497"/>
                    <a:pt x="99110" y="28497"/>
                    <a:pt x="99110" y="31405"/>
                  </a:cubicBezTo>
                  <a:cubicBezTo>
                    <a:pt x="109555" y="48465"/>
                    <a:pt x="109555" y="48465"/>
                    <a:pt x="109555" y="48465"/>
                  </a:cubicBezTo>
                  <a:lnTo>
                    <a:pt x="99110" y="65525"/>
                  </a:lnTo>
                  <a:close/>
                </a:path>
              </a:pathLst>
            </a:custGeom>
            <a:solidFill>
              <a:schemeClr val="tx1">
                <a:lumMod val="95000"/>
                <a:lumOff val="5000"/>
              </a:schemeClr>
            </a:solidFill>
            <a:ln>
              <a:noFill/>
            </a:ln>
          </p:spPr>
          <p:txBody>
            <a:bodyPr lIns="45713" tIns="22850" rIns="45713" bIns="22850" anchor="ctr" anchorCtr="0">
              <a:noAutofit/>
            </a:bodyPr>
            <a:lstStyle/>
            <a:p>
              <a:endParaRPr>
                <a:solidFill>
                  <a:schemeClr val="bg1"/>
                </a:solidFill>
                <a:latin typeface="Roboto"/>
                <a:ea typeface="Roboto"/>
                <a:cs typeface="Roboto"/>
                <a:sym typeface="Roboto"/>
              </a:endParaRPr>
            </a:p>
          </p:txBody>
        </p:sp>
      </p:grpSp>
      <p:sp>
        <p:nvSpPr>
          <p:cNvPr id="15" name="Rectangle 14"/>
          <p:cNvSpPr/>
          <p:nvPr/>
        </p:nvSpPr>
        <p:spPr>
          <a:xfrm>
            <a:off x="8447789" y="4681565"/>
            <a:ext cx="1965879" cy="715581"/>
          </a:xfrm>
          <a:prstGeom prst="rect">
            <a:avLst/>
          </a:prstGeom>
        </p:spPr>
        <p:txBody>
          <a:bodyPr wrap="square">
            <a:spAutoFit/>
          </a:bodyPr>
          <a:lstStyle/>
          <a:p>
            <a:pPr algn="ctr">
              <a:lnSpc>
                <a:spcPct val="150000"/>
              </a:lnSpc>
            </a:pPr>
            <a:r>
              <a:rPr lang="id-ID" sz="900"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endParaRPr lang="id-ID" sz="9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6" name="Rectangle 15"/>
          <p:cNvSpPr/>
          <p:nvPr/>
        </p:nvSpPr>
        <p:spPr>
          <a:xfrm>
            <a:off x="4939152" y="4681565"/>
            <a:ext cx="2313696" cy="715581"/>
          </a:xfrm>
          <a:prstGeom prst="rect">
            <a:avLst/>
          </a:prstGeom>
        </p:spPr>
        <p:txBody>
          <a:bodyPr wrap="square">
            <a:spAutoFit/>
          </a:bodyPr>
          <a:lstStyle/>
          <a:p>
            <a:pPr algn="ctr">
              <a:lnSpc>
                <a:spcPct val="150000"/>
              </a:lnSpc>
            </a:pPr>
            <a:r>
              <a:rPr lang="id-ID" sz="900"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endParaRPr lang="id-ID" sz="9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7" name="Rectangle 16"/>
          <p:cNvSpPr/>
          <p:nvPr/>
        </p:nvSpPr>
        <p:spPr>
          <a:xfrm>
            <a:off x="1311566" y="4681565"/>
            <a:ext cx="2174599" cy="715581"/>
          </a:xfrm>
          <a:prstGeom prst="rect">
            <a:avLst/>
          </a:prstGeom>
        </p:spPr>
        <p:txBody>
          <a:bodyPr wrap="square">
            <a:spAutoFit/>
          </a:bodyPr>
          <a:lstStyle/>
          <a:p>
            <a:pPr algn="ctr">
              <a:lnSpc>
                <a:spcPct val="150000"/>
              </a:lnSpc>
            </a:pPr>
            <a:r>
              <a:rPr lang="id-ID" sz="900"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Sapien nam suspendisse, tincidunt</a:t>
            </a:r>
            <a:endParaRPr lang="id-ID" sz="9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8" name="Rectangle 17"/>
          <p:cNvSpPr/>
          <p:nvPr/>
        </p:nvSpPr>
        <p:spPr>
          <a:xfrm>
            <a:off x="8644658" y="4404563"/>
            <a:ext cx="1572140" cy="276999"/>
          </a:xfrm>
          <a:prstGeom prst="rect">
            <a:avLst/>
          </a:prstGeom>
        </p:spPr>
        <p:txBody>
          <a:bodyPr wrap="square">
            <a:spAutoFit/>
          </a:bodyPr>
          <a:lstStyle/>
          <a:p>
            <a:pPr algn="ctr"/>
            <a:r>
              <a:rPr lang="id-ID" sz="12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FULL CUSTOMIZED</a:t>
            </a:r>
          </a:p>
        </p:txBody>
      </p:sp>
      <p:sp>
        <p:nvSpPr>
          <p:cNvPr id="19" name="Rectangle 18"/>
          <p:cNvSpPr/>
          <p:nvPr/>
        </p:nvSpPr>
        <p:spPr>
          <a:xfrm>
            <a:off x="1735861" y="4404566"/>
            <a:ext cx="1326010" cy="276999"/>
          </a:xfrm>
          <a:prstGeom prst="rect">
            <a:avLst/>
          </a:prstGeom>
        </p:spPr>
        <p:txBody>
          <a:bodyPr wrap="square">
            <a:spAutoFit/>
          </a:bodyPr>
          <a:lstStyle/>
          <a:p>
            <a:pPr algn="ctr"/>
            <a:r>
              <a:rPr lang="id-ID" sz="12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LAYERED FILES</a:t>
            </a:r>
          </a:p>
        </p:txBody>
      </p:sp>
      <p:sp>
        <p:nvSpPr>
          <p:cNvPr id="20" name="Rectangle 19"/>
          <p:cNvSpPr/>
          <p:nvPr/>
        </p:nvSpPr>
        <p:spPr>
          <a:xfrm>
            <a:off x="5222026" y="4404563"/>
            <a:ext cx="1738676" cy="276999"/>
          </a:xfrm>
          <a:prstGeom prst="rect">
            <a:avLst/>
          </a:prstGeom>
        </p:spPr>
        <p:txBody>
          <a:bodyPr wrap="square">
            <a:spAutoFit/>
          </a:bodyPr>
          <a:lstStyle/>
          <a:p>
            <a:pPr algn="ctr"/>
            <a:r>
              <a:rPr lang="id-ID" sz="12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UNLIMITED OPTIONS</a:t>
            </a:r>
          </a:p>
        </p:txBody>
      </p:sp>
      <p:sp>
        <p:nvSpPr>
          <p:cNvPr id="21" name="Rectangle 20"/>
          <p:cNvSpPr/>
          <p:nvPr/>
        </p:nvSpPr>
        <p:spPr>
          <a:xfrm>
            <a:off x="1145637" y="2225359"/>
            <a:ext cx="9740530" cy="738664"/>
          </a:xfrm>
          <a:prstGeom prst="rect">
            <a:avLst/>
          </a:prstGeom>
        </p:spPr>
        <p:txBody>
          <a:bodyPr wrap="square">
            <a:spAutoFit/>
          </a:bodyPr>
          <a:lstStyle/>
          <a:p>
            <a:pPr algn="ctr">
              <a:lnSpc>
                <a:spcPct val="150000"/>
              </a:lnSpc>
            </a:pPr>
            <a:r>
              <a:rPr lang="id-ID" sz="1000" b="1"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Lorem ipsum dolor sit amet</a:t>
            </a:r>
            <a:r>
              <a:rPr lang="id-ID" sz="900"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 lacus nulla ac netus nibh aliquet, porttitor ligula justo libero vivamus porttitor dolor, conubia mollit. Sapien nam suspendisse, tincidunt eget ante tincidunt, eros in Lorem ipsum dolor sit amet, lacus nulla ac netus nibh aliquet, porttitor nibh aliquet, porttitor ligula justo libero vivamus porttitor dolor, conubia mollit. Sapien nam suspendisse, tincidunt eget ante tincidunt, eros in Lorem ipsum dolor sit amet, lacus nulla ac netus nibh aliquet, porttitor </a:t>
            </a:r>
            <a:endParaRPr lang="id-ID" sz="9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2" name="Subtitle 2"/>
          <p:cNvSpPr txBox="1">
            <a:spLocks/>
          </p:cNvSpPr>
          <p:nvPr/>
        </p:nvSpPr>
        <p:spPr>
          <a:xfrm>
            <a:off x="3865918" y="1376338"/>
            <a:ext cx="4299966" cy="62411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32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OUR AWESOME SERVICE</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1095560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374900" y="2578100"/>
            <a:ext cx="1651000" cy="1651000"/>
          </a:xfrm>
          <a:prstGeom prst="ellipse">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Oval 2"/>
          <p:cNvSpPr/>
          <p:nvPr/>
        </p:nvSpPr>
        <p:spPr>
          <a:xfrm>
            <a:off x="5302250" y="2578100"/>
            <a:ext cx="1651000" cy="1651000"/>
          </a:xfrm>
          <a:prstGeom prst="ellipse">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Oval 3"/>
          <p:cNvSpPr/>
          <p:nvPr/>
        </p:nvSpPr>
        <p:spPr>
          <a:xfrm>
            <a:off x="8310391" y="2578100"/>
            <a:ext cx="1651000" cy="1651000"/>
          </a:xfrm>
          <a:prstGeom prst="ellipse">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5" name="Straight Connector 4"/>
          <p:cNvCxnSpPr/>
          <p:nvPr/>
        </p:nvCxnSpPr>
        <p:spPr>
          <a:xfrm>
            <a:off x="4229100" y="3403600"/>
            <a:ext cx="9017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124700" y="3403600"/>
            <a:ext cx="9017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Subtitle 2"/>
          <p:cNvSpPr txBox="1">
            <a:spLocks/>
          </p:cNvSpPr>
          <p:nvPr/>
        </p:nvSpPr>
        <p:spPr>
          <a:xfrm>
            <a:off x="4249618" y="1109103"/>
            <a:ext cx="3754659" cy="5736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3600" dirty="0">
                <a:solidFill>
                  <a:schemeClr val="tx1">
                    <a:lumMod val="75000"/>
                    <a:lumOff val="25000"/>
                  </a:schemeClr>
                </a:solidFill>
                <a:latin typeface="Kelson Sans" panose="02000500000000000000" pitchFamily="50" charset="0"/>
                <a:ea typeface="Lato" panose="020F0502020204030203" pitchFamily="34" charset="0"/>
                <a:cs typeface="Lato" panose="020F0502020204030203" pitchFamily="34" charset="0"/>
              </a:rPr>
              <a:t>Services we offer</a:t>
            </a:r>
          </a:p>
        </p:txBody>
      </p:sp>
      <p:sp>
        <p:nvSpPr>
          <p:cNvPr id="9" name="Shape 4709"/>
          <p:cNvSpPr/>
          <p:nvPr/>
        </p:nvSpPr>
        <p:spPr>
          <a:xfrm>
            <a:off x="2852692" y="3054045"/>
            <a:ext cx="754109" cy="699110"/>
          </a:xfrm>
          <a:custGeom>
            <a:avLst/>
            <a:gdLst/>
            <a:ahLst/>
            <a:cxnLst/>
            <a:rect l="0" t="0" r="0" b="0"/>
            <a:pathLst>
              <a:path w="120000" h="120000" extrusionOk="0">
                <a:moveTo>
                  <a:pt x="73112" y="0"/>
                </a:moveTo>
                <a:lnTo>
                  <a:pt x="73112" y="0"/>
                </a:lnTo>
                <a:cubicBezTo>
                  <a:pt x="73112" y="9411"/>
                  <a:pt x="73112" y="9411"/>
                  <a:pt x="73112" y="9411"/>
                </a:cubicBezTo>
                <a:cubicBezTo>
                  <a:pt x="96556" y="15828"/>
                  <a:pt x="111059" y="34652"/>
                  <a:pt x="111059" y="59893"/>
                </a:cubicBezTo>
                <a:cubicBezTo>
                  <a:pt x="111059" y="84919"/>
                  <a:pt x="96556" y="103957"/>
                  <a:pt x="73112" y="110160"/>
                </a:cubicBezTo>
                <a:cubicBezTo>
                  <a:pt x="73112" y="119786"/>
                  <a:pt x="73112" y="119786"/>
                  <a:pt x="73112" y="119786"/>
                </a:cubicBezTo>
                <a:cubicBezTo>
                  <a:pt x="99337" y="113368"/>
                  <a:pt x="119801" y="91336"/>
                  <a:pt x="119801" y="59893"/>
                </a:cubicBezTo>
                <a:cubicBezTo>
                  <a:pt x="119801" y="28449"/>
                  <a:pt x="99337" y="6417"/>
                  <a:pt x="73112" y="0"/>
                </a:cubicBezTo>
                <a:close/>
                <a:moveTo>
                  <a:pt x="96556" y="59893"/>
                </a:moveTo>
                <a:lnTo>
                  <a:pt x="96556" y="59893"/>
                </a:lnTo>
                <a:cubicBezTo>
                  <a:pt x="96556" y="44064"/>
                  <a:pt x="87615" y="31443"/>
                  <a:pt x="73112" y="31443"/>
                </a:cubicBezTo>
                <a:cubicBezTo>
                  <a:pt x="73112" y="37860"/>
                  <a:pt x="73112" y="37860"/>
                  <a:pt x="73112" y="37860"/>
                </a:cubicBezTo>
                <a:cubicBezTo>
                  <a:pt x="81854" y="41069"/>
                  <a:pt x="87615" y="50267"/>
                  <a:pt x="87615" y="59893"/>
                </a:cubicBezTo>
                <a:cubicBezTo>
                  <a:pt x="87615" y="69304"/>
                  <a:pt x="81854" y="78716"/>
                  <a:pt x="73112" y="81925"/>
                </a:cubicBezTo>
                <a:cubicBezTo>
                  <a:pt x="73112" y="88128"/>
                  <a:pt x="73112" y="88128"/>
                  <a:pt x="73112" y="88128"/>
                </a:cubicBezTo>
                <a:cubicBezTo>
                  <a:pt x="87615" y="88128"/>
                  <a:pt x="96556" y="75508"/>
                  <a:pt x="96556" y="59893"/>
                </a:cubicBezTo>
                <a:close/>
                <a:moveTo>
                  <a:pt x="52649" y="9411"/>
                </a:moveTo>
                <a:lnTo>
                  <a:pt x="52649" y="9411"/>
                </a:lnTo>
                <a:cubicBezTo>
                  <a:pt x="17483" y="34652"/>
                  <a:pt x="17483" y="34652"/>
                  <a:pt x="17483" y="34652"/>
                </a:cubicBezTo>
                <a:cubicBezTo>
                  <a:pt x="5761" y="34652"/>
                  <a:pt x="5761" y="34652"/>
                  <a:pt x="5761" y="34652"/>
                </a:cubicBezTo>
                <a:cubicBezTo>
                  <a:pt x="2980" y="34652"/>
                  <a:pt x="0" y="37860"/>
                  <a:pt x="0" y="44064"/>
                </a:cubicBezTo>
                <a:cubicBezTo>
                  <a:pt x="0" y="75508"/>
                  <a:pt x="0" y="75508"/>
                  <a:pt x="0" y="75508"/>
                </a:cubicBezTo>
                <a:cubicBezTo>
                  <a:pt x="0" y="81925"/>
                  <a:pt x="2980" y="84919"/>
                  <a:pt x="5761" y="84919"/>
                </a:cubicBezTo>
                <a:cubicBezTo>
                  <a:pt x="17483" y="84919"/>
                  <a:pt x="17483" y="84919"/>
                  <a:pt x="17483" y="84919"/>
                </a:cubicBezTo>
                <a:cubicBezTo>
                  <a:pt x="52649" y="110160"/>
                  <a:pt x="52649" y="110160"/>
                  <a:pt x="52649" y="110160"/>
                </a:cubicBezTo>
                <a:cubicBezTo>
                  <a:pt x="58410" y="110160"/>
                  <a:pt x="61390" y="107165"/>
                  <a:pt x="61390" y="100748"/>
                </a:cubicBezTo>
                <a:cubicBezTo>
                  <a:pt x="61390" y="18823"/>
                  <a:pt x="61390" y="18823"/>
                  <a:pt x="61390" y="18823"/>
                </a:cubicBezTo>
                <a:cubicBezTo>
                  <a:pt x="61390" y="12620"/>
                  <a:pt x="58410" y="9411"/>
                  <a:pt x="52649" y="9411"/>
                </a:cubicBezTo>
                <a:close/>
                <a:moveTo>
                  <a:pt x="17483" y="72513"/>
                </a:moveTo>
                <a:lnTo>
                  <a:pt x="17483" y="72513"/>
                </a:lnTo>
                <a:cubicBezTo>
                  <a:pt x="17483" y="75508"/>
                  <a:pt x="17483" y="75508"/>
                  <a:pt x="14503" y="75508"/>
                </a:cubicBezTo>
                <a:cubicBezTo>
                  <a:pt x="11721" y="75508"/>
                  <a:pt x="11721" y="75508"/>
                  <a:pt x="11721" y="75508"/>
                </a:cubicBezTo>
                <a:cubicBezTo>
                  <a:pt x="8741" y="75508"/>
                  <a:pt x="5761" y="75508"/>
                  <a:pt x="5761" y="72513"/>
                </a:cubicBezTo>
                <a:cubicBezTo>
                  <a:pt x="5761" y="47272"/>
                  <a:pt x="5761" y="47272"/>
                  <a:pt x="5761" y="47272"/>
                </a:cubicBezTo>
                <a:cubicBezTo>
                  <a:pt x="5761" y="44064"/>
                  <a:pt x="8741" y="44064"/>
                  <a:pt x="11721" y="44064"/>
                </a:cubicBezTo>
                <a:cubicBezTo>
                  <a:pt x="14503" y="44064"/>
                  <a:pt x="14503" y="44064"/>
                  <a:pt x="14503" y="44064"/>
                </a:cubicBezTo>
                <a:cubicBezTo>
                  <a:pt x="17483" y="44064"/>
                  <a:pt x="17483" y="44064"/>
                  <a:pt x="17483" y="47272"/>
                </a:cubicBezTo>
                <a:lnTo>
                  <a:pt x="17483" y="72513"/>
                </a:lnTo>
                <a:close/>
                <a:moveTo>
                  <a:pt x="52649" y="100748"/>
                </a:moveTo>
                <a:lnTo>
                  <a:pt x="52649" y="100748"/>
                </a:lnTo>
                <a:cubicBezTo>
                  <a:pt x="26225" y="81925"/>
                  <a:pt x="26225" y="81925"/>
                  <a:pt x="26225" y="81925"/>
                </a:cubicBezTo>
                <a:cubicBezTo>
                  <a:pt x="26225" y="75508"/>
                  <a:pt x="26225" y="41069"/>
                  <a:pt x="26225" y="34652"/>
                </a:cubicBezTo>
                <a:cubicBezTo>
                  <a:pt x="52649" y="18823"/>
                  <a:pt x="52649" y="18823"/>
                  <a:pt x="52649" y="18823"/>
                </a:cubicBezTo>
                <a:cubicBezTo>
                  <a:pt x="52649" y="22032"/>
                  <a:pt x="52649" y="97540"/>
                  <a:pt x="52649" y="100748"/>
                </a:cubicBezTo>
                <a:close/>
              </a:path>
            </a:pathLst>
          </a:custGeom>
          <a:solidFill>
            <a:schemeClr val="tx1">
              <a:lumMod val="95000"/>
              <a:lumOff val="5000"/>
            </a:schemeClr>
          </a:solidFill>
          <a:ln>
            <a:noFill/>
          </a:ln>
        </p:spPr>
        <p:txBody>
          <a:bodyPr lIns="45713" tIns="22850" rIns="45713" bIns="22850" anchor="ctr" anchorCtr="0">
            <a:noAutofit/>
          </a:bodyPr>
          <a:lstStyle/>
          <a:p>
            <a:endParaRPr dirty="0">
              <a:solidFill>
                <a:schemeClr val="dk1"/>
              </a:solidFill>
              <a:latin typeface="Roboto"/>
              <a:ea typeface="Roboto"/>
              <a:cs typeface="Roboto"/>
              <a:sym typeface="Roboto"/>
            </a:endParaRPr>
          </a:p>
        </p:txBody>
      </p:sp>
      <p:sp>
        <p:nvSpPr>
          <p:cNvPr id="10" name="Shape 4738"/>
          <p:cNvSpPr/>
          <p:nvPr/>
        </p:nvSpPr>
        <p:spPr>
          <a:xfrm>
            <a:off x="5833791" y="3077878"/>
            <a:ext cx="670654" cy="651443"/>
          </a:xfrm>
          <a:custGeom>
            <a:avLst/>
            <a:gdLst/>
            <a:ahLst/>
            <a:cxnLst/>
            <a:rect l="0" t="0" r="0" b="0"/>
            <a:pathLst>
              <a:path w="120000" h="120000" extrusionOk="0">
                <a:moveTo>
                  <a:pt x="58485" y="17059"/>
                </a:moveTo>
                <a:lnTo>
                  <a:pt x="58485" y="17059"/>
                </a:lnTo>
                <a:cubicBezTo>
                  <a:pt x="44479" y="17059"/>
                  <a:pt x="33312" y="31405"/>
                  <a:pt x="33312" y="45557"/>
                </a:cubicBezTo>
                <a:cubicBezTo>
                  <a:pt x="33312" y="59903"/>
                  <a:pt x="44479" y="71147"/>
                  <a:pt x="58485" y="71147"/>
                </a:cubicBezTo>
                <a:cubicBezTo>
                  <a:pt x="72492" y="71147"/>
                  <a:pt x="86309" y="59903"/>
                  <a:pt x="86309" y="45557"/>
                </a:cubicBezTo>
                <a:cubicBezTo>
                  <a:pt x="86309" y="31405"/>
                  <a:pt x="72492" y="17059"/>
                  <a:pt x="58485" y="17059"/>
                </a:cubicBezTo>
                <a:close/>
                <a:moveTo>
                  <a:pt x="58485" y="62617"/>
                </a:moveTo>
                <a:lnTo>
                  <a:pt x="58485" y="62617"/>
                </a:lnTo>
                <a:cubicBezTo>
                  <a:pt x="50157" y="62617"/>
                  <a:pt x="41829" y="54087"/>
                  <a:pt x="41829" y="45557"/>
                </a:cubicBezTo>
                <a:cubicBezTo>
                  <a:pt x="41829" y="34119"/>
                  <a:pt x="50157" y="25589"/>
                  <a:pt x="58485" y="25589"/>
                </a:cubicBezTo>
                <a:cubicBezTo>
                  <a:pt x="69652" y="25589"/>
                  <a:pt x="77981" y="34119"/>
                  <a:pt x="77981" y="45557"/>
                </a:cubicBezTo>
                <a:cubicBezTo>
                  <a:pt x="77981" y="54087"/>
                  <a:pt x="69652" y="62617"/>
                  <a:pt x="58485" y="62617"/>
                </a:cubicBezTo>
                <a:close/>
                <a:moveTo>
                  <a:pt x="100315" y="65525"/>
                </a:moveTo>
                <a:lnTo>
                  <a:pt x="100315" y="65525"/>
                </a:lnTo>
                <a:cubicBezTo>
                  <a:pt x="102965" y="59903"/>
                  <a:pt x="105804" y="51179"/>
                  <a:pt x="105804" y="45557"/>
                </a:cubicBezTo>
                <a:cubicBezTo>
                  <a:pt x="105804" y="19967"/>
                  <a:pt x="83470" y="0"/>
                  <a:pt x="58485" y="0"/>
                </a:cubicBezTo>
                <a:cubicBezTo>
                  <a:pt x="33312" y="0"/>
                  <a:pt x="13817" y="19967"/>
                  <a:pt x="13817" y="45557"/>
                </a:cubicBezTo>
                <a:cubicBezTo>
                  <a:pt x="13817" y="51179"/>
                  <a:pt x="16656" y="59903"/>
                  <a:pt x="19495" y="65525"/>
                </a:cubicBezTo>
                <a:cubicBezTo>
                  <a:pt x="0" y="96930"/>
                  <a:pt x="0" y="96930"/>
                  <a:pt x="0" y="96930"/>
                </a:cubicBezTo>
                <a:cubicBezTo>
                  <a:pt x="0" y="96930"/>
                  <a:pt x="10977" y="99838"/>
                  <a:pt x="22145" y="102746"/>
                </a:cubicBezTo>
                <a:cubicBezTo>
                  <a:pt x="30662" y="111276"/>
                  <a:pt x="38990" y="119806"/>
                  <a:pt x="38990" y="119806"/>
                </a:cubicBezTo>
                <a:cubicBezTo>
                  <a:pt x="55646" y="91308"/>
                  <a:pt x="55646" y="91308"/>
                  <a:pt x="55646" y="91308"/>
                </a:cubicBezTo>
                <a:cubicBezTo>
                  <a:pt x="58485" y="91308"/>
                  <a:pt x="58485" y="91308"/>
                  <a:pt x="58485" y="91308"/>
                </a:cubicBezTo>
                <a:cubicBezTo>
                  <a:pt x="61324" y="91308"/>
                  <a:pt x="61324" y="91308"/>
                  <a:pt x="61324" y="91308"/>
                </a:cubicBezTo>
                <a:cubicBezTo>
                  <a:pt x="77981" y="119806"/>
                  <a:pt x="77981" y="119806"/>
                  <a:pt x="77981" y="119806"/>
                </a:cubicBezTo>
                <a:cubicBezTo>
                  <a:pt x="77981" y="119806"/>
                  <a:pt x="86309" y="111276"/>
                  <a:pt x="94637" y="102746"/>
                </a:cubicBezTo>
                <a:cubicBezTo>
                  <a:pt x="105804" y="99838"/>
                  <a:pt x="119810" y="96930"/>
                  <a:pt x="119810" y="96930"/>
                </a:cubicBezTo>
                <a:lnTo>
                  <a:pt x="100315" y="65525"/>
                </a:lnTo>
                <a:close/>
                <a:moveTo>
                  <a:pt x="38990" y="105460"/>
                </a:moveTo>
                <a:lnTo>
                  <a:pt x="38990" y="105460"/>
                </a:lnTo>
                <a:cubicBezTo>
                  <a:pt x="38990" y="105460"/>
                  <a:pt x="33312" y="102746"/>
                  <a:pt x="27823" y="96930"/>
                </a:cubicBezTo>
                <a:cubicBezTo>
                  <a:pt x="19495" y="94022"/>
                  <a:pt x="10977" y="91308"/>
                  <a:pt x="10977" y="91308"/>
                </a:cubicBezTo>
                <a:cubicBezTo>
                  <a:pt x="22145" y="74054"/>
                  <a:pt x="22145" y="74054"/>
                  <a:pt x="22145" y="74054"/>
                </a:cubicBezTo>
                <a:cubicBezTo>
                  <a:pt x="27823" y="79870"/>
                  <a:pt x="38990" y="88400"/>
                  <a:pt x="47318" y="88400"/>
                </a:cubicBezTo>
                <a:lnTo>
                  <a:pt x="38990" y="105460"/>
                </a:lnTo>
                <a:close/>
                <a:moveTo>
                  <a:pt x="58485" y="82584"/>
                </a:moveTo>
                <a:lnTo>
                  <a:pt x="58485" y="82584"/>
                </a:lnTo>
                <a:cubicBezTo>
                  <a:pt x="38990" y="82584"/>
                  <a:pt x="22145" y="65525"/>
                  <a:pt x="22145" y="45557"/>
                </a:cubicBezTo>
                <a:cubicBezTo>
                  <a:pt x="22145" y="22681"/>
                  <a:pt x="38990" y="5621"/>
                  <a:pt x="58485" y="5621"/>
                </a:cubicBezTo>
                <a:cubicBezTo>
                  <a:pt x="80630" y="5621"/>
                  <a:pt x="97476" y="22681"/>
                  <a:pt x="97476" y="45557"/>
                </a:cubicBezTo>
                <a:cubicBezTo>
                  <a:pt x="97476" y="65525"/>
                  <a:pt x="80630" y="82584"/>
                  <a:pt x="58485" y="82584"/>
                </a:cubicBezTo>
                <a:close/>
                <a:moveTo>
                  <a:pt x="91798" y="96930"/>
                </a:moveTo>
                <a:lnTo>
                  <a:pt x="91798" y="96930"/>
                </a:lnTo>
                <a:cubicBezTo>
                  <a:pt x="86309" y="102746"/>
                  <a:pt x="80630" y="105460"/>
                  <a:pt x="80630" y="105460"/>
                </a:cubicBezTo>
                <a:cubicBezTo>
                  <a:pt x="69652" y="88400"/>
                  <a:pt x="69652" y="88400"/>
                  <a:pt x="69652" y="88400"/>
                </a:cubicBezTo>
                <a:cubicBezTo>
                  <a:pt x="80630" y="88400"/>
                  <a:pt x="89148" y="79870"/>
                  <a:pt x="94637" y="74054"/>
                </a:cubicBezTo>
                <a:cubicBezTo>
                  <a:pt x="105804" y="91308"/>
                  <a:pt x="105804" y="91308"/>
                  <a:pt x="105804" y="91308"/>
                </a:cubicBezTo>
                <a:cubicBezTo>
                  <a:pt x="105804" y="91308"/>
                  <a:pt x="100315" y="94022"/>
                  <a:pt x="91798" y="96930"/>
                </a:cubicBezTo>
                <a:close/>
              </a:path>
            </a:pathLst>
          </a:custGeom>
          <a:solidFill>
            <a:schemeClr val="tx1">
              <a:lumMod val="95000"/>
              <a:lumOff val="5000"/>
            </a:schemeClr>
          </a:solidFill>
          <a:ln>
            <a:noFill/>
          </a:ln>
        </p:spPr>
        <p:txBody>
          <a:bodyPr lIns="45713" tIns="22850" rIns="45713" bIns="22850" anchor="ctr" anchorCtr="0">
            <a:noAutofit/>
          </a:bodyPr>
          <a:lstStyle/>
          <a:p>
            <a:endParaRPr dirty="0">
              <a:solidFill>
                <a:schemeClr val="dk1"/>
              </a:solidFill>
              <a:latin typeface="Roboto"/>
              <a:ea typeface="Roboto"/>
              <a:cs typeface="Roboto"/>
              <a:sym typeface="Roboto"/>
            </a:endParaRPr>
          </a:p>
        </p:txBody>
      </p:sp>
      <p:sp>
        <p:nvSpPr>
          <p:cNvPr id="11" name="Shape 4742"/>
          <p:cNvSpPr/>
          <p:nvPr/>
        </p:nvSpPr>
        <p:spPr>
          <a:xfrm>
            <a:off x="8914628" y="2991330"/>
            <a:ext cx="566526" cy="737991"/>
          </a:xfrm>
          <a:custGeom>
            <a:avLst/>
            <a:gdLst/>
            <a:ahLst/>
            <a:cxnLst/>
            <a:rect l="0" t="0" r="0" b="0"/>
            <a:pathLst>
              <a:path w="120000" h="120000" extrusionOk="0">
                <a:moveTo>
                  <a:pt x="60000" y="0"/>
                </a:moveTo>
                <a:lnTo>
                  <a:pt x="60000" y="0"/>
                </a:lnTo>
                <a:cubicBezTo>
                  <a:pt x="26440" y="0"/>
                  <a:pt x="0" y="19967"/>
                  <a:pt x="0" y="45557"/>
                </a:cubicBezTo>
                <a:cubicBezTo>
                  <a:pt x="0" y="62617"/>
                  <a:pt x="48813" y="119806"/>
                  <a:pt x="60000" y="119806"/>
                </a:cubicBezTo>
                <a:cubicBezTo>
                  <a:pt x="71186" y="119806"/>
                  <a:pt x="119745" y="62617"/>
                  <a:pt x="119745" y="45557"/>
                </a:cubicBezTo>
                <a:cubicBezTo>
                  <a:pt x="119745" y="19967"/>
                  <a:pt x="93559" y="0"/>
                  <a:pt x="60000" y="0"/>
                </a:cubicBezTo>
                <a:close/>
                <a:moveTo>
                  <a:pt x="60000" y="108368"/>
                </a:moveTo>
                <a:lnTo>
                  <a:pt x="60000" y="108368"/>
                </a:lnTo>
                <a:cubicBezTo>
                  <a:pt x="52627" y="108368"/>
                  <a:pt x="11440" y="59903"/>
                  <a:pt x="11440" y="45557"/>
                </a:cubicBezTo>
                <a:cubicBezTo>
                  <a:pt x="11440" y="22681"/>
                  <a:pt x="33813" y="5621"/>
                  <a:pt x="60000" y="5621"/>
                </a:cubicBezTo>
                <a:cubicBezTo>
                  <a:pt x="86186" y="5621"/>
                  <a:pt x="108559" y="22681"/>
                  <a:pt x="108559" y="45557"/>
                </a:cubicBezTo>
                <a:cubicBezTo>
                  <a:pt x="108559" y="59903"/>
                  <a:pt x="67627" y="108368"/>
                  <a:pt x="60000" y="108368"/>
                </a:cubicBezTo>
                <a:close/>
                <a:moveTo>
                  <a:pt x="60000" y="25589"/>
                </a:moveTo>
                <a:lnTo>
                  <a:pt x="60000" y="25589"/>
                </a:lnTo>
                <a:cubicBezTo>
                  <a:pt x="45000" y="25589"/>
                  <a:pt x="33813" y="34119"/>
                  <a:pt x="33813" y="45557"/>
                </a:cubicBezTo>
                <a:cubicBezTo>
                  <a:pt x="33813" y="54087"/>
                  <a:pt x="45000" y="62617"/>
                  <a:pt x="60000" y="62617"/>
                </a:cubicBezTo>
                <a:cubicBezTo>
                  <a:pt x="75000" y="62617"/>
                  <a:pt x="86186" y="54087"/>
                  <a:pt x="86186" y="45557"/>
                </a:cubicBezTo>
                <a:cubicBezTo>
                  <a:pt x="86186" y="34119"/>
                  <a:pt x="75000" y="25589"/>
                  <a:pt x="60000" y="25589"/>
                </a:cubicBezTo>
                <a:close/>
                <a:moveTo>
                  <a:pt x="60000" y="56995"/>
                </a:moveTo>
                <a:lnTo>
                  <a:pt x="60000" y="56995"/>
                </a:lnTo>
                <a:cubicBezTo>
                  <a:pt x="52627" y="56995"/>
                  <a:pt x="45000" y="51179"/>
                  <a:pt x="45000" y="45557"/>
                </a:cubicBezTo>
                <a:cubicBezTo>
                  <a:pt x="45000" y="37027"/>
                  <a:pt x="52627" y="34119"/>
                  <a:pt x="60000" y="34119"/>
                </a:cubicBezTo>
                <a:cubicBezTo>
                  <a:pt x="67627" y="34119"/>
                  <a:pt x="75000" y="37027"/>
                  <a:pt x="75000" y="45557"/>
                </a:cubicBezTo>
                <a:cubicBezTo>
                  <a:pt x="75000" y="51179"/>
                  <a:pt x="67627" y="56995"/>
                  <a:pt x="60000" y="56995"/>
                </a:cubicBezTo>
                <a:close/>
              </a:path>
            </a:pathLst>
          </a:custGeom>
          <a:solidFill>
            <a:schemeClr val="tx1">
              <a:lumMod val="95000"/>
              <a:lumOff val="5000"/>
            </a:schemeClr>
          </a:solidFill>
          <a:ln>
            <a:noFill/>
          </a:ln>
        </p:spPr>
        <p:txBody>
          <a:bodyPr lIns="45713" tIns="22850" rIns="45713" bIns="22850" anchor="ctr" anchorCtr="0">
            <a:noAutofit/>
          </a:bodyPr>
          <a:lstStyle/>
          <a:p>
            <a:endParaRPr dirty="0">
              <a:solidFill>
                <a:schemeClr val="dk1"/>
              </a:solidFill>
              <a:latin typeface="Roboto"/>
              <a:ea typeface="Roboto"/>
              <a:cs typeface="Roboto"/>
              <a:sym typeface="Roboto"/>
            </a:endParaRPr>
          </a:p>
        </p:txBody>
      </p:sp>
      <p:sp>
        <p:nvSpPr>
          <p:cNvPr id="12" name="Rectangle 11"/>
          <p:cNvSpPr/>
          <p:nvPr/>
        </p:nvSpPr>
        <p:spPr>
          <a:xfrm>
            <a:off x="2208131" y="4705045"/>
            <a:ext cx="1958738" cy="715581"/>
          </a:xfrm>
          <a:prstGeom prst="rect">
            <a:avLst/>
          </a:prstGeom>
        </p:spPr>
        <p:txBody>
          <a:bodyPr wrap="square">
            <a:spAutoFit/>
          </a:bodyPr>
          <a:lstStyle/>
          <a:p>
            <a:pPr algn="ctr">
              <a:lnSpc>
                <a:spcPct val="150000"/>
              </a:lnSpc>
            </a:pPr>
            <a:r>
              <a:rPr lang="id-ID" sz="900" i="0" dirty="0">
                <a:solidFill>
                  <a:srgbClr val="11111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Sapien nam suspendisse, tincidunt</a:t>
            </a:r>
            <a:endParaRPr lang="id-ID" sz="900" dirty="0">
              <a:solidFill>
                <a:srgbClr val="111111"/>
              </a:solidFill>
              <a:latin typeface="Lato" panose="020F0502020204030203" pitchFamily="34" charset="0"/>
              <a:ea typeface="Lato" panose="020F0502020204030203" pitchFamily="34" charset="0"/>
              <a:cs typeface="Lato" panose="020F0502020204030203" pitchFamily="34" charset="0"/>
            </a:endParaRPr>
          </a:p>
        </p:txBody>
      </p:sp>
      <p:sp>
        <p:nvSpPr>
          <p:cNvPr id="13" name="Rectangle 12"/>
          <p:cNvSpPr/>
          <p:nvPr/>
        </p:nvSpPr>
        <p:spPr>
          <a:xfrm>
            <a:off x="2532875" y="4371389"/>
            <a:ext cx="1274087" cy="276999"/>
          </a:xfrm>
          <a:prstGeom prst="rect">
            <a:avLst/>
          </a:prstGeom>
        </p:spPr>
        <p:txBody>
          <a:bodyPr wrap="square">
            <a:spAutoFit/>
          </a:bodyPr>
          <a:lstStyle/>
          <a:p>
            <a:pPr algn="ctr"/>
            <a:r>
              <a:rPr lang="id-ID" sz="12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LAYERED FILES</a:t>
            </a:r>
          </a:p>
        </p:txBody>
      </p:sp>
      <p:sp>
        <p:nvSpPr>
          <p:cNvPr id="14" name="Rectangle 13"/>
          <p:cNvSpPr/>
          <p:nvPr/>
        </p:nvSpPr>
        <p:spPr>
          <a:xfrm>
            <a:off x="8186561" y="4705045"/>
            <a:ext cx="2022660" cy="715581"/>
          </a:xfrm>
          <a:prstGeom prst="rect">
            <a:avLst/>
          </a:prstGeom>
        </p:spPr>
        <p:txBody>
          <a:bodyPr wrap="square">
            <a:spAutoFit/>
          </a:bodyPr>
          <a:lstStyle/>
          <a:p>
            <a:pPr algn="ctr">
              <a:lnSpc>
                <a:spcPct val="150000"/>
              </a:lnSpc>
            </a:pPr>
            <a:r>
              <a:rPr lang="id-ID" sz="900" i="0" dirty="0">
                <a:solidFill>
                  <a:srgbClr val="11111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endParaRPr lang="id-ID" sz="900" dirty="0">
              <a:solidFill>
                <a:srgbClr val="111111"/>
              </a:solidFill>
              <a:latin typeface="Lato" panose="020F0502020204030203" pitchFamily="34" charset="0"/>
              <a:ea typeface="Lato" panose="020F0502020204030203" pitchFamily="34" charset="0"/>
              <a:cs typeface="Lato" panose="020F0502020204030203" pitchFamily="34" charset="0"/>
            </a:endParaRPr>
          </a:p>
        </p:txBody>
      </p:sp>
      <p:sp>
        <p:nvSpPr>
          <p:cNvPr id="15" name="Rectangle 14"/>
          <p:cNvSpPr/>
          <p:nvPr/>
        </p:nvSpPr>
        <p:spPr>
          <a:xfrm>
            <a:off x="8310391" y="4371388"/>
            <a:ext cx="1739837" cy="276999"/>
          </a:xfrm>
          <a:prstGeom prst="rect">
            <a:avLst/>
          </a:prstGeom>
        </p:spPr>
        <p:txBody>
          <a:bodyPr wrap="square">
            <a:spAutoFit/>
          </a:bodyPr>
          <a:lstStyle/>
          <a:p>
            <a:pPr algn="ctr"/>
            <a:r>
              <a:rPr lang="id-ID" sz="12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UNLIMITED OPTIONS</a:t>
            </a:r>
          </a:p>
        </p:txBody>
      </p:sp>
      <p:sp>
        <p:nvSpPr>
          <p:cNvPr id="16" name="Rectangle 15"/>
          <p:cNvSpPr/>
          <p:nvPr/>
        </p:nvSpPr>
        <p:spPr>
          <a:xfrm>
            <a:off x="5165962" y="4705045"/>
            <a:ext cx="1958738" cy="715581"/>
          </a:xfrm>
          <a:prstGeom prst="rect">
            <a:avLst/>
          </a:prstGeom>
        </p:spPr>
        <p:txBody>
          <a:bodyPr wrap="square">
            <a:spAutoFit/>
          </a:bodyPr>
          <a:lstStyle/>
          <a:p>
            <a:pPr algn="ctr">
              <a:lnSpc>
                <a:spcPct val="150000"/>
              </a:lnSpc>
            </a:pPr>
            <a:r>
              <a:rPr lang="id-ID" sz="900" i="0" dirty="0">
                <a:solidFill>
                  <a:srgbClr val="11111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endParaRPr lang="id-ID" sz="900" dirty="0">
              <a:solidFill>
                <a:srgbClr val="111111"/>
              </a:solidFill>
              <a:latin typeface="Lato" panose="020F0502020204030203" pitchFamily="34" charset="0"/>
              <a:ea typeface="Lato" panose="020F0502020204030203" pitchFamily="34" charset="0"/>
              <a:cs typeface="Lato" panose="020F0502020204030203" pitchFamily="34" charset="0"/>
            </a:endParaRPr>
          </a:p>
        </p:txBody>
      </p:sp>
      <p:sp>
        <p:nvSpPr>
          <p:cNvPr id="17" name="Rectangle 16"/>
          <p:cNvSpPr/>
          <p:nvPr/>
        </p:nvSpPr>
        <p:spPr>
          <a:xfrm>
            <a:off x="5314511" y="4371389"/>
            <a:ext cx="1626476" cy="276999"/>
          </a:xfrm>
          <a:prstGeom prst="rect">
            <a:avLst/>
          </a:prstGeom>
        </p:spPr>
        <p:txBody>
          <a:bodyPr wrap="square">
            <a:spAutoFit/>
          </a:bodyPr>
          <a:lstStyle/>
          <a:p>
            <a:pPr algn="ctr"/>
            <a:r>
              <a:rPr lang="id-ID" sz="12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FULL CUSTOMIZED</a:t>
            </a:r>
          </a:p>
        </p:txBody>
      </p:sp>
      <p:cxnSp>
        <p:nvCxnSpPr>
          <p:cNvPr id="18" name="Straight Connector 17"/>
          <p:cNvCxnSpPr/>
          <p:nvPr/>
        </p:nvCxnSpPr>
        <p:spPr>
          <a:xfrm>
            <a:off x="5003034" y="1777315"/>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64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60828" y="2782669"/>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Gallery Slide</a:t>
            </a:r>
          </a:p>
        </p:txBody>
      </p:sp>
      <p:sp>
        <p:nvSpPr>
          <p:cNvPr id="13" name="Rectangle 12"/>
          <p:cNvSpPr/>
          <p:nvPr/>
        </p:nvSpPr>
        <p:spPr>
          <a:xfrm>
            <a:off x="860828" y="3854576"/>
            <a:ext cx="3501622" cy="1131079"/>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14" name="Straight Connector 13"/>
          <p:cNvCxnSpPr/>
          <p:nvPr/>
        </p:nvCxnSpPr>
        <p:spPr>
          <a:xfrm>
            <a:off x="953957" y="3502023"/>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0"/>
          </p:nvPr>
        </p:nvSpPr>
        <p:spPr/>
      </p:sp>
    </p:spTree>
    <p:extLst>
      <p:ext uri="{BB962C8B-B14F-4D97-AF65-F5344CB8AC3E}">
        <p14:creationId xmlns:p14="http://schemas.microsoft.com/office/powerpoint/2010/main" val="392046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975753" y="2782669"/>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Gallery Slide</a:t>
            </a:r>
          </a:p>
        </p:txBody>
      </p:sp>
      <p:sp>
        <p:nvSpPr>
          <p:cNvPr id="18" name="Rectangle 17"/>
          <p:cNvSpPr/>
          <p:nvPr/>
        </p:nvSpPr>
        <p:spPr>
          <a:xfrm>
            <a:off x="5975753" y="3854576"/>
            <a:ext cx="3501622" cy="1131079"/>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19" name="Straight Connector 18"/>
          <p:cNvCxnSpPr/>
          <p:nvPr/>
        </p:nvCxnSpPr>
        <p:spPr>
          <a:xfrm>
            <a:off x="6068882" y="3502023"/>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2"/>
          </p:nvPr>
        </p:nvSpPr>
        <p:spPr/>
      </p:sp>
    </p:spTree>
    <p:extLst>
      <p:ext uri="{BB962C8B-B14F-4D97-AF65-F5344CB8AC3E}">
        <p14:creationId xmlns:p14="http://schemas.microsoft.com/office/powerpoint/2010/main" val="84479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2"/>
          <p:cNvSpPr txBox="1">
            <a:spLocks/>
          </p:cNvSpPr>
          <p:nvPr/>
        </p:nvSpPr>
        <p:spPr>
          <a:xfrm>
            <a:off x="9143825" y="885233"/>
            <a:ext cx="3091893" cy="770242"/>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2000" b="1" dirty="0">
                <a:solidFill>
                  <a:schemeClr val="bg1"/>
                </a:solidFill>
                <a:latin typeface="Kelson Sans" panose="02000500000000000000" pitchFamily="50" charset="0"/>
                <a:ea typeface="Lato" panose="020F0502020204030203" pitchFamily="34" charset="0"/>
                <a:cs typeface="Lato" panose="020F0502020204030203" pitchFamily="34" charset="0"/>
              </a:rPr>
              <a:t>“</a:t>
            </a:r>
            <a:r>
              <a:rPr lang="en-US" sz="2000" b="1" dirty="0">
                <a:solidFill>
                  <a:schemeClr val="bg1"/>
                </a:solidFill>
                <a:latin typeface="Kelson Sans" panose="02000500000000000000" pitchFamily="50" charset="0"/>
                <a:ea typeface="Lato" panose="020F0502020204030203" pitchFamily="34" charset="0"/>
                <a:cs typeface="Lato" panose="020F0502020204030203" pitchFamily="34" charset="0"/>
              </a:rPr>
              <a:t>We are not human </a:t>
            </a:r>
            <a:r>
              <a:rPr lang="en-US" sz="1600" b="1" dirty="0">
                <a:solidFill>
                  <a:schemeClr val="bg1"/>
                </a:solidFill>
                <a:latin typeface="Kelson Sans" panose="02000500000000000000" pitchFamily="50" charset="0"/>
                <a:ea typeface="Lato" panose="020F0502020204030203" pitchFamily="34" charset="0"/>
                <a:cs typeface="Lato" panose="020F0502020204030203" pitchFamily="34" charset="0"/>
              </a:rPr>
              <a:t>beings </a:t>
            </a:r>
            <a:r>
              <a:rPr lang="en-US" sz="1400" b="1" dirty="0">
                <a:solidFill>
                  <a:schemeClr val="bg1"/>
                </a:solidFill>
                <a:latin typeface="Kelson Sans" panose="02000500000000000000" pitchFamily="50" charset="0"/>
                <a:ea typeface="Lato" panose="020F0502020204030203" pitchFamily="34" charset="0"/>
                <a:cs typeface="Lato" panose="020F0502020204030203" pitchFamily="34" charset="0"/>
              </a:rPr>
              <a:t>having a spiritual</a:t>
            </a:r>
            <a:r>
              <a:rPr lang="id-ID" sz="1800" b="1" dirty="0">
                <a:solidFill>
                  <a:schemeClr val="bg1"/>
                </a:solidFill>
                <a:latin typeface="Kelson Sans" panose="02000500000000000000" pitchFamily="50" charset="0"/>
                <a:ea typeface="Lato" panose="020F0502020204030203" pitchFamily="34" charset="0"/>
                <a:cs typeface="Lato" panose="020F0502020204030203" pitchFamily="34" charset="0"/>
              </a:rPr>
              <a:t>”</a:t>
            </a:r>
          </a:p>
        </p:txBody>
      </p:sp>
      <p:sp>
        <p:nvSpPr>
          <p:cNvPr id="12" name="Rectangle 11"/>
          <p:cNvSpPr/>
          <p:nvPr/>
        </p:nvSpPr>
        <p:spPr>
          <a:xfrm>
            <a:off x="9183581" y="-4543"/>
            <a:ext cx="3008419" cy="22397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Subtitle 2"/>
          <p:cNvSpPr txBox="1">
            <a:spLocks/>
          </p:cNvSpPr>
          <p:nvPr/>
        </p:nvSpPr>
        <p:spPr>
          <a:xfrm>
            <a:off x="9024233" y="5391563"/>
            <a:ext cx="3091893" cy="770242"/>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2000" b="1" dirty="0">
                <a:solidFill>
                  <a:schemeClr val="bg1"/>
                </a:solidFill>
                <a:latin typeface="Kelson Sans" panose="02000500000000000000" pitchFamily="50" charset="0"/>
                <a:ea typeface="Lato" panose="020F0502020204030203" pitchFamily="34" charset="0"/>
                <a:cs typeface="Lato" panose="020F0502020204030203" pitchFamily="34" charset="0"/>
              </a:rPr>
              <a:t>“</a:t>
            </a:r>
            <a:r>
              <a:rPr lang="en-US" sz="2000" b="1" dirty="0">
                <a:solidFill>
                  <a:schemeClr val="bg1"/>
                </a:solidFill>
                <a:latin typeface="Kelson Sans" panose="02000500000000000000" pitchFamily="50" charset="0"/>
                <a:ea typeface="Lato" panose="020F0502020204030203" pitchFamily="34" charset="0"/>
                <a:cs typeface="Lato" panose="020F0502020204030203" pitchFamily="34" charset="0"/>
              </a:rPr>
              <a:t>We are not human </a:t>
            </a:r>
            <a:r>
              <a:rPr lang="en-US" sz="1600" b="1" dirty="0">
                <a:solidFill>
                  <a:schemeClr val="bg1"/>
                </a:solidFill>
                <a:latin typeface="Kelson Sans" panose="02000500000000000000" pitchFamily="50" charset="0"/>
                <a:ea typeface="Lato" panose="020F0502020204030203" pitchFamily="34" charset="0"/>
                <a:cs typeface="Lato" panose="020F0502020204030203" pitchFamily="34" charset="0"/>
              </a:rPr>
              <a:t>beings </a:t>
            </a:r>
            <a:r>
              <a:rPr lang="en-US" sz="1400" b="1" dirty="0">
                <a:solidFill>
                  <a:schemeClr val="bg1"/>
                </a:solidFill>
                <a:latin typeface="Kelson Sans" panose="02000500000000000000" pitchFamily="50" charset="0"/>
                <a:ea typeface="Lato" panose="020F0502020204030203" pitchFamily="34" charset="0"/>
                <a:cs typeface="Lato" panose="020F0502020204030203" pitchFamily="34" charset="0"/>
              </a:rPr>
              <a:t>having a spiritual</a:t>
            </a:r>
            <a:r>
              <a:rPr lang="id-ID" sz="1800" b="1" dirty="0">
                <a:solidFill>
                  <a:schemeClr val="bg1"/>
                </a:solidFill>
                <a:latin typeface="Kelson Sans" panose="02000500000000000000" pitchFamily="50" charset="0"/>
                <a:ea typeface="Lato" panose="020F0502020204030203" pitchFamily="34" charset="0"/>
                <a:cs typeface="Lato" panose="020F0502020204030203" pitchFamily="34" charset="0"/>
              </a:rPr>
              <a:t>”</a:t>
            </a:r>
          </a:p>
        </p:txBody>
      </p:sp>
      <p:sp>
        <p:nvSpPr>
          <p:cNvPr id="19" name="Rectangle 18"/>
          <p:cNvSpPr/>
          <p:nvPr/>
        </p:nvSpPr>
        <p:spPr>
          <a:xfrm>
            <a:off x="6193744" y="2217057"/>
            <a:ext cx="3007742" cy="24783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75000"/>
                </a:schemeClr>
              </a:solidFill>
            </a:endParaRPr>
          </a:p>
        </p:txBody>
      </p:sp>
      <p:sp>
        <p:nvSpPr>
          <p:cNvPr id="22" name="Rectangle 21"/>
          <p:cNvSpPr/>
          <p:nvPr/>
        </p:nvSpPr>
        <p:spPr>
          <a:xfrm>
            <a:off x="9183582" y="4659083"/>
            <a:ext cx="3026324" cy="2198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75000"/>
                </a:schemeClr>
              </a:solidFill>
            </a:endParaRPr>
          </a:p>
        </p:txBody>
      </p:sp>
      <p:sp>
        <p:nvSpPr>
          <p:cNvPr id="27" name="Rectangle 26"/>
          <p:cNvSpPr/>
          <p:nvPr/>
        </p:nvSpPr>
        <p:spPr>
          <a:xfrm>
            <a:off x="860828" y="2782669"/>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Gallery Slide</a:t>
            </a:r>
          </a:p>
        </p:txBody>
      </p:sp>
      <p:sp>
        <p:nvSpPr>
          <p:cNvPr id="28" name="Rectangle 27"/>
          <p:cNvSpPr/>
          <p:nvPr/>
        </p:nvSpPr>
        <p:spPr>
          <a:xfrm>
            <a:off x="860828" y="3854576"/>
            <a:ext cx="3501622" cy="1131079"/>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29" name="Straight Connector 28"/>
          <p:cNvCxnSpPr/>
          <p:nvPr/>
        </p:nvCxnSpPr>
        <p:spPr>
          <a:xfrm>
            <a:off x="953957" y="3502023"/>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700483" y="1014880"/>
            <a:ext cx="1965879" cy="715581"/>
          </a:xfrm>
          <a:prstGeom prst="rect">
            <a:avLst/>
          </a:prstGeom>
        </p:spPr>
        <p:txBody>
          <a:bodyPr wrap="square">
            <a:spAutoFit/>
          </a:bodyPr>
          <a:lstStyle/>
          <a:p>
            <a:pPr algn="ctr">
              <a:lnSpc>
                <a:spcPct val="150000"/>
              </a:lnSpc>
            </a:pPr>
            <a:r>
              <a:rPr lang="id-ID" sz="900"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endParaRPr lang="id-ID" sz="9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p:txBody>
      </p:sp>
      <p:sp>
        <p:nvSpPr>
          <p:cNvPr id="33" name="Rectangle 32"/>
          <p:cNvSpPr/>
          <p:nvPr/>
        </p:nvSpPr>
        <p:spPr>
          <a:xfrm>
            <a:off x="9532923" y="5577911"/>
            <a:ext cx="2313696" cy="715581"/>
          </a:xfrm>
          <a:prstGeom prst="rect">
            <a:avLst/>
          </a:prstGeom>
        </p:spPr>
        <p:txBody>
          <a:bodyPr wrap="square">
            <a:spAutoFit/>
          </a:bodyPr>
          <a:lstStyle/>
          <a:p>
            <a:pPr algn="ctr">
              <a:lnSpc>
                <a:spcPct val="150000"/>
              </a:lnSpc>
            </a:pPr>
            <a:r>
              <a:rPr lang="id-ID" sz="900"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endParaRPr lang="id-ID" sz="9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p:txBody>
      </p:sp>
      <p:sp>
        <p:nvSpPr>
          <p:cNvPr id="34" name="Rectangle 33"/>
          <p:cNvSpPr/>
          <p:nvPr/>
        </p:nvSpPr>
        <p:spPr>
          <a:xfrm>
            <a:off x="6592752" y="3306826"/>
            <a:ext cx="2174599" cy="715581"/>
          </a:xfrm>
          <a:prstGeom prst="rect">
            <a:avLst/>
          </a:prstGeom>
        </p:spPr>
        <p:txBody>
          <a:bodyPr wrap="square">
            <a:spAutoFit/>
          </a:bodyPr>
          <a:lstStyle/>
          <a:p>
            <a:pPr algn="ctr">
              <a:lnSpc>
                <a:spcPct val="150000"/>
              </a:lnSpc>
            </a:pPr>
            <a:r>
              <a:rPr lang="id-ID" sz="900"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Sapien nam suspendisse, tincidunt</a:t>
            </a:r>
            <a:endParaRPr lang="id-ID" sz="9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p:txBody>
      </p:sp>
      <p:sp>
        <p:nvSpPr>
          <p:cNvPr id="35" name="Rectangle 34"/>
          <p:cNvSpPr/>
          <p:nvPr/>
        </p:nvSpPr>
        <p:spPr>
          <a:xfrm>
            <a:off x="9903701" y="737881"/>
            <a:ext cx="1572140" cy="276999"/>
          </a:xfrm>
          <a:prstGeom prst="rect">
            <a:avLst/>
          </a:prstGeom>
        </p:spPr>
        <p:txBody>
          <a:bodyPr wrap="square">
            <a:spAutoFit/>
          </a:bodyPr>
          <a:lstStyle/>
          <a:p>
            <a:pPr algn="ctr"/>
            <a:r>
              <a:rPr lang="id-ID" sz="12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FULL CUSTOMIZED</a:t>
            </a:r>
          </a:p>
        </p:txBody>
      </p:sp>
      <p:sp>
        <p:nvSpPr>
          <p:cNvPr id="36" name="Rectangle 35"/>
          <p:cNvSpPr/>
          <p:nvPr/>
        </p:nvSpPr>
        <p:spPr>
          <a:xfrm>
            <a:off x="7021149" y="3029827"/>
            <a:ext cx="1326010" cy="276999"/>
          </a:xfrm>
          <a:prstGeom prst="rect">
            <a:avLst/>
          </a:prstGeom>
        </p:spPr>
        <p:txBody>
          <a:bodyPr wrap="square">
            <a:spAutoFit/>
          </a:bodyPr>
          <a:lstStyle/>
          <a:p>
            <a:pPr algn="ctr"/>
            <a:r>
              <a:rPr lang="id-ID" sz="12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LAYERED FILES</a:t>
            </a:r>
          </a:p>
        </p:txBody>
      </p:sp>
      <p:sp>
        <p:nvSpPr>
          <p:cNvPr id="37" name="Rectangle 36"/>
          <p:cNvSpPr/>
          <p:nvPr/>
        </p:nvSpPr>
        <p:spPr>
          <a:xfrm>
            <a:off x="9815797" y="5284015"/>
            <a:ext cx="1738676" cy="276999"/>
          </a:xfrm>
          <a:prstGeom prst="rect">
            <a:avLst/>
          </a:prstGeom>
        </p:spPr>
        <p:txBody>
          <a:bodyPr wrap="square">
            <a:spAutoFit/>
          </a:bodyPr>
          <a:lstStyle/>
          <a:p>
            <a:pPr algn="ctr"/>
            <a:r>
              <a:rPr lang="id-ID" sz="12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UNLIMITED OPTIONS</a:t>
            </a:r>
          </a:p>
        </p:txBody>
      </p:sp>
      <p:sp>
        <p:nvSpPr>
          <p:cNvPr id="2" name="Picture Placeholder 1"/>
          <p:cNvSpPr>
            <a:spLocks noGrp="1"/>
          </p:cNvSpPr>
          <p:nvPr>
            <p:ph type="pic" sz="quarter" idx="13"/>
          </p:nvPr>
        </p:nvSpPr>
        <p:spPr/>
      </p:sp>
      <p:sp>
        <p:nvSpPr>
          <p:cNvPr id="3" name="Picture Placeholder 2"/>
          <p:cNvSpPr>
            <a:spLocks noGrp="1"/>
          </p:cNvSpPr>
          <p:nvPr>
            <p:ph type="pic" sz="quarter" idx="14"/>
          </p:nvPr>
        </p:nvSpPr>
        <p:spPr/>
      </p:sp>
      <p:sp>
        <p:nvSpPr>
          <p:cNvPr id="4" name="Picture Placeholder 3"/>
          <p:cNvSpPr>
            <a:spLocks noGrp="1"/>
          </p:cNvSpPr>
          <p:nvPr>
            <p:ph type="pic" sz="quarter" idx="12"/>
          </p:nvPr>
        </p:nvSpPr>
        <p:spPr/>
      </p:sp>
    </p:spTree>
    <p:extLst>
      <p:ext uri="{BB962C8B-B14F-4D97-AF65-F5344CB8AC3E}">
        <p14:creationId xmlns:p14="http://schemas.microsoft.com/office/powerpoint/2010/main" val="3008693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833003" y="2782669"/>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Gallery Slide</a:t>
            </a:r>
          </a:p>
        </p:txBody>
      </p:sp>
      <p:sp>
        <p:nvSpPr>
          <p:cNvPr id="16" name="Rectangle 15"/>
          <p:cNvSpPr/>
          <p:nvPr/>
        </p:nvSpPr>
        <p:spPr>
          <a:xfrm>
            <a:off x="6833003" y="3854576"/>
            <a:ext cx="3501622" cy="1131079"/>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18" name="Straight Connector 17"/>
          <p:cNvCxnSpPr/>
          <p:nvPr/>
        </p:nvCxnSpPr>
        <p:spPr>
          <a:xfrm>
            <a:off x="6926132" y="3502023"/>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0"/>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1"/>
          </p:nvPr>
        </p:nvSpPr>
        <p:spPr/>
      </p:sp>
    </p:spTree>
    <p:extLst>
      <p:ext uri="{BB962C8B-B14F-4D97-AF65-F5344CB8AC3E}">
        <p14:creationId xmlns:p14="http://schemas.microsoft.com/office/powerpoint/2010/main" val="3328418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51328" y="2782669"/>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Gallery Slide</a:t>
            </a:r>
          </a:p>
        </p:txBody>
      </p:sp>
      <p:sp>
        <p:nvSpPr>
          <p:cNvPr id="14" name="Rectangle 13"/>
          <p:cNvSpPr/>
          <p:nvPr/>
        </p:nvSpPr>
        <p:spPr>
          <a:xfrm>
            <a:off x="1051328" y="3854576"/>
            <a:ext cx="3501622" cy="1131079"/>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15" name="Straight Connector 14"/>
          <p:cNvCxnSpPr/>
          <p:nvPr/>
        </p:nvCxnSpPr>
        <p:spPr>
          <a:xfrm>
            <a:off x="1144457" y="3502023"/>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0"/>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1"/>
          </p:nvPr>
        </p:nvSpPr>
        <p:spPr/>
      </p:sp>
    </p:spTree>
    <p:extLst>
      <p:ext uri="{BB962C8B-B14F-4D97-AF65-F5344CB8AC3E}">
        <p14:creationId xmlns:p14="http://schemas.microsoft.com/office/powerpoint/2010/main" val="131011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758964" y="5050897"/>
            <a:ext cx="2840167" cy="854080"/>
          </a:xfrm>
          <a:prstGeom prst="rect">
            <a:avLst/>
          </a:prstGeom>
        </p:spPr>
        <p:txBody>
          <a:bodyPr wrap="square">
            <a:spAutoFit/>
          </a:bodyPr>
          <a:lstStyle/>
          <a:p>
            <a:pPr algn="ctr">
              <a:lnSpc>
                <a:spcPct val="150000"/>
              </a:lnSpc>
            </a:pPr>
            <a:r>
              <a:rPr lang="id-ID" sz="1100"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endParaRPr lang="id-ID" sz="11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7" name="Rectangle 16"/>
          <p:cNvSpPr/>
          <p:nvPr/>
        </p:nvSpPr>
        <p:spPr>
          <a:xfrm>
            <a:off x="4813949" y="1701800"/>
            <a:ext cx="2614173" cy="854080"/>
          </a:xfrm>
          <a:prstGeom prst="rect">
            <a:avLst/>
          </a:prstGeom>
        </p:spPr>
        <p:txBody>
          <a:bodyPr wrap="square">
            <a:spAutoFit/>
          </a:bodyPr>
          <a:lstStyle/>
          <a:p>
            <a:pPr algn="ctr">
              <a:lnSpc>
                <a:spcPct val="150000"/>
              </a:lnSpc>
            </a:pPr>
            <a:r>
              <a:rPr lang="id-ID" sz="1100"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endParaRPr lang="id-ID" sz="11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1" name="Rectangle 20"/>
          <p:cNvSpPr/>
          <p:nvPr/>
        </p:nvSpPr>
        <p:spPr>
          <a:xfrm>
            <a:off x="749579" y="5050897"/>
            <a:ext cx="2578413" cy="819455"/>
          </a:xfrm>
          <a:prstGeom prst="rect">
            <a:avLst/>
          </a:prstGeom>
        </p:spPr>
        <p:txBody>
          <a:bodyPr wrap="square">
            <a:spAutoFit/>
          </a:bodyPr>
          <a:lstStyle/>
          <a:p>
            <a:pPr algn="ctr">
              <a:lnSpc>
                <a:spcPct val="150000"/>
              </a:lnSpc>
            </a:pPr>
            <a:r>
              <a:rPr lang="id-ID" sz="1100"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Sapien nam suspendisse, tincidunt</a:t>
            </a:r>
            <a:endParaRPr lang="id-ID" sz="11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3" name="Rectangle 22"/>
          <p:cNvSpPr/>
          <p:nvPr/>
        </p:nvSpPr>
        <p:spPr>
          <a:xfrm>
            <a:off x="9189113" y="4712343"/>
            <a:ext cx="1979871" cy="338554"/>
          </a:xfrm>
          <a:prstGeom prst="rect">
            <a:avLst/>
          </a:prstGeom>
        </p:spPr>
        <p:txBody>
          <a:bodyPr wrap="square">
            <a:spAutoFit/>
          </a:bodyPr>
          <a:lstStyle/>
          <a:p>
            <a:pPr algn="ctr"/>
            <a:r>
              <a:rPr lang="id-ID" sz="16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FULL CUSTOMIZED</a:t>
            </a:r>
          </a:p>
        </p:txBody>
      </p:sp>
      <p:sp>
        <p:nvSpPr>
          <p:cNvPr id="25" name="Rectangle 24"/>
          <p:cNvSpPr/>
          <p:nvPr/>
        </p:nvSpPr>
        <p:spPr>
          <a:xfrm>
            <a:off x="1240992" y="4712343"/>
            <a:ext cx="1595585" cy="338554"/>
          </a:xfrm>
          <a:prstGeom prst="rect">
            <a:avLst/>
          </a:prstGeom>
        </p:spPr>
        <p:txBody>
          <a:bodyPr wrap="square">
            <a:spAutoFit/>
          </a:bodyPr>
          <a:lstStyle/>
          <a:p>
            <a:pPr algn="ctr"/>
            <a:r>
              <a:rPr lang="id-ID" sz="16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LAYERED FILES</a:t>
            </a:r>
          </a:p>
        </p:txBody>
      </p:sp>
      <p:sp>
        <p:nvSpPr>
          <p:cNvPr id="28" name="Rectangle 27"/>
          <p:cNvSpPr/>
          <p:nvPr/>
        </p:nvSpPr>
        <p:spPr>
          <a:xfrm>
            <a:off x="5170246" y="1335950"/>
            <a:ext cx="1901578" cy="338554"/>
          </a:xfrm>
          <a:prstGeom prst="rect">
            <a:avLst/>
          </a:prstGeom>
        </p:spPr>
        <p:txBody>
          <a:bodyPr wrap="square">
            <a:spAutoFit/>
          </a:bodyPr>
          <a:lstStyle/>
          <a:p>
            <a:pPr algn="ctr"/>
            <a:r>
              <a:rPr lang="id-ID" sz="16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UNLIMITED OPTIONS</a:t>
            </a:r>
          </a:p>
        </p:txBody>
      </p:sp>
      <p:sp>
        <p:nvSpPr>
          <p:cNvPr id="2" name="Picture Placeholder 1"/>
          <p:cNvSpPr>
            <a:spLocks noGrp="1"/>
          </p:cNvSpPr>
          <p:nvPr>
            <p:ph type="pic" sz="quarter" idx="10"/>
          </p:nvPr>
        </p:nvSpPr>
        <p:spPr/>
      </p:sp>
      <p:sp>
        <p:nvSpPr>
          <p:cNvPr id="4" name="Picture Placeholder 3"/>
          <p:cNvSpPr>
            <a:spLocks noGrp="1"/>
          </p:cNvSpPr>
          <p:nvPr>
            <p:ph type="pic" sz="quarter" idx="11"/>
          </p:nvPr>
        </p:nvSpPr>
        <p:spPr/>
      </p:sp>
      <p:sp>
        <p:nvSpPr>
          <p:cNvPr id="5" name="Picture Placeholder 4"/>
          <p:cNvSpPr>
            <a:spLocks noGrp="1"/>
          </p:cNvSpPr>
          <p:nvPr>
            <p:ph type="pic" sz="quarter" idx="12"/>
          </p:nvPr>
        </p:nvSpPr>
        <p:spPr/>
      </p:sp>
    </p:spTree>
    <p:extLst>
      <p:ext uri="{BB962C8B-B14F-4D97-AF65-F5344CB8AC3E}">
        <p14:creationId xmlns:p14="http://schemas.microsoft.com/office/powerpoint/2010/main" val="145271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84728" y="2744569"/>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Gallery Slide</a:t>
            </a:r>
          </a:p>
        </p:txBody>
      </p:sp>
      <p:sp>
        <p:nvSpPr>
          <p:cNvPr id="10" name="Rectangle 9"/>
          <p:cNvSpPr/>
          <p:nvPr/>
        </p:nvSpPr>
        <p:spPr>
          <a:xfrm>
            <a:off x="1584728" y="3816476"/>
            <a:ext cx="3501622" cy="1131079"/>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11" name="Straight Connector 10"/>
          <p:cNvCxnSpPr/>
          <p:nvPr/>
        </p:nvCxnSpPr>
        <p:spPr>
          <a:xfrm>
            <a:off x="1677857" y="3463923"/>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1"/>
          </p:nvPr>
        </p:nvSpPr>
        <p:spPr/>
      </p:sp>
      <p:sp>
        <p:nvSpPr>
          <p:cNvPr id="3" name="Picture Placeholder 2"/>
          <p:cNvSpPr>
            <a:spLocks noGrp="1"/>
          </p:cNvSpPr>
          <p:nvPr>
            <p:ph type="pic" sz="quarter" idx="10"/>
          </p:nvPr>
        </p:nvSpPr>
        <p:spPr/>
      </p:sp>
    </p:spTree>
    <p:extLst>
      <p:ext uri="{BB962C8B-B14F-4D97-AF65-F5344CB8AC3E}">
        <p14:creationId xmlns:p14="http://schemas.microsoft.com/office/powerpoint/2010/main" val="116436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86220" y="1859339"/>
            <a:ext cx="2669935" cy="3139321"/>
          </a:xfrm>
          <a:prstGeom prst="rect">
            <a:avLst/>
          </a:prstGeom>
        </p:spPr>
        <p:txBody>
          <a:bodyPr wrap="square">
            <a:spAutoFit/>
          </a:bodyPr>
          <a:lstStyle/>
          <a:p>
            <a:pPr lvl="0">
              <a:defRPr sz="1800" b="0" spc="0">
                <a:solidFill>
                  <a:srgbClr val="000000"/>
                </a:solidFill>
              </a:defRPr>
            </a:pPr>
            <a:r>
              <a:rPr lang="id-ID" sz="6600" b="1" dirty="0" err="1">
                <a:solidFill>
                  <a:schemeClr val="tx2"/>
                </a:solidFill>
                <a:latin typeface="Consolas" panose="020B0609020204030204" pitchFamily="49" charset="0"/>
                <a:ea typeface="Lato" panose="020F0502020204030203" pitchFamily="34" charset="0"/>
                <a:cs typeface="Consolas" panose="020B0609020204030204" pitchFamily="49" charset="0"/>
              </a:rPr>
              <a:t>What</a:t>
            </a:r>
            <a:endParaRPr lang="id-ID" sz="6600" b="1" dirty="0">
              <a:solidFill>
                <a:schemeClr val="tx2"/>
              </a:solidFill>
              <a:latin typeface="Consolas" panose="020B0609020204030204" pitchFamily="49" charset="0"/>
              <a:ea typeface="Lato" panose="020F0502020204030203" pitchFamily="34" charset="0"/>
              <a:cs typeface="Consolas" panose="020B0609020204030204" pitchFamily="49" charset="0"/>
            </a:endParaRPr>
          </a:p>
          <a:p>
            <a:pPr lvl="0">
              <a:defRPr sz="1800" b="0" spc="0">
                <a:solidFill>
                  <a:srgbClr val="000000"/>
                </a:solidFill>
              </a:defRPr>
            </a:pPr>
            <a:r>
              <a:rPr lang="id-ID" sz="6600" b="1" dirty="0" err="1">
                <a:solidFill>
                  <a:schemeClr val="tx2"/>
                </a:solidFill>
                <a:latin typeface="Consolas" panose="020B0609020204030204" pitchFamily="49" charset="0"/>
                <a:ea typeface="Lato" panose="020F0502020204030203" pitchFamily="34" charset="0"/>
                <a:cs typeface="Consolas" panose="020B0609020204030204" pitchFamily="49" charset="0"/>
              </a:rPr>
              <a:t>Why</a:t>
            </a:r>
            <a:endParaRPr lang="id-ID" sz="6600" b="1" dirty="0">
              <a:solidFill>
                <a:schemeClr val="tx2"/>
              </a:solidFill>
              <a:latin typeface="Consolas" panose="020B0609020204030204" pitchFamily="49" charset="0"/>
              <a:ea typeface="Lato" panose="020F0502020204030203" pitchFamily="34" charset="0"/>
              <a:cs typeface="Consolas" panose="020B0609020204030204" pitchFamily="49" charset="0"/>
            </a:endParaRPr>
          </a:p>
          <a:p>
            <a:pPr lvl="0">
              <a:defRPr sz="1800" b="0" spc="0">
                <a:solidFill>
                  <a:srgbClr val="000000"/>
                </a:solidFill>
              </a:defRPr>
            </a:pPr>
            <a:r>
              <a:rPr lang="id-ID" sz="6600" b="1" dirty="0" err="1">
                <a:solidFill>
                  <a:schemeClr val="tx2"/>
                </a:solidFill>
                <a:latin typeface="Consolas" panose="020B0609020204030204" pitchFamily="49" charset="0"/>
                <a:ea typeface="Lato" panose="020F0502020204030203" pitchFamily="34" charset="0"/>
                <a:cs typeface="Consolas" panose="020B0609020204030204" pitchFamily="49" charset="0"/>
              </a:rPr>
              <a:t>How</a:t>
            </a:r>
            <a:endParaRPr lang="id-ID" sz="6600" b="1" dirty="0">
              <a:solidFill>
                <a:schemeClr val="tx2"/>
              </a:solidFill>
              <a:latin typeface="Consolas" panose="020B0609020204030204" pitchFamily="49" charset="0"/>
              <a:ea typeface="Lato" panose="020F0502020204030203" pitchFamily="34" charset="0"/>
              <a:cs typeface="Consolas" panose="020B0609020204030204" pitchFamily="49" charset="0"/>
            </a:endParaRPr>
          </a:p>
        </p:txBody>
      </p:sp>
      <p:pic>
        <p:nvPicPr>
          <p:cNvPr id="3" name="Picture 2">
            <a:extLst>
              <a:ext uri="{FF2B5EF4-FFF2-40B4-BE49-F238E27FC236}">
                <a16:creationId xmlns:a16="http://schemas.microsoft.com/office/drawing/2014/main" id="{B2CFB2E9-DF1F-9E4B-87BE-5A4EF468A95A}"/>
              </a:ext>
            </a:extLst>
          </p:cNvPr>
          <p:cNvPicPr>
            <a:picLocks noChangeAspect="1"/>
          </p:cNvPicPr>
          <p:nvPr/>
        </p:nvPicPr>
        <p:blipFill>
          <a:blip r:embed="rId2"/>
          <a:stretch>
            <a:fillRect/>
          </a:stretch>
        </p:blipFill>
        <p:spPr>
          <a:xfrm>
            <a:off x="3241241" y="587562"/>
            <a:ext cx="3129079" cy="5996117"/>
          </a:xfrm>
          <a:prstGeom prst="rect">
            <a:avLst/>
          </a:prstGeom>
        </p:spPr>
      </p:pic>
    </p:spTree>
    <p:extLst>
      <p:ext uri="{BB962C8B-B14F-4D97-AF65-F5344CB8AC3E}">
        <p14:creationId xmlns:p14="http://schemas.microsoft.com/office/powerpoint/2010/main" val="83386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64325" y="2119983"/>
            <a:ext cx="3067050" cy="2752725"/>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6792355" y="2854279"/>
            <a:ext cx="2810989" cy="1284134"/>
          </a:xfrm>
          <a:prstGeom prst="rect">
            <a:avLst/>
          </a:prstGeom>
        </p:spPr>
        <p:txBody>
          <a:bodyPr wrap="square">
            <a:spAutoFit/>
          </a:bodyPr>
          <a:lstStyle/>
          <a:p>
            <a:pPr algn="ctr">
              <a:lnSpc>
                <a:spcPct val="150000"/>
              </a:lnSpc>
            </a:pPr>
            <a:r>
              <a:rPr lang="id-ID" b="1" i="0" dirty="0">
                <a:solidFill>
                  <a:schemeClr val="bg1"/>
                </a:solidFill>
                <a:effectLst/>
                <a:latin typeface="Lato" panose="020F0502020204030203" pitchFamily="34" charset="0"/>
                <a:ea typeface="Lato" panose="020F0502020204030203" pitchFamily="34" charset="0"/>
                <a:cs typeface="Lato" panose="020F0502020204030203" pitchFamily="34" charset="0"/>
              </a:rPr>
              <a:t>nibh aliquet, porttitor ligula justo libero vivamus porttitor dolor</a:t>
            </a:r>
            <a:endParaRPr lang="id-ID"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9" name="Rectangle 8"/>
          <p:cNvSpPr/>
          <p:nvPr/>
        </p:nvSpPr>
        <p:spPr>
          <a:xfrm>
            <a:off x="1089428" y="2723651"/>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Gallery Slide</a:t>
            </a:r>
          </a:p>
        </p:txBody>
      </p:sp>
      <p:sp>
        <p:nvSpPr>
          <p:cNvPr id="10" name="Rectangle 9"/>
          <p:cNvSpPr/>
          <p:nvPr/>
        </p:nvSpPr>
        <p:spPr>
          <a:xfrm>
            <a:off x="1089428" y="3795558"/>
            <a:ext cx="3501622" cy="1131079"/>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11" name="Straight Connector 10"/>
          <p:cNvCxnSpPr/>
          <p:nvPr/>
        </p:nvCxnSpPr>
        <p:spPr>
          <a:xfrm>
            <a:off x="1182557" y="3443005"/>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0"/>
          </p:nvPr>
        </p:nvSpPr>
        <p:spPr/>
      </p:sp>
    </p:spTree>
    <p:extLst>
      <p:ext uri="{BB962C8B-B14F-4D97-AF65-F5344CB8AC3E}">
        <p14:creationId xmlns:p14="http://schemas.microsoft.com/office/powerpoint/2010/main" val="1120178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4243454" y="694006"/>
            <a:ext cx="3705091" cy="62411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3600" b="1"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Gallery Section</a:t>
            </a:r>
          </a:p>
        </p:txBody>
      </p:sp>
      <p:sp>
        <p:nvSpPr>
          <p:cNvPr id="12" name="Rectangle 11"/>
          <p:cNvSpPr/>
          <p:nvPr/>
        </p:nvSpPr>
        <p:spPr>
          <a:xfrm>
            <a:off x="1524000" y="5324843"/>
            <a:ext cx="9144000" cy="1015663"/>
          </a:xfrm>
          <a:prstGeom prst="rect">
            <a:avLst/>
          </a:prstGeom>
        </p:spPr>
        <p:txBody>
          <a:bodyPr wrap="square">
            <a:spAutoFit/>
          </a:bodyPr>
          <a:lstStyle/>
          <a:p>
            <a:pPr algn="ctr" fontAlgn="base"/>
            <a:r>
              <a:rPr lang="id-ID" i="1" dirty="0">
                <a:latin typeface="Lato" panose="020F0502020204030203" pitchFamily="34" charset="0"/>
                <a:ea typeface="Lato" panose="020F0502020204030203" pitchFamily="34" charset="0"/>
                <a:cs typeface="Lato" panose="020F0502020204030203" pitchFamily="34" charset="0"/>
              </a:rPr>
              <a:t>“</a:t>
            </a:r>
            <a:r>
              <a:rPr lang="en-US" i="1" dirty="0">
                <a:latin typeface="Lato" panose="020F0502020204030203" pitchFamily="34" charset="0"/>
                <a:ea typeface="Lato" panose="020F0502020204030203" pitchFamily="34" charset="0"/>
                <a:cs typeface="Lato" panose="020F0502020204030203" pitchFamily="34" charset="0"/>
              </a:rPr>
              <a:t>If you have an urge to build something that could change the world, don’t focus on the money, but the legacy you’ll leave behind</a:t>
            </a:r>
            <a:r>
              <a:rPr lang="id-ID" i="1" dirty="0">
                <a:latin typeface="Lato" panose="020F0502020204030203" pitchFamily="34" charset="0"/>
                <a:ea typeface="Lato" panose="020F0502020204030203" pitchFamily="34" charset="0"/>
                <a:cs typeface="Lato" panose="020F0502020204030203" pitchFamily="34" charset="0"/>
              </a:rPr>
              <a:t>...”</a:t>
            </a:r>
          </a:p>
          <a:p>
            <a:pPr algn="just" fontAlgn="base"/>
            <a:endParaRPr lang="en-US" sz="1100" i="1" dirty="0">
              <a:latin typeface="Lato" panose="020F0502020204030203" pitchFamily="34" charset="0"/>
              <a:ea typeface="Lato" panose="020F0502020204030203" pitchFamily="34" charset="0"/>
              <a:cs typeface="Lato" panose="020F0502020204030203" pitchFamily="34" charset="0"/>
            </a:endParaRPr>
          </a:p>
          <a:p>
            <a:pPr algn="ctr" fontAlgn="base"/>
            <a:r>
              <a:rPr lang="en-US" sz="1100" i="1" dirty="0">
                <a:latin typeface="Lato" panose="020F0502020204030203" pitchFamily="34" charset="0"/>
                <a:ea typeface="Lato" panose="020F0502020204030203" pitchFamily="34" charset="0"/>
                <a:cs typeface="Lato" panose="020F0502020204030203" pitchFamily="34" charset="0"/>
              </a:rPr>
              <a:t>Alexander </a:t>
            </a:r>
            <a:r>
              <a:rPr lang="en-US" sz="1100" i="1" dirty="0" err="1">
                <a:latin typeface="Lato" panose="020F0502020204030203" pitchFamily="34" charset="0"/>
                <a:ea typeface="Lato" panose="020F0502020204030203" pitchFamily="34" charset="0"/>
                <a:cs typeface="Lato" panose="020F0502020204030203" pitchFamily="34" charset="0"/>
              </a:rPr>
              <a:t>Tamas</a:t>
            </a:r>
            <a:r>
              <a:rPr lang="en-US" sz="1100" i="1" dirty="0">
                <a:latin typeface="Lato" panose="020F0502020204030203" pitchFamily="34" charset="0"/>
                <a:ea typeface="Lato" panose="020F0502020204030203" pitchFamily="34" charset="0"/>
                <a:cs typeface="Lato" panose="020F0502020204030203" pitchFamily="34" charset="0"/>
              </a:rPr>
              <a:t>  </a:t>
            </a:r>
            <a:endParaRPr lang="en-US" sz="1100" b="0" i="1" dirty="0">
              <a:effectLst/>
              <a:latin typeface="Lato" panose="020F0502020204030203" pitchFamily="34" charset="0"/>
              <a:ea typeface="Lato" panose="020F0502020204030203" pitchFamily="34" charset="0"/>
              <a:cs typeface="Lato" panose="020F0502020204030203" pitchFamily="34" charset="0"/>
            </a:endParaRPr>
          </a:p>
        </p:txBody>
      </p:sp>
      <p:cxnSp>
        <p:nvCxnSpPr>
          <p:cNvPr id="9" name="Straight Connector 8"/>
          <p:cNvCxnSpPr/>
          <p:nvPr/>
        </p:nvCxnSpPr>
        <p:spPr>
          <a:xfrm>
            <a:off x="4836688" y="1442755"/>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2"/>
          </p:nvPr>
        </p:nvSpPr>
        <p:spPr/>
      </p:sp>
      <p:sp>
        <p:nvSpPr>
          <p:cNvPr id="3" name="Picture Placeholder 2"/>
          <p:cNvSpPr>
            <a:spLocks noGrp="1"/>
          </p:cNvSpPr>
          <p:nvPr>
            <p:ph type="pic" sz="quarter" idx="13"/>
          </p:nvPr>
        </p:nvSpPr>
        <p:spPr/>
      </p:sp>
      <p:sp>
        <p:nvSpPr>
          <p:cNvPr id="4" name="Picture Placeholder 3"/>
          <p:cNvSpPr>
            <a:spLocks noGrp="1"/>
          </p:cNvSpPr>
          <p:nvPr>
            <p:ph type="pic" sz="quarter" idx="11"/>
          </p:nvPr>
        </p:nvSpPr>
        <p:spPr/>
      </p:sp>
      <p:sp>
        <p:nvSpPr>
          <p:cNvPr id="5" name="Picture Placeholder 4"/>
          <p:cNvSpPr>
            <a:spLocks noGrp="1"/>
          </p:cNvSpPr>
          <p:nvPr>
            <p:ph type="pic" sz="quarter" idx="10"/>
          </p:nvPr>
        </p:nvSpPr>
        <p:spPr/>
      </p:sp>
    </p:spTree>
    <p:extLst>
      <p:ext uri="{BB962C8B-B14F-4D97-AF65-F5344CB8AC3E}">
        <p14:creationId xmlns:p14="http://schemas.microsoft.com/office/powerpoint/2010/main" val="3703602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28700" y="4889500"/>
            <a:ext cx="2374900" cy="787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3619500" y="4889500"/>
            <a:ext cx="2374900" cy="787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6210300" y="4889500"/>
            <a:ext cx="2374900" cy="787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8801100" y="4889500"/>
            <a:ext cx="2374900" cy="787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a:off x="1553145" y="5093900"/>
            <a:ext cx="1326010" cy="307777"/>
          </a:xfrm>
          <a:prstGeom prst="rect">
            <a:avLst/>
          </a:prstGeom>
        </p:spPr>
        <p:txBody>
          <a:bodyPr wrap="square">
            <a:spAutoFit/>
          </a:bodyPr>
          <a:lstStyle/>
          <a:p>
            <a:pPr algn="ctr"/>
            <a:r>
              <a:rPr lang="id-ID" sz="14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PROJECT 1</a:t>
            </a:r>
          </a:p>
        </p:txBody>
      </p:sp>
      <p:sp>
        <p:nvSpPr>
          <p:cNvPr id="24" name="Rectangle 23"/>
          <p:cNvSpPr/>
          <p:nvPr/>
        </p:nvSpPr>
        <p:spPr>
          <a:xfrm>
            <a:off x="4143945" y="5093900"/>
            <a:ext cx="1326010" cy="307777"/>
          </a:xfrm>
          <a:prstGeom prst="rect">
            <a:avLst/>
          </a:prstGeom>
        </p:spPr>
        <p:txBody>
          <a:bodyPr wrap="square">
            <a:spAutoFit/>
          </a:bodyPr>
          <a:lstStyle/>
          <a:p>
            <a:pPr algn="ctr"/>
            <a:r>
              <a:rPr lang="id-ID" sz="14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PROJECT 2</a:t>
            </a:r>
          </a:p>
        </p:txBody>
      </p:sp>
      <p:sp>
        <p:nvSpPr>
          <p:cNvPr id="25" name="Rectangle 24"/>
          <p:cNvSpPr/>
          <p:nvPr/>
        </p:nvSpPr>
        <p:spPr>
          <a:xfrm>
            <a:off x="6734745" y="5093900"/>
            <a:ext cx="1326010" cy="307777"/>
          </a:xfrm>
          <a:prstGeom prst="rect">
            <a:avLst/>
          </a:prstGeom>
        </p:spPr>
        <p:txBody>
          <a:bodyPr wrap="square">
            <a:spAutoFit/>
          </a:bodyPr>
          <a:lstStyle/>
          <a:p>
            <a:pPr algn="ctr"/>
            <a:r>
              <a:rPr lang="id-ID" sz="14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PROJECT 3</a:t>
            </a:r>
          </a:p>
        </p:txBody>
      </p:sp>
      <p:sp>
        <p:nvSpPr>
          <p:cNvPr id="26" name="Rectangle 25"/>
          <p:cNvSpPr/>
          <p:nvPr/>
        </p:nvSpPr>
        <p:spPr>
          <a:xfrm>
            <a:off x="9325545" y="5093900"/>
            <a:ext cx="1326010" cy="307777"/>
          </a:xfrm>
          <a:prstGeom prst="rect">
            <a:avLst/>
          </a:prstGeom>
        </p:spPr>
        <p:txBody>
          <a:bodyPr wrap="square">
            <a:spAutoFit/>
          </a:bodyPr>
          <a:lstStyle/>
          <a:p>
            <a:pPr algn="ctr"/>
            <a:r>
              <a:rPr lang="id-ID" sz="14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PROJECT 4</a:t>
            </a:r>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spTree>
    <p:extLst>
      <p:ext uri="{BB962C8B-B14F-4D97-AF65-F5344CB8AC3E}">
        <p14:creationId xmlns:p14="http://schemas.microsoft.com/office/powerpoint/2010/main" val="2554792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5"/>
          </p:nvPr>
        </p:nvSpPr>
        <p:spPr/>
      </p:sp>
      <p:sp>
        <p:nvSpPr>
          <p:cNvPr id="5" name="Picture Placeholder 4"/>
          <p:cNvSpPr>
            <a:spLocks noGrp="1"/>
          </p:cNvSpPr>
          <p:nvPr>
            <p:ph type="pic" sz="quarter" idx="16"/>
          </p:nvPr>
        </p:nvSpPr>
        <p:spPr/>
      </p:sp>
      <p:sp>
        <p:nvSpPr>
          <p:cNvPr id="6" name="Picture Placeholder 5"/>
          <p:cNvSpPr>
            <a:spLocks noGrp="1"/>
          </p:cNvSpPr>
          <p:nvPr>
            <p:ph type="pic" sz="quarter" idx="14"/>
          </p:nvPr>
        </p:nvSpPr>
        <p:spPr/>
      </p:sp>
      <p:sp>
        <p:nvSpPr>
          <p:cNvPr id="7" name="Picture Placeholder 6"/>
          <p:cNvSpPr>
            <a:spLocks noGrp="1"/>
          </p:cNvSpPr>
          <p:nvPr>
            <p:ph type="pic" sz="quarter" idx="17"/>
          </p:nvPr>
        </p:nvSpPr>
        <p:spPr/>
      </p:sp>
      <p:sp>
        <p:nvSpPr>
          <p:cNvPr id="8" name="Picture Placeholder 7"/>
          <p:cNvSpPr>
            <a:spLocks noGrp="1"/>
          </p:cNvSpPr>
          <p:nvPr>
            <p:ph type="pic" sz="quarter" idx="13"/>
          </p:nvPr>
        </p:nvSpPr>
        <p:spPr/>
      </p:sp>
      <p:sp>
        <p:nvSpPr>
          <p:cNvPr id="9" name="Picture Placeholder 8"/>
          <p:cNvSpPr>
            <a:spLocks noGrp="1"/>
          </p:cNvSpPr>
          <p:nvPr>
            <p:ph type="pic" sz="quarter" idx="10"/>
          </p:nvPr>
        </p:nvSpPr>
        <p:spPr/>
      </p:sp>
    </p:spTree>
    <p:extLst>
      <p:ext uri="{BB962C8B-B14F-4D97-AF65-F5344CB8AC3E}">
        <p14:creationId xmlns:p14="http://schemas.microsoft.com/office/powerpoint/2010/main" val="3448539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51328" y="2794118"/>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Gallery Slide</a:t>
            </a:r>
          </a:p>
        </p:txBody>
      </p:sp>
      <p:sp>
        <p:nvSpPr>
          <p:cNvPr id="10" name="Rectangle 9"/>
          <p:cNvSpPr/>
          <p:nvPr/>
        </p:nvSpPr>
        <p:spPr>
          <a:xfrm>
            <a:off x="1051328" y="3866025"/>
            <a:ext cx="3501622" cy="1131079"/>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11" name="Straight Connector 10"/>
          <p:cNvCxnSpPr/>
          <p:nvPr/>
        </p:nvCxnSpPr>
        <p:spPr>
          <a:xfrm>
            <a:off x="1144457" y="3513472"/>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2"/>
          </p:nvPr>
        </p:nvSpPr>
        <p:spPr/>
      </p:sp>
      <p:sp>
        <p:nvSpPr>
          <p:cNvPr id="3" name="Picture Placeholder 2"/>
          <p:cNvSpPr>
            <a:spLocks noGrp="1"/>
          </p:cNvSpPr>
          <p:nvPr>
            <p:ph type="pic" sz="quarter" idx="13"/>
          </p:nvPr>
        </p:nvSpPr>
        <p:spPr/>
      </p:sp>
      <p:sp>
        <p:nvSpPr>
          <p:cNvPr id="4" name="Picture Placeholder 3"/>
          <p:cNvSpPr>
            <a:spLocks noGrp="1"/>
          </p:cNvSpPr>
          <p:nvPr>
            <p:ph type="pic" sz="quarter" idx="11"/>
          </p:nvPr>
        </p:nvSpPr>
        <p:spPr/>
      </p:sp>
      <p:sp>
        <p:nvSpPr>
          <p:cNvPr id="5" name="Picture Placeholder 4"/>
          <p:cNvSpPr>
            <a:spLocks noGrp="1"/>
          </p:cNvSpPr>
          <p:nvPr>
            <p:ph type="pic" sz="quarter" idx="10"/>
          </p:nvPr>
        </p:nvSpPr>
        <p:spPr/>
      </p:sp>
    </p:spTree>
    <p:extLst>
      <p:ext uri="{BB962C8B-B14F-4D97-AF65-F5344CB8AC3E}">
        <p14:creationId xmlns:p14="http://schemas.microsoft.com/office/powerpoint/2010/main" val="4090976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4"/>
          </p:nvPr>
        </p:nvSpPr>
        <p:spPr/>
      </p:sp>
      <p:sp>
        <p:nvSpPr>
          <p:cNvPr id="6" name="Picture Placeholder 5"/>
          <p:cNvSpPr>
            <a:spLocks noGrp="1"/>
          </p:cNvSpPr>
          <p:nvPr>
            <p:ph type="pic" sz="quarter" idx="16"/>
          </p:nvPr>
        </p:nvSpPr>
        <p:spPr/>
      </p:sp>
      <p:sp>
        <p:nvSpPr>
          <p:cNvPr id="7" name="Picture Placeholder 6"/>
          <p:cNvSpPr>
            <a:spLocks noGrp="1"/>
          </p:cNvSpPr>
          <p:nvPr>
            <p:ph type="pic" sz="quarter" idx="17"/>
          </p:nvPr>
        </p:nvSpPr>
        <p:spPr/>
      </p:sp>
    </p:spTree>
    <p:extLst>
      <p:ext uri="{BB962C8B-B14F-4D97-AF65-F5344CB8AC3E}">
        <p14:creationId xmlns:p14="http://schemas.microsoft.com/office/powerpoint/2010/main" val="951935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64319" y="777316"/>
            <a:ext cx="3263362" cy="646331"/>
          </a:xfrm>
          <a:prstGeom prst="rect">
            <a:avLst/>
          </a:prstGeom>
        </p:spPr>
        <p:txBody>
          <a:bodyPr wrap="square">
            <a:spAutoFit/>
          </a:bodyPr>
          <a:lstStyle/>
          <a:p>
            <a:pPr lvl="0" algn="ctr">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Gallery Slide</a:t>
            </a:r>
          </a:p>
        </p:txBody>
      </p:sp>
      <p:sp>
        <p:nvSpPr>
          <p:cNvPr id="12" name="Rectangle 11"/>
          <p:cNvSpPr/>
          <p:nvPr/>
        </p:nvSpPr>
        <p:spPr>
          <a:xfrm>
            <a:off x="2903108" y="4799475"/>
            <a:ext cx="6385784" cy="715581"/>
          </a:xfrm>
          <a:prstGeom prst="rect">
            <a:avLst/>
          </a:prstGeom>
        </p:spPr>
        <p:txBody>
          <a:bodyPr wrap="square">
            <a:spAutoFit/>
          </a:bodyPr>
          <a:lstStyle/>
          <a:p>
            <a:pPr algn="ctr">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13" name="Straight Connector 12"/>
          <p:cNvCxnSpPr/>
          <p:nvPr/>
        </p:nvCxnSpPr>
        <p:spPr>
          <a:xfrm>
            <a:off x="4929916" y="1513222"/>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2"/>
          </p:nvPr>
        </p:nvSpPr>
        <p:spPr/>
      </p:sp>
      <p:sp>
        <p:nvSpPr>
          <p:cNvPr id="3" name="Picture Placeholder 2"/>
          <p:cNvSpPr>
            <a:spLocks noGrp="1"/>
          </p:cNvSpPr>
          <p:nvPr>
            <p:ph type="pic" sz="quarter" idx="13"/>
          </p:nvPr>
        </p:nvSpPr>
        <p:spPr/>
      </p:sp>
      <p:sp>
        <p:nvSpPr>
          <p:cNvPr id="4" name="Picture Placeholder 3"/>
          <p:cNvSpPr>
            <a:spLocks noGrp="1"/>
          </p:cNvSpPr>
          <p:nvPr>
            <p:ph type="pic" sz="quarter" idx="10"/>
          </p:nvPr>
        </p:nvSpPr>
        <p:spPr/>
      </p:sp>
    </p:spTree>
    <p:extLst>
      <p:ext uri="{BB962C8B-B14F-4D97-AF65-F5344CB8AC3E}">
        <p14:creationId xmlns:p14="http://schemas.microsoft.com/office/powerpoint/2010/main" val="1177308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09025" y="623888"/>
            <a:ext cx="3099935" cy="56022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p:cNvSpPr/>
          <p:nvPr/>
        </p:nvSpPr>
        <p:spPr>
          <a:xfrm>
            <a:off x="8883140" y="4287433"/>
            <a:ext cx="2751708" cy="1165704"/>
          </a:xfrm>
          <a:prstGeom prst="rect">
            <a:avLst/>
          </a:prstGeom>
        </p:spPr>
        <p:txBody>
          <a:bodyPr wrap="square">
            <a:spAutoFit/>
          </a:bodyPr>
          <a:lstStyle/>
          <a:p>
            <a:pPr algn="just">
              <a:lnSpc>
                <a:spcPct val="150000"/>
              </a:lnSpc>
            </a:pPr>
            <a:r>
              <a:rPr lang="id-ID" sz="1050"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Lorem ipsum dolor sit amet,</a:t>
            </a:r>
            <a:r>
              <a:rPr lang="id-ID" sz="900"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 lacus nulla ac netus nibh aliquet, porttitor ligula justo libero vivamus porttitor dolor, conubia mollit. Sapien nam suspendisse, tincidunt eget ante tincidunt, eros in auctor fringilla praesent</a:t>
            </a:r>
            <a:endParaRPr lang="id-ID" sz="9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p:txBody>
      </p:sp>
      <p:sp>
        <p:nvSpPr>
          <p:cNvPr id="5" name="Subtitle 2"/>
          <p:cNvSpPr txBox="1">
            <a:spLocks/>
          </p:cNvSpPr>
          <p:nvPr/>
        </p:nvSpPr>
        <p:spPr>
          <a:xfrm>
            <a:off x="8883139" y="2229183"/>
            <a:ext cx="2451611" cy="13611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32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Slide With Left Aligned Gallery</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3436687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051328" y="2794118"/>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Gallery Slide</a:t>
            </a:r>
          </a:p>
        </p:txBody>
      </p:sp>
      <p:sp>
        <p:nvSpPr>
          <p:cNvPr id="19" name="Rectangle 18"/>
          <p:cNvSpPr/>
          <p:nvPr/>
        </p:nvSpPr>
        <p:spPr>
          <a:xfrm>
            <a:off x="1051328" y="3866025"/>
            <a:ext cx="3501622" cy="1131079"/>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25" name="Straight Connector 24"/>
          <p:cNvCxnSpPr/>
          <p:nvPr/>
        </p:nvCxnSpPr>
        <p:spPr>
          <a:xfrm>
            <a:off x="1144457" y="3513472"/>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2"/>
          </p:nvPr>
        </p:nvSpPr>
        <p:spPr/>
      </p:sp>
      <p:sp>
        <p:nvSpPr>
          <p:cNvPr id="3" name="Picture Placeholder 2"/>
          <p:cNvSpPr>
            <a:spLocks noGrp="1"/>
          </p:cNvSpPr>
          <p:nvPr>
            <p:ph type="pic" sz="quarter" idx="13"/>
          </p:nvPr>
        </p:nvSpPr>
        <p:spPr/>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
        <p:nvSpPr>
          <p:cNvPr id="7" name="Picture Placeholder 6"/>
          <p:cNvSpPr>
            <a:spLocks noGrp="1"/>
          </p:cNvSpPr>
          <p:nvPr>
            <p:ph type="pic" sz="quarter" idx="17"/>
          </p:nvPr>
        </p:nvSpPr>
        <p:spPr/>
      </p:sp>
      <p:sp>
        <p:nvSpPr>
          <p:cNvPr id="8" name="Picture Placeholder 7"/>
          <p:cNvSpPr>
            <a:spLocks noGrp="1"/>
          </p:cNvSpPr>
          <p:nvPr>
            <p:ph type="pic" sz="quarter" idx="18"/>
          </p:nvPr>
        </p:nvSpPr>
        <p:spPr/>
      </p:sp>
      <p:sp>
        <p:nvSpPr>
          <p:cNvPr id="9" name="Picture Placeholder 8"/>
          <p:cNvSpPr>
            <a:spLocks noGrp="1"/>
          </p:cNvSpPr>
          <p:nvPr>
            <p:ph type="pic" sz="quarter" idx="10"/>
          </p:nvPr>
        </p:nvSpPr>
        <p:spPr/>
      </p:sp>
      <p:sp>
        <p:nvSpPr>
          <p:cNvPr id="10" name="Picture Placeholder 9"/>
          <p:cNvSpPr>
            <a:spLocks noGrp="1"/>
          </p:cNvSpPr>
          <p:nvPr>
            <p:ph type="pic" sz="quarter" idx="11"/>
          </p:nvPr>
        </p:nvSpPr>
        <p:spPr/>
      </p:sp>
    </p:spTree>
    <p:extLst>
      <p:ext uri="{BB962C8B-B14F-4D97-AF65-F5344CB8AC3E}">
        <p14:creationId xmlns:p14="http://schemas.microsoft.com/office/powerpoint/2010/main" val="501298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061603" y="2782669"/>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Gallery Slide</a:t>
            </a:r>
          </a:p>
        </p:txBody>
      </p:sp>
      <p:sp>
        <p:nvSpPr>
          <p:cNvPr id="11" name="Rectangle 10"/>
          <p:cNvSpPr/>
          <p:nvPr/>
        </p:nvSpPr>
        <p:spPr>
          <a:xfrm>
            <a:off x="7061603" y="3854576"/>
            <a:ext cx="3501622" cy="1131079"/>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12" name="Straight Connector 11"/>
          <p:cNvCxnSpPr/>
          <p:nvPr/>
        </p:nvCxnSpPr>
        <p:spPr>
          <a:xfrm>
            <a:off x="7154732" y="3502023"/>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Tree>
    <p:extLst>
      <p:ext uri="{BB962C8B-B14F-4D97-AF65-F5344CB8AC3E}">
        <p14:creationId xmlns:p14="http://schemas.microsoft.com/office/powerpoint/2010/main" val="235804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1" name="Group 10"/>
          <p:cNvGrpSpPr/>
          <p:nvPr/>
        </p:nvGrpSpPr>
        <p:grpSpPr>
          <a:xfrm>
            <a:off x="1079754" y="1769777"/>
            <a:ext cx="4158019" cy="1410204"/>
            <a:chOff x="1042631" y="2084102"/>
            <a:chExt cx="4158019" cy="1410204"/>
          </a:xfrm>
        </p:grpSpPr>
        <p:sp>
          <p:nvSpPr>
            <p:cNvPr id="7" name="Rectangle 6"/>
            <p:cNvSpPr/>
            <p:nvPr/>
          </p:nvSpPr>
          <p:spPr>
            <a:xfrm>
              <a:off x="1042631" y="2084102"/>
              <a:ext cx="4158019" cy="830997"/>
            </a:xfrm>
            <a:prstGeom prst="rect">
              <a:avLst/>
            </a:prstGeom>
          </p:spPr>
          <p:txBody>
            <a:bodyPr wrap="square">
              <a:spAutoFit/>
            </a:bodyPr>
            <a:lstStyle/>
            <a:p>
              <a:r>
                <a:rPr lang="id-ID" sz="4800" b="1" dirty="0">
                  <a:latin typeface="Kelson Sans" panose="02000500000000000000" pitchFamily="50" charset="0"/>
                  <a:ea typeface="Lato" panose="020F0502020204030203" pitchFamily="34" charset="0"/>
                  <a:cs typeface="Lato" panose="020F0502020204030203" pitchFamily="34" charset="0"/>
                </a:rPr>
                <a:t>WELCOME</a:t>
              </a:r>
            </a:p>
          </p:txBody>
        </p:sp>
        <p:sp>
          <p:nvSpPr>
            <p:cNvPr id="2" name="Rectangle 1"/>
            <p:cNvSpPr/>
            <p:nvPr/>
          </p:nvSpPr>
          <p:spPr>
            <a:xfrm>
              <a:off x="1042631" y="2663309"/>
              <a:ext cx="2567369" cy="830997"/>
            </a:xfrm>
            <a:prstGeom prst="rect">
              <a:avLst/>
            </a:prstGeom>
          </p:spPr>
          <p:txBody>
            <a:bodyPr wrap="none">
              <a:spAutoFit/>
            </a:bodyPr>
            <a:lstStyle/>
            <a:p>
              <a:r>
                <a:rPr lang="id-ID" sz="4800" b="1" dirty="0">
                  <a:latin typeface="Kelson Sans" panose="02000500000000000000" pitchFamily="50" charset="0"/>
                  <a:ea typeface="Lato" panose="020F0502020204030203" pitchFamily="34" charset="0"/>
                  <a:cs typeface="Lato" panose="020F0502020204030203" pitchFamily="34" charset="0"/>
                </a:rPr>
                <a:t>TO NOOK</a:t>
              </a:r>
            </a:p>
          </p:txBody>
        </p:sp>
      </p:grpSp>
      <p:sp>
        <p:nvSpPr>
          <p:cNvPr id="8" name="Rectangle 7"/>
          <p:cNvSpPr/>
          <p:nvPr/>
        </p:nvSpPr>
        <p:spPr>
          <a:xfrm>
            <a:off x="5114925" y="4504551"/>
            <a:ext cx="6457950" cy="1384995"/>
          </a:xfrm>
          <a:prstGeom prst="rect">
            <a:avLst/>
          </a:prstGeom>
        </p:spPr>
        <p:txBody>
          <a:bodyPr wrap="square">
            <a:spAutoFit/>
          </a:bodyPr>
          <a:lstStyle/>
          <a:p>
            <a:pPr algn="ctr">
              <a:lnSpc>
                <a:spcPct val="150000"/>
              </a:lnSpc>
            </a:pPr>
            <a:r>
              <a:rPr lang="id-ID" sz="1400" i="0" spc="300" dirty="0">
                <a:effectLst/>
                <a:latin typeface="Lato Light" panose="020F0502020204030203" pitchFamily="34" charset="0"/>
                <a:ea typeface="Lato Light" panose="020F0502020204030203" pitchFamily="34" charset="0"/>
                <a:cs typeface="Lato Light" panose="020F0502020204030203" pitchFamily="34" charset="0"/>
              </a:rPr>
              <a:t>“Lorem ipsum dolor sit amet, lacus nulla ac netus nibh aliquet, porttitor ligula justo libero vivamus porttitor dolor, conubia, tincidunt eget ante auctor fringilla praesent at diam. In et quam est eget mi”</a:t>
            </a:r>
            <a:endParaRPr lang="id-ID" sz="1400" spc="3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438690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47103" y="3287494"/>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Gallery Slide</a:t>
            </a:r>
          </a:p>
        </p:txBody>
      </p:sp>
      <p:sp>
        <p:nvSpPr>
          <p:cNvPr id="13" name="Rectangle 12"/>
          <p:cNvSpPr/>
          <p:nvPr/>
        </p:nvSpPr>
        <p:spPr>
          <a:xfrm>
            <a:off x="5347102" y="4359401"/>
            <a:ext cx="5073247" cy="923330"/>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14" name="Straight Connector 13"/>
          <p:cNvCxnSpPr/>
          <p:nvPr/>
        </p:nvCxnSpPr>
        <p:spPr>
          <a:xfrm>
            <a:off x="5440232" y="4006848"/>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2"/>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0"/>
          </p:nvPr>
        </p:nvSpPr>
        <p:spPr/>
      </p:sp>
      <p:sp>
        <p:nvSpPr>
          <p:cNvPr id="5" name="Picture Placeholder 4"/>
          <p:cNvSpPr>
            <a:spLocks noGrp="1"/>
          </p:cNvSpPr>
          <p:nvPr>
            <p:ph type="pic" sz="quarter" idx="13"/>
          </p:nvPr>
        </p:nvSpPr>
        <p:spPr/>
      </p:sp>
    </p:spTree>
    <p:extLst>
      <p:ext uri="{BB962C8B-B14F-4D97-AF65-F5344CB8AC3E}">
        <p14:creationId xmlns:p14="http://schemas.microsoft.com/office/powerpoint/2010/main" val="39313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052342" y="2782669"/>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Gallery Slide</a:t>
            </a:r>
          </a:p>
        </p:txBody>
      </p:sp>
      <p:sp>
        <p:nvSpPr>
          <p:cNvPr id="18" name="Rectangle 17"/>
          <p:cNvSpPr/>
          <p:nvPr/>
        </p:nvSpPr>
        <p:spPr>
          <a:xfrm>
            <a:off x="1052342" y="3854576"/>
            <a:ext cx="3501622" cy="1131079"/>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19" name="Straight Connector 18"/>
          <p:cNvCxnSpPr/>
          <p:nvPr/>
        </p:nvCxnSpPr>
        <p:spPr>
          <a:xfrm>
            <a:off x="1145471" y="3502023"/>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0"/>
          </p:nvPr>
        </p:nvSpPr>
        <p:spPr/>
      </p:sp>
      <p:sp>
        <p:nvSpPr>
          <p:cNvPr id="3" name="Picture Placeholder 2"/>
          <p:cNvSpPr>
            <a:spLocks noGrp="1"/>
          </p:cNvSpPr>
          <p:nvPr>
            <p:ph type="pic" sz="quarter" idx="13"/>
          </p:nvPr>
        </p:nvSpPr>
        <p:spPr/>
      </p:sp>
      <p:sp>
        <p:nvSpPr>
          <p:cNvPr id="4" name="Picture Placeholder 3"/>
          <p:cNvSpPr>
            <a:spLocks noGrp="1"/>
          </p:cNvSpPr>
          <p:nvPr>
            <p:ph type="pic" sz="quarter" idx="11"/>
          </p:nvPr>
        </p:nvSpPr>
        <p:spPr/>
      </p:sp>
      <p:sp>
        <p:nvSpPr>
          <p:cNvPr id="5" name="Picture Placeholder 4"/>
          <p:cNvSpPr>
            <a:spLocks noGrp="1"/>
          </p:cNvSpPr>
          <p:nvPr>
            <p:ph type="pic" sz="quarter" idx="12"/>
          </p:nvPr>
        </p:nvSpPr>
        <p:spPr/>
      </p:sp>
    </p:spTree>
    <p:extLst>
      <p:ext uri="{BB962C8B-B14F-4D97-AF65-F5344CB8AC3E}">
        <p14:creationId xmlns:p14="http://schemas.microsoft.com/office/powerpoint/2010/main" val="2251340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611034" y="4997619"/>
            <a:ext cx="1543945" cy="507831"/>
          </a:xfrm>
          <a:prstGeom prst="rect">
            <a:avLst/>
          </a:prstGeom>
        </p:spPr>
        <p:txBody>
          <a:bodyPr wrap="square">
            <a:spAutoFit/>
          </a:bodyPr>
          <a:lstStyle/>
          <a:p>
            <a:pPr algn="ctr">
              <a:lnSpc>
                <a:spcPct val="150000"/>
              </a:lnSpc>
            </a:pPr>
            <a:r>
              <a:rPr lang="id-ID" b="1" dirty="0">
                <a:latin typeface="Lato" panose="020F0502020204030203" pitchFamily="34" charset="0"/>
                <a:ea typeface="Lato" panose="020F0502020204030203" pitchFamily="34" charset="0"/>
                <a:cs typeface="Lato" panose="020F0502020204030203" pitchFamily="34" charset="0"/>
              </a:rPr>
              <a:t>John Doe</a:t>
            </a:r>
          </a:p>
        </p:txBody>
      </p:sp>
      <p:sp>
        <p:nvSpPr>
          <p:cNvPr id="14" name="Rectangle 13"/>
          <p:cNvSpPr/>
          <p:nvPr/>
        </p:nvSpPr>
        <p:spPr>
          <a:xfrm>
            <a:off x="1788833" y="5329530"/>
            <a:ext cx="1188346" cy="312843"/>
          </a:xfrm>
          <a:prstGeom prst="rect">
            <a:avLst/>
          </a:prstGeom>
        </p:spPr>
        <p:txBody>
          <a:bodyPr wrap="square">
            <a:spAutoFit/>
          </a:bodyPr>
          <a:lstStyle/>
          <a:p>
            <a:pPr algn="ctr">
              <a:lnSpc>
                <a:spcPct val="150000"/>
              </a:lnSpc>
            </a:pPr>
            <a:r>
              <a:rPr lang="id-ID" sz="1100" dirty="0">
                <a:latin typeface="Lato" panose="020F0502020204030203" pitchFamily="34" charset="0"/>
                <a:ea typeface="Lato" panose="020F0502020204030203" pitchFamily="34" charset="0"/>
                <a:cs typeface="Lato" panose="020F0502020204030203" pitchFamily="34" charset="0"/>
              </a:rPr>
              <a:t>Art Director</a:t>
            </a:r>
          </a:p>
        </p:txBody>
      </p:sp>
      <p:sp>
        <p:nvSpPr>
          <p:cNvPr id="15" name="Rectangle 14"/>
          <p:cNvSpPr/>
          <p:nvPr/>
        </p:nvSpPr>
        <p:spPr>
          <a:xfrm>
            <a:off x="4324865" y="5332324"/>
            <a:ext cx="1188346" cy="312843"/>
          </a:xfrm>
          <a:prstGeom prst="rect">
            <a:avLst/>
          </a:prstGeom>
        </p:spPr>
        <p:txBody>
          <a:bodyPr wrap="square">
            <a:spAutoFit/>
          </a:bodyPr>
          <a:lstStyle/>
          <a:p>
            <a:pPr algn="ctr">
              <a:lnSpc>
                <a:spcPct val="150000"/>
              </a:lnSpc>
            </a:pPr>
            <a:r>
              <a:rPr lang="id-ID" sz="1100" dirty="0">
                <a:latin typeface="Lato" panose="020F0502020204030203" pitchFamily="34" charset="0"/>
                <a:ea typeface="Lato" panose="020F0502020204030203" pitchFamily="34" charset="0"/>
                <a:cs typeface="Lato" panose="020F0502020204030203" pitchFamily="34" charset="0"/>
              </a:rPr>
              <a:t>Designer</a:t>
            </a:r>
          </a:p>
        </p:txBody>
      </p:sp>
      <p:sp>
        <p:nvSpPr>
          <p:cNvPr id="16" name="Rectangle 15"/>
          <p:cNvSpPr/>
          <p:nvPr/>
        </p:nvSpPr>
        <p:spPr>
          <a:xfrm>
            <a:off x="6860895" y="5346234"/>
            <a:ext cx="1188346" cy="312843"/>
          </a:xfrm>
          <a:prstGeom prst="rect">
            <a:avLst/>
          </a:prstGeom>
        </p:spPr>
        <p:txBody>
          <a:bodyPr wrap="square">
            <a:spAutoFit/>
          </a:bodyPr>
          <a:lstStyle/>
          <a:p>
            <a:pPr algn="ctr">
              <a:lnSpc>
                <a:spcPct val="150000"/>
              </a:lnSpc>
            </a:pPr>
            <a:r>
              <a:rPr lang="id-ID" sz="1100" dirty="0">
                <a:latin typeface="Lato" panose="020F0502020204030203" pitchFamily="34" charset="0"/>
                <a:ea typeface="Lato" panose="020F0502020204030203" pitchFamily="34" charset="0"/>
                <a:cs typeface="Lato" panose="020F0502020204030203" pitchFamily="34" charset="0"/>
              </a:rPr>
              <a:t>Marketing</a:t>
            </a:r>
          </a:p>
        </p:txBody>
      </p:sp>
      <p:sp>
        <p:nvSpPr>
          <p:cNvPr id="17" name="Rectangle 16"/>
          <p:cNvSpPr/>
          <p:nvPr/>
        </p:nvSpPr>
        <p:spPr>
          <a:xfrm>
            <a:off x="9354288" y="5329530"/>
            <a:ext cx="1273624" cy="312843"/>
          </a:xfrm>
          <a:prstGeom prst="rect">
            <a:avLst/>
          </a:prstGeom>
        </p:spPr>
        <p:txBody>
          <a:bodyPr wrap="square">
            <a:spAutoFit/>
          </a:bodyPr>
          <a:lstStyle/>
          <a:p>
            <a:pPr algn="ctr">
              <a:lnSpc>
                <a:spcPct val="150000"/>
              </a:lnSpc>
            </a:pPr>
            <a:r>
              <a:rPr lang="id-ID" sz="1100" dirty="0">
                <a:latin typeface="Lato" panose="020F0502020204030203" pitchFamily="34" charset="0"/>
                <a:ea typeface="Lato" panose="020F0502020204030203" pitchFamily="34" charset="0"/>
                <a:cs typeface="Lato" panose="020F0502020204030203" pitchFamily="34" charset="0"/>
              </a:rPr>
              <a:t>Custumer Service</a:t>
            </a:r>
          </a:p>
        </p:txBody>
      </p:sp>
      <p:sp>
        <p:nvSpPr>
          <p:cNvPr id="18" name="Rectangle 17"/>
          <p:cNvSpPr/>
          <p:nvPr/>
        </p:nvSpPr>
        <p:spPr>
          <a:xfrm>
            <a:off x="4151405" y="4997619"/>
            <a:ext cx="1543945" cy="507831"/>
          </a:xfrm>
          <a:prstGeom prst="rect">
            <a:avLst/>
          </a:prstGeom>
        </p:spPr>
        <p:txBody>
          <a:bodyPr wrap="square">
            <a:spAutoFit/>
          </a:bodyPr>
          <a:lstStyle/>
          <a:p>
            <a:pPr algn="ctr">
              <a:lnSpc>
                <a:spcPct val="150000"/>
              </a:lnSpc>
            </a:pPr>
            <a:r>
              <a:rPr lang="id-ID" b="1" dirty="0">
                <a:latin typeface="Lato" panose="020F0502020204030203" pitchFamily="34" charset="0"/>
                <a:ea typeface="Lato" panose="020F0502020204030203" pitchFamily="34" charset="0"/>
                <a:cs typeface="Lato" panose="020F0502020204030203" pitchFamily="34" charset="0"/>
              </a:rPr>
              <a:t>John Doe</a:t>
            </a:r>
          </a:p>
        </p:txBody>
      </p:sp>
      <p:sp>
        <p:nvSpPr>
          <p:cNvPr id="19" name="Rectangle 18"/>
          <p:cNvSpPr/>
          <p:nvPr/>
        </p:nvSpPr>
        <p:spPr>
          <a:xfrm>
            <a:off x="6683096" y="4997619"/>
            <a:ext cx="1543945" cy="507831"/>
          </a:xfrm>
          <a:prstGeom prst="rect">
            <a:avLst/>
          </a:prstGeom>
        </p:spPr>
        <p:txBody>
          <a:bodyPr wrap="square">
            <a:spAutoFit/>
          </a:bodyPr>
          <a:lstStyle/>
          <a:p>
            <a:pPr algn="ctr">
              <a:lnSpc>
                <a:spcPct val="150000"/>
              </a:lnSpc>
            </a:pPr>
            <a:r>
              <a:rPr lang="id-ID" b="1" dirty="0">
                <a:latin typeface="Lato" panose="020F0502020204030203" pitchFamily="34" charset="0"/>
                <a:ea typeface="Lato" panose="020F0502020204030203" pitchFamily="34" charset="0"/>
                <a:cs typeface="Lato" panose="020F0502020204030203" pitchFamily="34" charset="0"/>
              </a:rPr>
              <a:t>John Doe</a:t>
            </a:r>
          </a:p>
        </p:txBody>
      </p:sp>
      <p:sp>
        <p:nvSpPr>
          <p:cNvPr id="20" name="Rectangle 19"/>
          <p:cNvSpPr/>
          <p:nvPr/>
        </p:nvSpPr>
        <p:spPr>
          <a:xfrm>
            <a:off x="9227519" y="4997619"/>
            <a:ext cx="1543945" cy="507831"/>
          </a:xfrm>
          <a:prstGeom prst="rect">
            <a:avLst/>
          </a:prstGeom>
        </p:spPr>
        <p:txBody>
          <a:bodyPr wrap="square">
            <a:spAutoFit/>
          </a:bodyPr>
          <a:lstStyle/>
          <a:p>
            <a:pPr algn="ctr">
              <a:lnSpc>
                <a:spcPct val="150000"/>
              </a:lnSpc>
            </a:pPr>
            <a:r>
              <a:rPr lang="id-ID" b="1" dirty="0">
                <a:latin typeface="Lato" panose="020F0502020204030203" pitchFamily="34" charset="0"/>
                <a:ea typeface="Lato" panose="020F0502020204030203" pitchFamily="34" charset="0"/>
                <a:cs typeface="Lato" panose="020F0502020204030203" pitchFamily="34" charset="0"/>
              </a:rPr>
              <a:t>John Doe</a:t>
            </a:r>
          </a:p>
        </p:txBody>
      </p:sp>
      <p:sp>
        <p:nvSpPr>
          <p:cNvPr id="21" name="Rectangle 20"/>
          <p:cNvSpPr/>
          <p:nvPr/>
        </p:nvSpPr>
        <p:spPr>
          <a:xfrm>
            <a:off x="4468117" y="787437"/>
            <a:ext cx="3263362" cy="646331"/>
          </a:xfrm>
          <a:prstGeom prst="rect">
            <a:avLst/>
          </a:prstGeom>
        </p:spPr>
        <p:txBody>
          <a:bodyPr wrap="square">
            <a:spAutoFit/>
          </a:bodyPr>
          <a:lstStyle/>
          <a:p>
            <a:pPr lvl="0" algn="ctr">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Team Section</a:t>
            </a:r>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spTree>
    <p:extLst>
      <p:ext uri="{BB962C8B-B14F-4D97-AF65-F5344CB8AC3E}">
        <p14:creationId xmlns:p14="http://schemas.microsoft.com/office/powerpoint/2010/main" val="2311981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210949" y="2191095"/>
            <a:ext cx="3776742" cy="62411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3600" b="1"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Victoria Murphie</a:t>
            </a:r>
          </a:p>
        </p:txBody>
      </p:sp>
      <p:sp>
        <p:nvSpPr>
          <p:cNvPr id="7" name="Rectangle 6"/>
          <p:cNvSpPr/>
          <p:nvPr/>
        </p:nvSpPr>
        <p:spPr>
          <a:xfrm>
            <a:off x="1207011" y="3007760"/>
            <a:ext cx="3955539" cy="923330"/>
          </a:xfrm>
          <a:prstGeom prst="rect">
            <a:avLst/>
          </a:prstGeom>
        </p:spPr>
        <p:txBody>
          <a:bodyPr wrap="square">
            <a:spAutoFit/>
          </a:bodyPr>
          <a:lstStyle/>
          <a:p>
            <a:pPr algn="just">
              <a:lnSpc>
                <a:spcPct val="150000"/>
              </a:lnSpc>
            </a:pPr>
            <a:r>
              <a:rPr lang="id-ID" sz="900" b="1"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a:t>
            </a: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 lacus nulla ac netus nibh aliquet, porttitor ligula justo libero vivamus porttitor dolor, conubia mollit. Sapien nam suspendisse, tincidunt eget ante tincidunt, eros in Lorem ipsum dolor sit amet, lacus nulla ac netus nibh aliquet, porttitor </a:t>
            </a:r>
            <a:endParaRPr lang="id-ID" sz="900" dirty="0">
              <a:latin typeface="Lato" panose="020F0502020204030203" pitchFamily="34" charset="0"/>
              <a:ea typeface="Lato" panose="020F0502020204030203" pitchFamily="34" charset="0"/>
              <a:cs typeface="Lato" panose="020F0502020204030203" pitchFamily="34" charset="0"/>
            </a:endParaRPr>
          </a:p>
        </p:txBody>
      </p:sp>
      <p:grpSp>
        <p:nvGrpSpPr>
          <p:cNvPr id="8" name="Group 7"/>
          <p:cNvGrpSpPr/>
          <p:nvPr/>
        </p:nvGrpSpPr>
        <p:grpSpPr>
          <a:xfrm>
            <a:off x="1296908" y="4557925"/>
            <a:ext cx="3690783" cy="978074"/>
            <a:chOff x="540261" y="4757563"/>
            <a:chExt cx="4192861" cy="978074"/>
          </a:xfrm>
        </p:grpSpPr>
        <p:grpSp>
          <p:nvGrpSpPr>
            <p:cNvPr id="9" name="Group 8"/>
            <p:cNvGrpSpPr/>
            <p:nvPr/>
          </p:nvGrpSpPr>
          <p:grpSpPr>
            <a:xfrm>
              <a:off x="540261" y="4757563"/>
              <a:ext cx="4192861" cy="377999"/>
              <a:chOff x="540261" y="4757563"/>
              <a:chExt cx="4192861" cy="377999"/>
            </a:xfrm>
          </p:grpSpPr>
          <p:grpSp>
            <p:nvGrpSpPr>
              <p:cNvPr id="16" name="Group 15"/>
              <p:cNvGrpSpPr/>
              <p:nvPr/>
            </p:nvGrpSpPr>
            <p:grpSpPr>
              <a:xfrm>
                <a:off x="630158" y="5072062"/>
                <a:ext cx="4102100" cy="63500"/>
                <a:chOff x="787400" y="4457700"/>
                <a:chExt cx="4102100" cy="63500"/>
              </a:xfrm>
            </p:grpSpPr>
            <p:sp>
              <p:nvSpPr>
                <p:cNvPr id="19" name="Rounded Rectangle 18"/>
                <p:cNvSpPr/>
                <p:nvPr/>
              </p:nvSpPr>
              <p:spPr>
                <a:xfrm>
                  <a:off x="787400" y="4457700"/>
                  <a:ext cx="4102100" cy="635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a:off x="787400" y="4457700"/>
                  <a:ext cx="3425031" cy="6350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7" name="Rectangle 16"/>
              <p:cNvSpPr/>
              <p:nvPr/>
            </p:nvSpPr>
            <p:spPr>
              <a:xfrm>
                <a:off x="540261" y="4757563"/>
                <a:ext cx="1015436" cy="346249"/>
              </a:xfrm>
              <a:prstGeom prst="rect">
                <a:avLst/>
              </a:prstGeom>
            </p:spPr>
            <p:txBody>
              <a:bodyPr wrap="square">
                <a:spAutoFit/>
              </a:bodyPr>
              <a:lstStyle/>
              <a:p>
                <a:pPr algn="ctr">
                  <a:lnSpc>
                    <a:spcPct val="150000"/>
                  </a:lnSpc>
                </a:pPr>
                <a:r>
                  <a:rPr lang="id-ID" sz="1100" dirty="0">
                    <a:latin typeface="Lato" panose="020F0502020204030203" pitchFamily="34" charset="0"/>
                    <a:ea typeface="Lato" panose="020F0502020204030203" pitchFamily="34" charset="0"/>
                    <a:cs typeface="Lato" panose="020F0502020204030203" pitchFamily="34" charset="0"/>
                  </a:rPr>
                  <a:t>Designer</a:t>
                </a:r>
              </a:p>
            </p:txBody>
          </p:sp>
          <p:sp>
            <p:nvSpPr>
              <p:cNvPr id="18" name="Rectangle 17"/>
              <p:cNvSpPr/>
              <p:nvPr/>
            </p:nvSpPr>
            <p:spPr>
              <a:xfrm>
                <a:off x="4055188" y="4766884"/>
                <a:ext cx="677934" cy="346249"/>
              </a:xfrm>
              <a:prstGeom prst="rect">
                <a:avLst/>
              </a:prstGeom>
            </p:spPr>
            <p:txBody>
              <a:bodyPr wrap="square">
                <a:spAutoFit/>
              </a:bodyPr>
              <a:lstStyle/>
              <a:p>
                <a:pPr algn="ctr">
                  <a:lnSpc>
                    <a:spcPct val="150000"/>
                  </a:lnSpc>
                </a:pPr>
                <a:r>
                  <a:rPr lang="id-ID" sz="1100" dirty="0">
                    <a:latin typeface="Lato" panose="020F0502020204030203" pitchFamily="34" charset="0"/>
                    <a:ea typeface="Lato" panose="020F0502020204030203" pitchFamily="34" charset="0"/>
                    <a:cs typeface="Lato" panose="020F0502020204030203" pitchFamily="34" charset="0"/>
                  </a:rPr>
                  <a:t>87%</a:t>
                </a:r>
              </a:p>
            </p:txBody>
          </p:sp>
        </p:grpSp>
        <p:grpSp>
          <p:nvGrpSpPr>
            <p:cNvPr id="10" name="Group 9"/>
            <p:cNvGrpSpPr/>
            <p:nvPr/>
          </p:nvGrpSpPr>
          <p:grpSpPr>
            <a:xfrm>
              <a:off x="540261" y="5354395"/>
              <a:ext cx="4192861" cy="381242"/>
              <a:chOff x="540261" y="5354395"/>
              <a:chExt cx="4192861" cy="381242"/>
            </a:xfrm>
          </p:grpSpPr>
          <p:grpSp>
            <p:nvGrpSpPr>
              <p:cNvPr id="11" name="Group 10"/>
              <p:cNvGrpSpPr/>
              <p:nvPr/>
            </p:nvGrpSpPr>
            <p:grpSpPr>
              <a:xfrm>
                <a:off x="630158" y="5672137"/>
                <a:ext cx="4102100" cy="63500"/>
                <a:chOff x="787400" y="4457700"/>
                <a:chExt cx="4102100" cy="63500"/>
              </a:xfrm>
            </p:grpSpPr>
            <p:sp>
              <p:nvSpPr>
                <p:cNvPr id="14" name="Rounded Rectangle 13"/>
                <p:cNvSpPr/>
                <p:nvPr/>
              </p:nvSpPr>
              <p:spPr>
                <a:xfrm>
                  <a:off x="787400" y="4457700"/>
                  <a:ext cx="4102100" cy="635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787400" y="4457700"/>
                  <a:ext cx="3048873" cy="6350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2" name="Rectangle 11"/>
              <p:cNvSpPr/>
              <p:nvPr/>
            </p:nvSpPr>
            <p:spPr>
              <a:xfrm>
                <a:off x="540261" y="5382902"/>
                <a:ext cx="1015436" cy="346249"/>
              </a:xfrm>
              <a:prstGeom prst="rect">
                <a:avLst/>
              </a:prstGeom>
            </p:spPr>
            <p:txBody>
              <a:bodyPr wrap="square">
                <a:spAutoFit/>
              </a:bodyPr>
              <a:lstStyle/>
              <a:p>
                <a:pPr>
                  <a:lnSpc>
                    <a:spcPct val="150000"/>
                  </a:lnSpc>
                </a:pPr>
                <a:r>
                  <a:rPr lang="id-ID" sz="1100" dirty="0">
                    <a:latin typeface="Lato" panose="020F0502020204030203" pitchFamily="34" charset="0"/>
                    <a:ea typeface="Lato" panose="020F0502020204030203" pitchFamily="34" charset="0"/>
                    <a:cs typeface="Lato" panose="020F0502020204030203" pitchFamily="34" charset="0"/>
                  </a:rPr>
                  <a:t>Marketing</a:t>
                </a:r>
              </a:p>
            </p:txBody>
          </p:sp>
          <p:sp>
            <p:nvSpPr>
              <p:cNvPr id="13" name="Rectangle 12"/>
              <p:cNvSpPr/>
              <p:nvPr/>
            </p:nvSpPr>
            <p:spPr>
              <a:xfrm>
                <a:off x="4055188" y="5354395"/>
                <a:ext cx="677934" cy="346249"/>
              </a:xfrm>
              <a:prstGeom prst="rect">
                <a:avLst/>
              </a:prstGeom>
            </p:spPr>
            <p:txBody>
              <a:bodyPr wrap="square">
                <a:spAutoFit/>
              </a:bodyPr>
              <a:lstStyle/>
              <a:p>
                <a:pPr algn="ctr">
                  <a:lnSpc>
                    <a:spcPct val="150000"/>
                  </a:lnSpc>
                </a:pPr>
                <a:r>
                  <a:rPr lang="id-ID" sz="1100" dirty="0">
                    <a:latin typeface="Lato" panose="020F0502020204030203" pitchFamily="34" charset="0"/>
                    <a:ea typeface="Lato" panose="020F0502020204030203" pitchFamily="34" charset="0"/>
                    <a:cs typeface="Lato" panose="020F0502020204030203" pitchFamily="34" charset="0"/>
                  </a:rPr>
                  <a:t>77%</a:t>
                </a:r>
              </a:p>
            </p:txBody>
          </p:sp>
        </p:gr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187138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725799" y="1905345"/>
            <a:ext cx="3776742" cy="62411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3600" b="1"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Alexandra JM</a:t>
            </a:r>
          </a:p>
        </p:txBody>
      </p:sp>
      <p:sp>
        <p:nvSpPr>
          <p:cNvPr id="6" name="Rectangle 5"/>
          <p:cNvSpPr/>
          <p:nvPr/>
        </p:nvSpPr>
        <p:spPr>
          <a:xfrm>
            <a:off x="5721861" y="2722010"/>
            <a:ext cx="3955539" cy="923330"/>
          </a:xfrm>
          <a:prstGeom prst="rect">
            <a:avLst/>
          </a:prstGeom>
        </p:spPr>
        <p:txBody>
          <a:bodyPr wrap="square">
            <a:spAutoFit/>
          </a:bodyPr>
          <a:lstStyle/>
          <a:p>
            <a:pPr algn="just">
              <a:lnSpc>
                <a:spcPct val="150000"/>
              </a:lnSpc>
            </a:pPr>
            <a:r>
              <a:rPr lang="id-ID" sz="900" b="1"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a:t>
            </a: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 lacus nulla ac netus nibh aliquet, porttitor ligula justo libero vivamus porttitor dolor, conubia mollit. Sapien nam suspendisse, tincidunt eget ante tincidunt, eros in Lorem ipsum dolor sit amet, lacus nulla ac netus nibh aliquet, porttitor </a:t>
            </a:r>
            <a:endParaRPr lang="id-ID" sz="900" dirty="0">
              <a:latin typeface="Lato" panose="020F0502020204030203" pitchFamily="34" charset="0"/>
              <a:ea typeface="Lato" panose="020F0502020204030203" pitchFamily="34" charset="0"/>
              <a:cs typeface="Lato" panose="020F0502020204030203" pitchFamily="34" charset="0"/>
            </a:endParaRPr>
          </a:p>
        </p:txBody>
      </p:sp>
      <p:grpSp>
        <p:nvGrpSpPr>
          <p:cNvPr id="7" name="Group 6"/>
          <p:cNvGrpSpPr/>
          <p:nvPr/>
        </p:nvGrpSpPr>
        <p:grpSpPr>
          <a:xfrm>
            <a:off x="5811758" y="4272175"/>
            <a:ext cx="3690783" cy="978074"/>
            <a:chOff x="540261" y="4757563"/>
            <a:chExt cx="4192861" cy="978074"/>
          </a:xfrm>
        </p:grpSpPr>
        <p:grpSp>
          <p:nvGrpSpPr>
            <p:cNvPr id="8" name="Group 7"/>
            <p:cNvGrpSpPr/>
            <p:nvPr/>
          </p:nvGrpSpPr>
          <p:grpSpPr>
            <a:xfrm>
              <a:off x="540261" y="4757563"/>
              <a:ext cx="4192861" cy="377999"/>
              <a:chOff x="540261" y="4757563"/>
              <a:chExt cx="4192861" cy="377999"/>
            </a:xfrm>
          </p:grpSpPr>
          <p:grpSp>
            <p:nvGrpSpPr>
              <p:cNvPr id="15" name="Group 14"/>
              <p:cNvGrpSpPr/>
              <p:nvPr/>
            </p:nvGrpSpPr>
            <p:grpSpPr>
              <a:xfrm>
                <a:off x="630158" y="5072062"/>
                <a:ext cx="4102100" cy="63500"/>
                <a:chOff x="787400" y="4457700"/>
                <a:chExt cx="4102100" cy="63500"/>
              </a:xfrm>
            </p:grpSpPr>
            <p:sp>
              <p:nvSpPr>
                <p:cNvPr id="18" name="Rounded Rectangle 17"/>
                <p:cNvSpPr/>
                <p:nvPr/>
              </p:nvSpPr>
              <p:spPr>
                <a:xfrm>
                  <a:off x="787400" y="4457700"/>
                  <a:ext cx="4102100" cy="635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p:cNvSpPr/>
                <p:nvPr/>
              </p:nvSpPr>
              <p:spPr>
                <a:xfrm>
                  <a:off x="787400" y="4457700"/>
                  <a:ext cx="3425031" cy="6350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Rectangle 15"/>
              <p:cNvSpPr/>
              <p:nvPr/>
            </p:nvSpPr>
            <p:spPr>
              <a:xfrm>
                <a:off x="540261" y="4757563"/>
                <a:ext cx="1015436" cy="346249"/>
              </a:xfrm>
              <a:prstGeom prst="rect">
                <a:avLst/>
              </a:prstGeom>
            </p:spPr>
            <p:txBody>
              <a:bodyPr wrap="square">
                <a:spAutoFit/>
              </a:bodyPr>
              <a:lstStyle/>
              <a:p>
                <a:pPr algn="ctr">
                  <a:lnSpc>
                    <a:spcPct val="150000"/>
                  </a:lnSpc>
                </a:pPr>
                <a:r>
                  <a:rPr lang="id-ID" sz="1100" dirty="0">
                    <a:latin typeface="Lato" panose="020F0502020204030203" pitchFamily="34" charset="0"/>
                    <a:ea typeface="Lato" panose="020F0502020204030203" pitchFamily="34" charset="0"/>
                    <a:cs typeface="Lato" panose="020F0502020204030203" pitchFamily="34" charset="0"/>
                  </a:rPr>
                  <a:t>Designer</a:t>
                </a:r>
              </a:p>
            </p:txBody>
          </p:sp>
          <p:sp>
            <p:nvSpPr>
              <p:cNvPr id="17" name="Rectangle 16"/>
              <p:cNvSpPr/>
              <p:nvPr/>
            </p:nvSpPr>
            <p:spPr>
              <a:xfrm>
                <a:off x="4055188" y="4766884"/>
                <a:ext cx="677934" cy="346249"/>
              </a:xfrm>
              <a:prstGeom prst="rect">
                <a:avLst/>
              </a:prstGeom>
            </p:spPr>
            <p:txBody>
              <a:bodyPr wrap="square">
                <a:spAutoFit/>
              </a:bodyPr>
              <a:lstStyle/>
              <a:p>
                <a:pPr algn="ctr">
                  <a:lnSpc>
                    <a:spcPct val="150000"/>
                  </a:lnSpc>
                </a:pPr>
                <a:r>
                  <a:rPr lang="id-ID" sz="1100" dirty="0">
                    <a:latin typeface="Lato" panose="020F0502020204030203" pitchFamily="34" charset="0"/>
                    <a:ea typeface="Lato" panose="020F0502020204030203" pitchFamily="34" charset="0"/>
                    <a:cs typeface="Lato" panose="020F0502020204030203" pitchFamily="34" charset="0"/>
                  </a:rPr>
                  <a:t>87%</a:t>
                </a:r>
              </a:p>
            </p:txBody>
          </p:sp>
        </p:grpSp>
        <p:grpSp>
          <p:nvGrpSpPr>
            <p:cNvPr id="9" name="Group 8"/>
            <p:cNvGrpSpPr/>
            <p:nvPr/>
          </p:nvGrpSpPr>
          <p:grpSpPr>
            <a:xfrm>
              <a:off x="540261" y="5354395"/>
              <a:ext cx="4192861" cy="381242"/>
              <a:chOff x="540261" y="5354395"/>
              <a:chExt cx="4192861" cy="381242"/>
            </a:xfrm>
          </p:grpSpPr>
          <p:grpSp>
            <p:nvGrpSpPr>
              <p:cNvPr id="10" name="Group 9"/>
              <p:cNvGrpSpPr/>
              <p:nvPr/>
            </p:nvGrpSpPr>
            <p:grpSpPr>
              <a:xfrm>
                <a:off x="630158" y="5672137"/>
                <a:ext cx="4102100" cy="63500"/>
                <a:chOff x="787400" y="4457700"/>
                <a:chExt cx="4102100" cy="63500"/>
              </a:xfrm>
            </p:grpSpPr>
            <p:sp>
              <p:nvSpPr>
                <p:cNvPr id="13" name="Rounded Rectangle 12"/>
                <p:cNvSpPr/>
                <p:nvPr/>
              </p:nvSpPr>
              <p:spPr>
                <a:xfrm>
                  <a:off x="787400" y="4457700"/>
                  <a:ext cx="4102100" cy="635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ounded Rectangle 13"/>
                <p:cNvSpPr/>
                <p:nvPr/>
              </p:nvSpPr>
              <p:spPr>
                <a:xfrm>
                  <a:off x="787400" y="4457700"/>
                  <a:ext cx="3048873" cy="6350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1" name="Rectangle 10"/>
              <p:cNvSpPr/>
              <p:nvPr/>
            </p:nvSpPr>
            <p:spPr>
              <a:xfrm>
                <a:off x="540261" y="5382902"/>
                <a:ext cx="1015436" cy="346249"/>
              </a:xfrm>
              <a:prstGeom prst="rect">
                <a:avLst/>
              </a:prstGeom>
            </p:spPr>
            <p:txBody>
              <a:bodyPr wrap="square">
                <a:spAutoFit/>
              </a:bodyPr>
              <a:lstStyle/>
              <a:p>
                <a:pPr>
                  <a:lnSpc>
                    <a:spcPct val="150000"/>
                  </a:lnSpc>
                </a:pPr>
                <a:r>
                  <a:rPr lang="id-ID" sz="1100" dirty="0">
                    <a:latin typeface="Lato" panose="020F0502020204030203" pitchFamily="34" charset="0"/>
                    <a:ea typeface="Lato" panose="020F0502020204030203" pitchFamily="34" charset="0"/>
                    <a:cs typeface="Lato" panose="020F0502020204030203" pitchFamily="34" charset="0"/>
                  </a:rPr>
                  <a:t>Marketing</a:t>
                </a:r>
              </a:p>
            </p:txBody>
          </p:sp>
          <p:sp>
            <p:nvSpPr>
              <p:cNvPr id="12" name="Rectangle 11"/>
              <p:cNvSpPr/>
              <p:nvPr/>
            </p:nvSpPr>
            <p:spPr>
              <a:xfrm>
                <a:off x="4055188" y="5354395"/>
                <a:ext cx="677934" cy="346249"/>
              </a:xfrm>
              <a:prstGeom prst="rect">
                <a:avLst/>
              </a:prstGeom>
            </p:spPr>
            <p:txBody>
              <a:bodyPr wrap="square">
                <a:spAutoFit/>
              </a:bodyPr>
              <a:lstStyle/>
              <a:p>
                <a:pPr algn="ctr">
                  <a:lnSpc>
                    <a:spcPct val="150000"/>
                  </a:lnSpc>
                </a:pPr>
                <a:r>
                  <a:rPr lang="id-ID" sz="1100" dirty="0">
                    <a:latin typeface="Lato" panose="020F0502020204030203" pitchFamily="34" charset="0"/>
                    <a:ea typeface="Lato" panose="020F0502020204030203" pitchFamily="34" charset="0"/>
                    <a:cs typeface="Lato" panose="020F0502020204030203" pitchFamily="34" charset="0"/>
                  </a:rPr>
                  <a:t>77%</a:t>
                </a:r>
              </a:p>
            </p:txBody>
          </p:sp>
        </p:gr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3923002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Phone6_mockup_front_whit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2387" y="807502"/>
            <a:ext cx="4878170" cy="7604390"/>
          </a:xfrm>
          <a:prstGeom prst="rect">
            <a:avLst/>
          </a:prstGeom>
        </p:spPr>
      </p:pic>
      <p:grpSp>
        <p:nvGrpSpPr>
          <p:cNvPr id="5" name="Group 4"/>
          <p:cNvGrpSpPr/>
          <p:nvPr/>
        </p:nvGrpSpPr>
        <p:grpSpPr>
          <a:xfrm>
            <a:off x="5252430" y="3827567"/>
            <a:ext cx="812800" cy="812800"/>
            <a:chOff x="4348851" y="4435943"/>
            <a:chExt cx="812800" cy="812800"/>
          </a:xfrm>
        </p:grpSpPr>
        <p:sp>
          <p:nvSpPr>
            <p:cNvPr id="6" name="Rectangle 5"/>
            <p:cNvSpPr/>
            <p:nvPr/>
          </p:nvSpPr>
          <p:spPr>
            <a:xfrm>
              <a:off x="4348851" y="4435943"/>
              <a:ext cx="812800" cy="812800"/>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7" name="Shape 4674"/>
            <p:cNvSpPr/>
            <p:nvPr/>
          </p:nvSpPr>
          <p:spPr>
            <a:xfrm>
              <a:off x="4602685" y="4693266"/>
              <a:ext cx="305131" cy="298153"/>
            </a:xfrm>
            <a:custGeom>
              <a:avLst/>
              <a:gdLst/>
              <a:ahLst/>
              <a:cxnLst/>
              <a:rect l="0" t="0" r="0" b="0"/>
              <a:pathLst>
                <a:path w="120000" h="120000" extrusionOk="0">
                  <a:moveTo>
                    <a:pt x="22334" y="105460"/>
                  </a:moveTo>
                  <a:lnTo>
                    <a:pt x="22334" y="105460"/>
                  </a:lnTo>
                  <a:cubicBezTo>
                    <a:pt x="22334" y="114184"/>
                    <a:pt x="30662" y="119806"/>
                    <a:pt x="39179" y="119806"/>
                  </a:cubicBezTo>
                  <a:cubicBezTo>
                    <a:pt x="47507" y="119806"/>
                    <a:pt x="52996" y="114184"/>
                    <a:pt x="52996" y="105460"/>
                  </a:cubicBezTo>
                  <a:cubicBezTo>
                    <a:pt x="52996" y="96930"/>
                    <a:pt x="47507" y="91308"/>
                    <a:pt x="39179" y="91308"/>
                  </a:cubicBezTo>
                  <a:cubicBezTo>
                    <a:pt x="30662" y="91308"/>
                    <a:pt x="22334" y="96930"/>
                    <a:pt x="22334" y="105460"/>
                  </a:cubicBezTo>
                  <a:close/>
                  <a:moveTo>
                    <a:pt x="39179" y="96930"/>
                  </a:moveTo>
                  <a:lnTo>
                    <a:pt x="39179" y="96930"/>
                  </a:lnTo>
                  <a:cubicBezTo>
                    <a:pt x="41829" y="96930"/>
                    <a:pt x="44668" y="102746"/>
                    <a:pt x="44668" y="105460"/>
                  </a:cubicBezTo>
                  <a:cubicBezTo>
                    <a:pt x="44668" y="108368"/>
                    <a:pt x="41829" y="114184"/>
                    <a:pt x="39179" y="114184"/>
                  </a:cubicBezTo>
                  <a:cubicBezTo>
                    <a:pt x="33501" y="114184"/>
                    <a:pt x="30662" y="108368"/>
                    <a:pt x="30662" y="105460"/>
                  </a:cubicBezTo>
                  <a:cubicBezTo>
                    <a:pt x="30662" y="102746"/>
                    <a:pt x="33501" y="96930"/>
                    <a:pt x="39179" y="96930"/>
                  </a:cubicBezTo>
                  <a:close/>
                  <a:moveTo>
                    <a:pt x="30662" y="82778"/>
                  </a:moveTo>
                  <a:lnTo>
                    <a:pt x="30662" y="82778"/>
                  </a:lnTo>
                  <a:cubicBezTo>
                    <a:pt x="28012" y="82778"/>
                    <a:pt x="22334" y="79870"/>
                    <a:pt x="22334" y="74054"/>
                  </a:cubicBezTo>
                  <a:cubicBezTo>
                    <a:pt x="108832" y="68432"/>
                    <a:pt x="108832" y="68432"/>
                    <a:pt x="108832" y="68432"/>
                  </a:cubicBezTo>
                  <a:cubicBezTo>
                    <a:pt x="108832" y="68432"/>
                    <a:pt x="119810" y="19967"/>
                    <a:pt x="119810" y="17059"/>
                  </a:cubicBezTo>
                  <a:lnTo>
                    <a:pt x="117160" y="14151"/>
                  </a:lnTo>
                  <a:cubicBezTo>
                    <a:pt x="22334" y="14151"/>
                    <a:pt x="22334" y="14151"/>
                    <a:pt x="22334" y="14151"/>
                  </a:cubicBezTo>
                  <a:cubicBezTo>
                    <a:pt x="22334" y="5621"/>
                    <a:pt x="22334" y="5621"/>
                    <a:pt x="22334" y="5621"/>
                  </a:cubicBezTo>
                  <a:cubicBezTo>
                    <a:pt x="28012" y="5621"/>
                    <a:pt x="28012" y="5621"/>
                    <a:pt x="28012" y="5621"/>
                  </a:cubicBezTo>
                  <a:cubicBezTo>
                    <a:pt x="28012" y="5621"/>
                    <a:pt x="30662" y="5621"/>
                    <a:pt x="30662" y="2714"/>
                  </a:cubicBezTo>
                  <a:cubicBezTo>
                    <a:pt x="30662" y="0"/>
                    <a:pt x="28012" y="0"/>
                    <a:pt x="28012" y="0"/>
                  </a:cubicBezTo>
                  <a:cubicBezTo>
                    <a:pt x="5678" y="0"/>
                    <a:pt x="5678" y="0"/>
                    <a:pt x="5678" y="0"/>
                  </a:cubicBezTo>
                  <a:cubicBezTo>
                    <a:pt x="2839" y="0"/>
                    <a:pt x="0" y="0"/>
                    <a:pt x="0" y="2714"/>
                  </a:cubicBezTo>
                  <a:cubicBezTo>
                    <a:pt x="0" y="5621"/>
                    <a:pt x="2839" y="5621"/>
                    <a:pt x="5678" y="5621"/>
                  </a:cubicBezTo>
                  <a:cubicBezTo>
                    <a:pt x="16845" y="5621"/>
                    <a:pt x="16845" y="5621"/>
                    <a:pt x="16845" y="5621"/>
                  </a:cubicBezTo>
                  <a:cubicBezTo>
                    <a:pt x="16845" y="74054"/>
                    <a:pt x="16845" y="74054"/>
                    <a:pt x="16845" y="74054"/>
                  </a:cubicBezTo>
                  <a:cubicBezTo>
                    <a:pt x="16845" y="82778"/>
                    <a:pt x="22334" y="91308"/>
                    <a:pt x="30662" y="91308"/>
                  </a:cubicBezTo>
                  <a:cubicBezTo>
                    <a:pt x="39179" y="91308"/>
                    <a:pt x="39179" y="91308"/>
                    <a:pt x="39179" y="91308"/>
                  </a:cubicBezTo>
                  <a:cubicBezTo>
                    <a:pt x="83659" y="91308"/>
                    <a:pt x="83659" y="91308"/>
                    <a:pt x="83659" y="91308"/>
                  </a:cubicBezTo>
                  <a:cubicBezTo>
                    <a:pt x="117160" y="91308"/>
                    <a:pt x="117160" y="91308"/>
                    <a:pt x="117160" y="91308"/>
                  </a:cubicBezTo>
                  <a:cubicBezTo>
                    <a:pt x="117160" y="91308"/>
                    <a:pt x="117160" y="85492"/>
                    <a:pt x="117160" y="82778"/>
                  </a:cubicBezTo>
                  <a:lnTo>
                    <a:pt x="30662" y="82778"/>
                  </a:lnTo>
                  <a:close/>
                  <a:moveTo>
                    <a:pt x="22334" y="22875"/>
                  </a:moveTo>
                  <a:lnTo>
                    <a:pt x="22334" y="22875"/>
                  </a:lnTo>
                  <a:cubicBezTo>
                    <a:pt x="111482" y="22875"/>
                    <a:pt x="111482" y="22875"/>
                    <a:pt x="111482" y="22875"/>
                  </a:cubicBezTo>
                  <a:cubicBezTo>
                    <a:pt x="103154" y="59903"/>
                    <a:pt x="103154" y="59903"/>
                    <a:pt x="103154" y="59903"/>
                  </a:cubicBezTo>
                  <a:cubicBezTo>
                    <a:pt x="22334" y="68432"/>
                    <a:pt x="22334" y="68432"/>
                    <a:pt x="22334" y="68432"/>
                  </a:cubicBezTo>
                  <a:lnTo>
                    <a:pt x="22334" y="22875"/>
                  </a:lnTo>
                  <a:close/>
                  <a:moveTo>
                    <a:pt x="67003" y="105460"/>
                  </a:moveTo>
                  <a:lnTo>
                    <a:pt x="67003" y="105460"/>
                  </a:lnTo>
                  <a:cubicBezTo>
                    <a:pt x="67003" y="114184"/>
                    <a:pt x="75331" y="119806"/>
                    <a:pt x="83659" y="119806"/>
                  </a:cubicBezTo>
                  <a:cubicBezTo>
                    <a:pt x="91987" y="119806"/>
                    <a:pt x="97665" y="114184"/>
                    <a:pt x="97665" y="105460"/>
                  </a:cubicBezTo>
                  <a:cubicBezTo>
                    <a:pt x="97665" y="96930"/>
                    <a:pt x="91987" y="91308"/>
                    <a:pt x="83659" y="91308"/>
                  </a:cubicBezTo>
                  <a:cubicBezTo>
                    <a:pt x="75331" y="91308"/>
                    <a:pt x="67003" y="96930"/>
                    <a:pt x="67003" y="105460"/>
                  </a:cubicBezTo>
                  <a:close/>
                  <a:moveTo>
                    <a:pt x="83659" y="96930"/>
                  </a:moveTo>
                  <a:lnTo>
                    <a:pt x="83659" y="96930"/>
                  </a:lnTo>
                  <a:cubicBezTo>
                    <a:pt x="86498" y="96930"/>
                    <a:pt x="89148" y="102746"/>
                    <a:pt x="89148" y="105460"/>
                  </a:cubicBezTo>
                  <a:cubicBezTo>
                    <a:pt x="89148" y="108368"/>
                    <a:pt x="86498" y="114184"/>
                    <a:pt x="83659" y="114184"/>
                  </a:cubicBezTo>
                  <a:cubicBezTo>
                    <a:pt x="77981" y="114184"/>
                    <a:pt x="75331" y="108368"/>
                    <a:pt x="75331" y="105460"/>
                  </a:cubicBezTo>
                  <a:cubicBezTo>
                    <a:pt x="75331" y="102746"/>
                    <a:pt x="77981" y="96930"/>
                    <a:pt x="83659" y="96930"/>
                  </a:cubicBezTo>
                  <a:close/>
                </a:path>
              </a:pathLst>
            </a:custGeom>
            <a:solidFill>
              <a:schemeClr val="tx1">
                <a:lumMod val="95000"/>
                <a:lumOff val="5000"/>
              </a:schemeClr>
            </a:solidFill>
            <a:ln>
              <a:noFill/>
            </a:ln>
          </p:spPr>
          <p:txBody>
            <a:bodyPr lIns="45713" tIns="22850" rIns="45713" bIns="22850" anchor="ctr" anchorCtr="0">
              <a:noAutofit/>
            </a:bodyPr>
            <a:lstStyle/>
            <a:p>
              <a:endParaRPr>
                <a:solidFill>
                  <a:schemeClr val="bg1"/>
                </a:solidFill>
                <a:latin typeface="Roboto"/>
                <a:ea typeface="Roboto"/>
                <a:cs typeface="Roboto"/>
                <a:sym typeface="Roboto"/>
              </a:endParaRPr>
            </a:p>
          </p:txBody>
        </p:sp>
      </p:grpSp>
      <p:grpSp>
        <p:nvGrpSpPr>
          <p:cNvPr id="11" name="Group 10"/>
          <p:cNvGrpSpPr/>
          <p:nvPr/>
        </p:nvGrpSpPr>
        <p:grpSpPr>
          <a:xfrm>
            <a:off x="2622284" y="3827567"/>
            <a:ext cx="812800" cy="812800"/>
            <a:chOff x="4348851" y="3142043"/>
            <a:chExt cx="812800" cy="812800"/>
          </a:xfrm>
        </p:grpSpPr>
        <p:sp>
          <p:nvSpPr>
            <p:cNvPr id="12" name="Rectangle 11"/>
            <p:cNvSpPr/>
            <p:nvPr/>
          </p:nvSpPr>
          <p:spPr>
            <a:xfrm>
              <a:off x="4348851" y="3142043"/>
              <a:ext cx="812800" cy="812800"/>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3" name="Shape 4741"/>
            <p:cNvSpPr/>
            <p:nvPr/>
          </p:nvSpPr>
          <p:spPr>
            <a:xfrm>
              <a:off x="4631787" y="3400248"/>
              <a:ext cx="246926" cy="296389"/>
            </a:xfrm>
            <a:custGeom>
              <a:avLst/>
              <a:gdLst/>
              <a:ahLst/>
              <a:cxnLst/>
              <a:rect l="0" t="0" r="0" b="0"/>
              <a:pathLst>
                <a:path w="120000" h="120000" extrusionOk="0">
                  <a:moveTo>
                    <a:pt x="116286" y="45557"/>
                  </a:moveTo>
                  <a:lnTo>
                    <a:pt x="116286" y="45557"/>
                  </a:lnTo>
                  <a:cubicBezTo>
                    <a:pt x="102591" y="22681"/>
                    <a:pt x="102591" y="22681"/>
                    <a:pt x="102591" y="22681"/>
                  </a:cubicBezTo>
                  <a:cubicBezTo>
                    <a:pt x="102591" y="22681"/>
                    <a:pt x="102591" y="22681"/>
                    <a:pt x="99110" y="22681"/>
                  </a:cubicBezTo>
                  <a:cubicBezTo>
                    <a:pt x="71721" y="22681"/>
                    <a:pt x="71721" y="22681"/>
                    <a:pt x="71721" y="22681"/>
                  </a:cubicBezTo>
                  <a:cubicBezTo>
                    <a:pt x="71721" y="14151"/>
                    <a:pt x="71721" y="14151"/>
                    <a:pt x="71721" y="14151"/>
                  </a:cubicBezTo>
                  <a:cubicBezTo>
                    <a:pt x="71721" y="5621"/>
                    <a:pt x="64990" y="0"/>
                    <a:pt x="54777" y="0"/>
                  </a:cubicBezTo>
                  <a:cubicBezTo>
                    <a:pt x="44564" y="0"/>
                    <a:pt x="44564" y="0"/>
                    <a:pt x="44564" y="0"/>
                  </a:cubicBezTo>
                  <a:cubicBezTo>
                    <a:pt x="34352" y="0"/>
                    <a:pt x="27388" y="5621"/>
                    <a:pt x="27388" y="14151"/>
                  </a:cubicBezTo>
                  <a:cubicBezTo>
                    <a:pt x="27388" y="22681"/>
                    <a:pt x="27388" y="22681"/>
                    <a:pt x="27388" y="22681"/>
                  </a:cubicBezTo>
                  <a:cubicBezTo>
                    <a:pt x="10444" y="22681"/>
                    <a:pt x="10444" y="22681"/>
                    <a:pt x="10444" y="22681"/>
                  </a:cubicBezTo>
                  <a:cubicBezTo>
                    <a:pt x="3481" y="22681"/>
                    <a:pt x="0" y="25589"/>
                    <a:pt x="0" y="28497"/>
                  </a:cubicBezTo>
                  <a:cubicBezTo>
                    <a:pt x="0" y="68432"/>
                    <a:pt x="0" y="68432"/>
                    <a:pt x="0" y="68432"/>
                  </a:cubicBezTo>
                  <a:cubicBezTo>
                    <a:pt x="0" y="71147"/>
                    <a:pt x="3481" y="74054"/>
                    <a:pt x="10444" y="74054"/>
                  </a:cubicBezTo>
                  <a:cubicBezTo>
                    <a:pt x="27388" y="74054"/>
                    <a:pt x="27388" y="74054"/>
                    <a:pt x="27388" y="74054"/>
                  </a:cubicBezTo>
                  <a:cubicBezTo>
                    <a:pt x="27388" y="105460"/>
                    <a:pt x="27388" y="105460"/>
                    <a:pt x="27388" y="105460"/>
                  </a:cubicBezTo>
                  <a:cubicBezTo>
                    <a:pt x="27388" y="113990"/>
                    <a:pt x="34352" y="119806"/>
                    <a:pt x="44564" y="119806"/>
                  </a:cubicBezTo>
                  <a:cubicBezTo>
                    <a:pt x="54777" y="119806"/>
                    <a:pt x="54777" y="119806"/>
                    <a:pt x="54777" y="119806"/>
                  </a:cubicBezTo>
                  <a:cubicBezTo>
                    <a:pt x="64990" y="119806"/>
                    <a:pt x="71721" y="113990"/>
                    <a:pt x="71721" y="105460"/>
                  </a:cubicBezTo>
                  <a:cubicBezTo>
                    <a:pt x="71721" y="74054"/>
                    <a:pt x="71721" y="74054"/>
                    <a:pt x="71721" y="74054"/>
                  </a:cubicBezTo>
                  <a:cubicBezTo>
                    <a:pt x="99110" y="74054"/>
                    <a:pt x="99110" y="74054"/>
                    <a:pt x="99110" y="74054"/>
                  </a:cubicBezTo>
                  <a:lnTo>
                    <a:pt x="99110" y="74054"/>
                  </a:lnTo>
                  <a:cubicBezTo>
                    <a:pt x="102591" y="74054"/>
                    <a:pt x="102591" y="74054"/>
                    <a:pt x="102591" y="74054"/>
                  </a:cubicBezTo>
                  <a:cubicBezTo>
                    <a:pt x="116286" y="51179"/>
                    <a:pt x="116286" y="51179"/>
                    <a:pt x="116286" y="51179"/>
                  </a:cubicBezTo>
                  <a:cubicBezTo>
                    <a:pt x="119767" y="48465"/>
                    <a:pt x="119767" y="48465"/>
                    <a:pt x="119767" y="48465"/>
                  </a:cubicBezTo>
                  <a:cubicBezTo>
                    <a:pt x="119767" y="48465"/>
                    <a:pt x="119767" y="45557"/>
                    <a:pt x="116286" y="45557"/>
                  </a:cubicBezTo>
                  <a:close/>
                  <a:moveTo>
                    <a:pt x="37601" y="14151"/>
                  </a:moveTo>
                  <a:lnTo>
                    <a:pt x="37601" y="14151"/>
                  </a:lnTo>
                  <a:cubicBezTo>
                    <a:pt x="37601" y="11243"/>
                    <a:pt x="41083" y="5621"/>
                    <a:pt x="44564" y="5621"/>
                  </a:cubicBezTo>
                  <a:cubicBezTo>
                    <a:pt x="54777" y="5621"/>
                    <a:pt x="54777" y="5621"/>
                    <a:pt x="54777" y="5621"/>
                  </a:cubicBezTo>
                  <a:cubicBezTo>
                    <a:pt x="58259" y="5621"/>
                    <a:pt x="64990" y="11243"/>
                    <a:pt x="64990" y="14151"/>
                  </a:cubicBezTo>
                  <a:cubicBezTo>
                    <a:pt x="64990" y="22681"/>
                    <a:pt x="64990" y="22681"/>
                    <a:pt x="64990" y="22681"/>
                  </a:cubicBezTo>
                  <a:cubicBezTo>
                    <a:pt x="37601" y="22681"/>
                    <a:pt x="37601" y="22681"/>
                    <a:pt x="37601" y="22681"/>
                  </a:cubicBezTo>
                  <a:lnTo>
                    <a:pt x="37601" y="14151"/>
                  </a:lnTo>
                  <a:close/>
                  <a:moveTo>
                    <a:pt x="64990" y="105460"/>
                  </a:moveTo>
                  <a:lnTo>
                    <a:pt x="64990" y="105460"/>
                  </a:lnTo>
                  <a:cubicBezTo>
                    <a:pt x="64990" y="108368"/>
                    <a:pt x="58259" y="113990"/>
                    <a:pt x="54777" y="113990"/>
                  </a:cubicBezTo>
                  <a:cubicBezTo>
                    <a:pt x="44564" y="113990"/>
                    <a:pt x="44564" y="113990"/>
                    <a:pt x="44564" y="113990"/>
                  </a:cubicBezTo>
                  <a:cubicBezTo>
                    <a:pt x="41083" y="113990"/>
                    <a:pt x="37601" y="108368"/>
                    <a:pt x="37601" y="105460"/>
                  </a:cubicBezTo>
                  <a:cubicBezTo>
                    <a:pt x="37601" y="74054"/>
                    <a:pt x="37601" y="74054"/>
                    <a:pt x="37601" y="74054"/>
                  </a:cubicBezTo>
                  <a:cubicBezTo>
                    <a:pt x="64990" y="74054"/>
                    <a:pt x="64990" y="74054"/>
                    <a:pt x="64990" y="74054"/>
                  </a:cubicBezTo>
                  <a:lnTo>
                    <a:pt x="64990" y="105460"/>
                  </a:lnTo>
                  <a:close/>
                  <a:moveTo>
                    <a:pt x="99110" y="65525"/>
                  </a:moveTo>
                  <a:lnTo>
                    <a:pt x="99110" y="65525"/>
                  </a:lnTo>
                  <a:cubicBezTo>
                    <a:pt x="99110" y="68432"/>
                    <a:pt x="95860" y="68432"/>
                    <a:pt x="95860" y="68432"/>
                  </a:cubicBezTo>
                  <a:cubicBezTo>
                    <a:pt x="13694" y="68432"/>
                    <a:pt x="13694" y="68432"/>
                    <a:pt x="13694" y="68432"/>
                  </a:cubicBezTo>
                  <a:cubicBezTo>
                    <a:pt x="10444" y="68432"/>
                    <a:pt x="10444" y="65525"/>
                    <a:pt x="10444" y="62617"/>
                  </a:cubicBezTo>
                  <a:cubicBezTo>
                    <a:pt x="10444" y="34119"/>
                    <a:pt x="10444" y="34119"/>
                    <a:pt x="10444" y="34119"/>
                  </a:cubicBezTo>
                  <a:cubicBezTo>
                    <a:pt x="10444" y="31405"/>
                    <a:pt x="10444" y="28497"/>
                    <a:pt x="13694" y="28497"/>
                  </a:cubicBezTo>
                  <a:cubicBezTo>
                    <a:pt x="95860" y="28497"/>
                    <a:pt x="95860" y="28497"/>
                    <a:pt x="95860" y="28497"/>
                  </a:cubicBezTo>
                  <a:cubicBezTo>
                    <a:pt x="95860" y="28497"/>
                    <a:pt x="99110" y="28497"/>
                    <a:pt x="99110" y="31405"/>
                  </a:cubicBezTo>
                  <a:cubicBezTo>
                    <a:pt x="109555" y="48465"/>
                    <a:pt x="109555" y="48465"/>
                    <a:pt x="109555" y="48465"/>
                  </a:cubicBezTo>
                  <a:lnTo>
                    <a:pt x="99110" y="65525"/>
                  </a:lnTo>
                  <a:close/>
                </a:path>
              </a:pathLst>
            </a:custGeom>
            <a:solidFill>
              <a:schemeClr val="tx1">
                <a:lumMod val="95000"/>
                <a:lumOff val="5000"/>
              </a:schemeClr>
            </a:solidFill>
            <a:ln>
              <a:noFill/>
            </a:ln>
          </p:spPr>
          <p:txBody>
            <a:bodyPr lIns="45713" tIns="22850" rIns="45713" bIns="22850" anchor="ctr" anchorCtr="0">
              <a:noAutofit/>
            </a:bodyPr>
            <a:lstStyle/>
            <a:p>
              <a:endParaRPr>
                <a:solidFill>
                  <a:schemeClr val="bg1"/>
                </a:solidFill>
                <a:latin typeface="Roboto"/>
                <a:ea typeface="Roboto"/>
                <a:cs typeface="Roboto"/>
                <a:sym typeface="Roboto"/>
              </a:endParaRPr>
            </a:p>
          </p:txBody>
        </p:sp>
      </p:grpSp>
      <p:sp>
        <p:nvSpPr>
          <p:cNvPr id="14" name="Rectangle 13"/>
          <p:cNvSpPr/>
          <p:nvPr/>
        </p:nvSpPr>
        <p:spPr>
          <a:xfrm>
            <a:off x="4675889" y="5167340"/>
            <a:ext cx="1965879" cy="715581"/>
          </a:xfrm>
          <a:prstGeom prst="rect">
            <a:avLst/>
          </a:prstGeom>
        </p:spPr>
        <p:txBody>
          <a:bodyPr wrap="square">
            <a:spAutoFit/>
          </a:bodyPr>
          <a:lstStyle/>
          <a:p>
            <a:pPr algn="ctr">
              <a:lnSpc>
                <a:spcPct val="150000"/>
              </a:lnSpc>
            </a:pPr>
            <a:r>
              <a:rPr lang="id-ID" sz="900"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endParaRPr lang="id-ID" sz="9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5" name="Rectangle 14"/>
          <p:cNvSpPr/>
          <p:nvPr/>
        </p:nvSpPr>
        <p:spPr>
          <a:xfrm>
            <a:off x="1876472" y="5167340"/>
            <a:ext cx="2313696" cy="715581"/>
          </a:xfrm>
          <a:prstGeom prst="rect">
            <a:avLst/>
          </a:prstGeom>
        </p:spPr>
        <p:txBody>
          <a:bodyPr wrap="square">
            <a:spAutoFit/>
          </a:bodyPr>
          <a:lstStyle/>
          <a:p>
            <a:pPr algn="ctr">
              <a:lnSpc>
                <a:spcPct val="150000"/>
              </a:lnSpc>
            </a:pPr>
            <a:r>
              <a:rPr lang="id-ID" sz="900" i="0" dirty="0">
                <a:solidFill>
                  <a:schemeClr val="tx1">
                    <a:lumMod val="85000"/>
                    <a:lumOff val="1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endParaRPr lang="id-ID" sz="9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7" name="Rectangle 16"/>
          <p:cNvSpPr/>
          <p:nvPr/>
        </p:nvSpPr>
        <p:spPr>
          <a:xfrm>
            <a:off x="4872758" y="4890338"/>
            <a:ext cx="1572140" cy="276999"/>
          </a:xfrm>
          <a:prstGeom prst="rect">
            <a:avLst/>
          </a:prstGeom>
        </p:spPr>
        <p:txBody>
          <a:bodyPr wrap="square">
            <a:spAutoFit/>
          </a:bodyPr>
          <a:lstStyle/>
          <a:p>
            <a:pPr algn="ctr"/>
            <a:r>
              <a:rPr lang="id-ID" sz="12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FULL CUSTOMIZED</a:t>
            </a:r>
          </a:p>
        </p:txBody>
      </p:sp>
      <p:sp>
        <p:nvSpPr>
          <p:cNvPr id="19" name="Rectangle 18"/>
          <p:cNvSpPr/>
          <p:nvPr/>
        </p:nvSpPr>
        <p:spPr>
          <a:xfrm>
            <a:off x="2159346" y="4890338"/>
            <a:ext cx="1738676" cy="276999"/>
          </a:xfrm>
          <a:prstGeom prst="rect">
            <a:avLst/>
          </a:prstGeom>
        </p:spPr>
        <p:txBody>
          <a:bodyPr wrap="square">
            <a:spAutoFit/>
          </a:bodyPr>
          <a:lstStyle/>
          <a:p>
            <a:pPr algn="ctr"/>
            <a:r>
              <a:rPr lang="id-ID" sz="12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UNLIMITED OPTIONS</a:t>
            </a:r>
          </a:p>
        </p:txBody>
      </p:sp>
      <p:sp>
        <p:nvSpPr>
          <p:cNvPr id="20" name="Rectangle 19"/>
          <p:cNvSpPr/>
          <p:nvPr/>
        </p:nvSpPr>
        <p:spPr>
          <a:xfrm>
            <a:off x="926806" y="1515844"/>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Phone Mockup</a:t>
            </a:r>
          </a:p>
        </p:txBody>
      </p:sp>
      <p:cxnSp>
        <p:nvCxnSpPr>
          <p:cNvPr id="21" name="Straight Connector 20"/>
          <p:cNvCxnSpPr/>
          <p:nvPr/>
        </p:nvCxnSpPr>
        <p:spPr>
          <a:xfrm>
            <a:off x="1019935" y="2235198"/>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926806" y="2389152"/>
            <a:ext cx="5940719" cy="715581"/>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sp>
        <p:nvSpPr>
          <p:cNvPr id="23" name="Rectangle 22"/>
          <p:cNvSpPr/>
          <p:nvPr/>
        </p:nvSpPr>
        <p:spPr>
          <a:xfrm rot="5400000">
            <a:off x="10209166" y="4291113"/>
            <a:ext cx="2472982" cy="307777"/>
          </a:xfrm>
          <a:prstGeom prst="rect">
            <a:avLst/>
          </a:prstGeom>
        </p:spPr>
        <p:txBody>
          <a:bodyPr wrap="square">
            <a:spAutoFit/>
          </a:bodyPr>
          <a:lstStyle/>
          <a:p>
            <a:pPr algn="ctr"/>
            <a:r>
              <a:rPr lang="id-ID" sz="1400" spc="3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UNLIMITED OPTIONS</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2205995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Phone6_mockup_front_whit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0330" y="1831436"/>
            <a:ext cx="4878170" cy="7604390"/>
          </a:xfrm>
          <a:prstGeom prst="rect">
            <a:avLst/>
          </a:prstGeom>
        </p:spPr>
      </p:pic>
      <p:sp>
        <p:nvSpPr>
          <p:cNvPr id="8" name="Rectangle 7"/>
          <p:cNvSpPr/>
          <p:nvPr/>
        </p:nvSpPr>
        <p:spPr>
          <a:xfrm>
            <a:off x="538582" y="3163669"/>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Phone Mockup</a:t>
            </a:r>
          </a:p>
        </p:txBody>
      </p:sp>
      <p:sp>
        <p:nvSpPr>
          <p:cNvPr id="9" name="Rectangle 8"/>
          <p:cNvSpPr/>
          <p:nvPr/>
        </p:nvSpPr>
        <p:spPr>
          <a:xfrm>
            <a:off x="538582" y="4235576"/>
            <a:ext cx="2753894" cy="1546577"/>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10" name="Straight Connector 9"/>
          <p:cNvCxnSpPr/>
          <p:nvPr/>
        </p:nvCxnSpPr>
        <p:spPr>
          <a:xfrm>
            <a:off x="631711" y="3883023"/>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143648" y="4245101"/>
            <a:ext cx="3514951" cy="1131079"/>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sp>
        <p:nvSpPr>
          <p:cNvPr id="12" name="Rectangle 11"/>
          <p:cNvSpPr/>
          <p:nvPr/>
        </p:nvSpPr>
        <p:spPr>
          <a:xfrm>
            <a:off x="8143649" y="3937324"/>
            <a:ext cx="1648051" cy="307777"/>
          </a:xfrm>
          <a:prstGeom prst="rect">
            <a:avLst/>
          </a:prstGeom>
        </p:spPr>
        <p:txBody>
          <a:bodyPr wrap="square">
            <a:spAutoFit/>
          </a:bodyPr>
          <a:lstStyle/>
          <a:p>
            <a:r>
              <a:rPr lang="id-ID" sz="1400" dirty="0">
                <a:solidFill>
                  <a:schemeClr val="tx1">
                    <a:lumMod val="85000"/>
                    <a:lumOff val="15000"/>
                  </a:schemeClr>
                </a:solidFill>
                <a:latin typeface="Kelson Sans" panose="02000500000000000000" pitchFamily="50" charset="0"/>
                <a:ea typeface="Lato" panose="020F0502020204030203" pitchFamily="34" charset="0"/>
                <a:cs typeface="Lato" panose="020F0502020204030203" pitchFamily="34" charset="0"/>
              </a:rPr>
              <a:t>UNLIMITED OPTIONS</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1032233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04"/>
          <p:cNvGrpSpPr>
            <a:grpSpLocks noChangeAspect="1"/>
          </p:cNvGrpSpPr>
          <p:nvPr/>
        </p:nvGrpSpPr>
        <p:grpSpPr>
          <a:xfrm>
            <a:off x="1048926" y="873555"/>
            <a:ext cx="4527012" cy="6706383"/>
            <a:chOff x="0" y="0"/>
            <a:chExt cx="6591305" cy="9765731"/>
          </a:xfrm>
        </p:grpSpPr>
        <p:grpSp>
          <p:nvGrpSpPr>
            <p:cNvPr id="5" name="Group 1102"/>
            <p:cNvGrpSpPr/>
            <p:nvPr/>
          </p:nvGrpSpPr>
          <p:grpSpPr>
            <a:xfrm>
              <a:off x="0" y="0"/>
              <a:ext cx="6591305" cy="9765731"/>
              <a:chOff x="0" y="0"/>
              <a:chExt cx="6591304" cy="9765730"/>
            </a:xfrm>
          </p:grpSpPr>
          <p:pic>
            <p:nvPicPr>
              <p:cNvPr id="7" name="Mini-iPad-B&amp;W-Mockup.png"/>
              <p:cNvPicPr/>
              <p:nvPr/>
            </p:nvPicPr>
            <p:blipFill>
              <a:blip r:embed="rId2"/>
              <a:stretch>
                <a:fillRect/>
              </a:stretch>
            </p:blipFill>
            <p:spPr>
              <a:xfrm>
                <a:off x="0" y="0"/>
                <a:ext cx="6591304" cy="9765730"/>
              </a:xfrm>
              <a:prstGeom prst="rect">
                <a:avLst/>
              </a:prstGeom>
              <a:ln w="12700" cap="flat">
                <a:noFill/>
                <a:miter lim="400000"/>
              </a:ln>
              <a:effectLst/>
            </p:spPr>
          </p:pic>
          <p:sp>
            <p:nvSpPr>
              <p:cNvPr id="8"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291983">
                  <a:defRPr sz="4000">
                    <a:solidFill>
                      <a:srgbClr val="FFFFFF"/>
                    </a:solidFill>
                    <a:effectLst>
                      <a:outerShdw blurRad="38100" dist="12700" dir="5400000" rotWithShape="0">
                        <a:srgbClr val="000000">
                          <a:alpha val="50000"/>
                        </a:srgbClr>
                      </a:outerShdw>
                    </a:effectLst>
                  </a:defRPr>
                </a:pPr>
                <a:endParaRPr dirty="0"/>
              </a:p>
            </p:txBody>
          </p:sp>
        </p:grpSp>
        <p:pic>
          <p:nvPicPr>
            <p:cNvPr id="6" name="placeholder.png"/>
            <p:cNvPicPr/>
            <p:nvPr/>
          </p:nvPicPr>
          <p:blipFill>
            <a:blip r:embed="rId3"/>
            <a:srcRect l="29020" r="29020"/>
            <a:stretch>
              <a:fillRect/>
            </a:stretch>
          </p:blipFill>
          <p:spPr>
            <a:xfrm>
              <a:off x="337669" y="969500"/>
              <a:ext cx="5911543" cy="7924801"/>
            </a:xfrm>
            <a:prstGeom prst="rect">
              <a:avLst/>
            </a:prstGeom>
            <a:ln w="12700" cap="flat">
              <a:noFill/>
              <a:miter lim="400000"/>
            </a:ln>
            <a:effectLst/>
          </p:spPr>
        </p:pic>
      </p:grpSp>
      <p:sp>
        <p:nvSpPr>
          <p:cNvPr id="10" name="Rectangle 9"/>
          <p:cNvSpPr/>
          <p:nvPr/>
        </p:nvSpPr>
        <p:spPr>
          <a:xfrm>
            <a:off x="6093993" y="1936724"/>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Pad Mockup</a:t>
            </a:r>
          </a:p>
        </p:txBody>
      </p:sp>
      <p:sp>
        <p:nvSpPr>
          <p:cNvPr id="11" name="Rectangle 10"/>
          <p:cNvSpPr/>
          <p:nvPr/>
        </p:nvSpPr>
        <p:spPr>
          <a:xfrm>
            <a:off x="6093992" y="3008631"/>
            <a:ext cx="4316833" cy="923330"/>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12" name="Straight Connector 11"/>
          <p:cNvCxnSpPr/>
          <p:nvPr/>
        </p:nvCxnSpPr>
        <p:spPr>
          <a:xfrm>
            <a:off x="6187122" y="2656078"/>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093992" y="4430135"/>
            <a:ext cx="2008776" cy="1400510"/>
            <a:chOff x="6093992" y="4773035"/>
            <a:chExt cx="2008776" cy="1400510"/>
          </a:xfrm>
        </p:grpSpPr>
        <p:sp>
          <p:nvSpPr>
            <p:cNvPr id="14" name="Shape 4690"/>
            <p:cNvSpPr/>
            <p:nvPr/>
          </p:nvSpPr>
          <p:spPr>
            <a:xfrm>
              <a:off x="6187122" y="4773035"/>
              <a:ext cx="415234" cy="415343"/>
            </a:xfrm>
            <a:custGeom>
              <a:avLst/>
              <a:gdLst/>
              <a:ahLst/>
              <a:cxnLst/>
              <a:rect l="0" t="0" r="0" b="0"/>
              <a:pathLst>
                <a:path w="120000" h="120000" extrusionOk="0">
                  <a:moveTo>
                    <a:pt x="61324" y="0"/>
                  </a:moveTo>
                  <a:lnTo>
                    <a:pt x="61324" y="0"/>
                  </a:lnTo>
                  <a:cubicBezTo>
                    <a:pt x="28012" y="0"/>
                    <a:pt x="0" y="27823"/>
                    <a:pt x="0" y="61324"/>
                  </a:cubicBezTo>
                  <a:cubicBezTo>
                    <a:pt x="0" y="91987"/>
                    <a:pt x="28012" y="119810"/>
                    <a:pt x="61324" y="119810"/>
                  </a:cubicBezTo>
                  <a:cubicBezTo>
                    <a:pt x="91987" y="119810"/>
                    <a:pt x="119810" y="91987"/>
                    <a:pt x="119810" y="61324"/>
                  </a:cubicBezTo>
                  <a:cubicBezTo>
                    <a:pt x="119810" y="27823"/>
                    <a:pt x="91987" y="0"/>
                    <a:pt x="61324" y="0"/>
                  </a:cubicBezTo>
                  <a:close/>
                  <a:moveTo>
                    <a:pt x="103154" y="30662"/>
                  </a:moveTo>
                  <a:lnTo>
                    <a:pt x="103154" y="30662"/>
                  </a:lnTo>
                  <a:cubicBezTo>
                    <a:pt x="108643" y="38990"/>
                    <a:pt x="111482" y="47507"/>
                    <a:pt x="111482" y="55646"/>
                  </a:cubicBezTo>
                  <a:cubicBezTo>
                    <a:pt x="83659" y="55646"/>
                    <a:pt x="83659" y="55646"/>
                    <a:pt x="83659" y="55646"/>
                  </a:cubicBezTo>
                  <a:cubicBezTo>
                    <a:pt x="83659" y="50157"/>
                    <a:pt x="80820" y="41829"/>
                    <a:pt x="80820" y="36340"/>
                  </a:cubicBezTo>
                  <a:cubicBezTo>
                    <a:pt x="89148" y="36340"/>
                    <a:pt x="97665" y="33501"/>
                    <a:pt x="103154" y="30662"/>
                  </a:cubicBezTo>
                  <a:close/>
                  <a:moveTo>
                    <a:pt x="97665" y="25173"/>
                  </a:moveTo>
                  <a:lnTo>
                    <a:pt x="97665" y="25173"/>
                  </a:lnTo>
                  <a:cubicBezTo>
                    <a:pt x="91987" y="27823"/>
                    <a:pt x="86498" y="27823"/>
                    <a:pt x="77981" y="27823"/>
                  </a:cubicBezTo>
                  <a:cubicBezTo>
                    <a:pt x="77981" y="22334"/>
                    <a:pt x="75331" y="16845"/>
                    <a:pt x="72492" y="11167"/>
                  </a:cubicBezTo>
                  <a:cubicBezTo>
                    <a:pt x="83659" y="11167"/>
                    <a:pt x="91987" y="16845"/>
                    <a:pt x="97665" y="25173"/>
                  </a:cubicBezTo>
                  <a:close/>
                  <a:moveTo>
                    <a:pt x="44668" y="55646"/>
                  </a:moveTo>
                  <a:lnTo>
                    <a:pt x="44668" y="55646"/>
                  </a:lnTo>
                  <a:cubicBezTo>
                    <a:pt x="44668" y="50157"/>
                    <a:pt x="47507" y="44668"/>
                    <a:pt x="47507" y="36340"/>
                  </a:cubicBezTo>
                  <a:cubicBezTo>
                    <a:pt x="52996" y="38990"/>
                    <a:pt x="55835" y="38990"/>
                    <a:pt x="61324" y="38990"/>
                  </a:cubicBezTo>
                  <a:cubicBezTo>
                    <a:pt x="64164" y="38990"/>
                    <a:pt x="69842" y="38990"/>
                    <a:pt x="72492" y="36340"/>
                  </a:cubicBezTo>
                  <a:cubicBezTo>
                    <a:pt x="75331" y="44668"/>
                    <a:pt x="75331" y="50157"/>
                    <a:pt x="75331" y="55646"/>
                  </a:cubicBezTo>
                  <a:lnTo>
                    <a:pt x="44668" y="55646"/>
                  </a:lnTo>
                  <a:close/>
                  <a:moveTo>
                    <a:pt x="75331" y="64164"/>
                  </a:moveTo>
                  <a:lnTo>
                    <a:pt x="75331" y="64164"/>
                  </a:lnTo>
                  <a:cubicBezTo>
                    <a:pt x="75331" y="69652"/>
                    <a:pt x="75331" y="77981"/>
                    <a:pt x="72492" y="83659"/>
                  </a:cubicBezTo>
                  <a:cubicBezTo>
                    <a:pt x="69842" y="83659"/>
                    <a:pt x="64164" y="83659"/>
                    <a:pt x="61324" y="83659"/>
                  </a:cubicBezTo>
                  <a:cubicBezTo>
                    <a:pt x="55835" y="83659"/>
                    <a:pt x="52996" y="83659"/>
                    <a:pt x="47507" y="83659"/>
                  </a:cubicBezTo>
                  <a:cubicBezTo>
                    <a:pt x="47507" y="77981"/>
                    <a:pt x="44668" y="69652"/>
                    <a:pt x="44668" y="64164"/>
                  </a:cubicBezTo>
                  <a:lnTo>
                    <a:pt x="75331" y="64164"/>
                  </a:lnTo>
                  <a:close/>
                  <a:moveTo>
                    <a:pt x="55835" y="8328"/>
                  </a:moveTo>
                  <a:lnTo>
                    <a:pt x="55835" y="8328"/>
                  </a:lnTo>
                  <a:cubicBezTo>
                    <a:pt x="58675" y="8328"/>
                    <a:pt x="58675" y="8328"/>
                    <a:pt x="61324" y="8328"/>
                  </a:cubicBezTo>
                  <a:lnTo>
                    <a:pt x="64164" y="8328"/>
                  </a:lnTo>
                  <a:cubicBezTo>
                    <a:pt x="67003" y="14006"/>
                    <a:pt x="69842" y="22334"/>
                    <a:pt x="72492" y="30662"/>
                  </a:cubicBezTo>
                  <a:cubicBezTo>
                    <a:pt x="67003" y="30662"/>
                    <a:pt x="64164" y="30662"/>
                    <a:pt x="61324" y="30662"/>
                  </a:cubicBezTo>
                  <a:cubicBezTo>
                    <a:pt x="55835" y="30662"/>
                    <a:pt x="52996" y="30662"/>
                    <a:pt x="50157" y="30662"/>
                  </a:cubicBezTo>
                  <a:cubicBezTo>
                    <a:pt x="50157" y="22334"/>
                    <a:pt x="52996" y="14006"/>
                    <a:pt x="55835" y="8328"/>
                  </a:cubicBezTo>
                  <a:close/>
                  <a:moveTo>
                    <a:pt x="47507" y="11167"/>
                  </a:moveTo>
                  <a:lnTo>
                    <a:pt x="47507" y="11167"/>
                  </a:lnTo>
                  <a:cubicBezTo>
                    <a:pt x="44668" y="16845"/>
                    <a:pt x="41829" y="22334"/>
                    <a:pt x="41829" y="27823"/>
                  </a:cubicBezTo>
                  <a:cubicBezTo>
                    <a:pt x="36340" y="27823"/>
                    <a:pt x="28012" y="27823"/>
                    <a:pt x="22334" y="25173"/>
                  </a:cubicBezTo>
                  <a:cubicBezTo>
                    <a:pt x="28012" y="16845"/>
                    <a:pt x="39179" y="11167"/>
                    <a:pt x="47507" y="11167"/>
                  </a:cubicBezTo>
                  <a:close/>
                  <a:moveTo>
                    <a:pt x="16845" y="30662"/>
                  </a:moveTo>
                  <a:lnTo>
                    <a:pt x="16845" y="30662"/>
                  </a:lnTo>
                  <a:cubicBezTo>
                    <a:pt x="25173" y="33501"/>
                    <a:pt x="33501" y="36340"/>
                    <a:pt x="39179" y="36340"/>
                  </a:cubicBezTo>
                  <a:cubicBezTo>
                    <a:pt x="39179" y="41829"/>
                    <a:pt x="39179" y="50157"/>
                    <a:pt x="39179" y="55646"/>
                  </a:cubicBezTo>
                  <a:cubicBezTo>
                    <a:pt x="8328" y="55646"/>
                    <a:pt x="8328" y="55646"/>
                    <a:pt x="8328" y="55646"/>
                  </a:cubicBezTo>
                  <a:cubicBezTo>
                    <a:pt x="8328" y="47507"/>
                    <a:pt x="11167" y="38990"/>
                    <a:pt x="16845" y="30662"/>
                  </a:cubicBezTo>
                  <a:close/>
                  <a:moveTo>
                    <a:pt x="16845" y="89148"/>
                  </a:moveTo>
                  <a:lnTo>
                    <a:pt x="16845" y="89148"/>
                  </a:lnTo>
                  <a:cubicBezTo>
                    <a:pt x="11167" y="80820"/>
                    <a:pt x="8328" y="72492"/>
                    <a:pt x="8328" y="64164"/>
                  </a:cubicBezTo>
                  <a:cubicBezTo>
                    <a:pt x="39179" y="64164"/>
                    <a:pt x="39179" y="64164"/>
                    <a:pt x="39179" y="64164"/>
                  </a:cubicBezTo>
                  <a:cubicBezTo>
                    <a:pt x="39179" y="69652"/>
                    <a:pt x="39179" y="77981"/>
                    <a:pt x="39179" y="83659"/>
                  </a:cubicBezTo>
                  <a:cubicBezTo>
                    <a:pt x="33501" y="86498"/>
                    <a:pt x="25173" y="86498"/>
                    <a:pt x="16845" y="89148"/>
                  </a:cubicBezTo>
                  <a:close/>
                  <a:moveTo>
                    <a:pt x="22334" y="94826"/>
                  </a:moveTo>
                  <a:lnTo>
                    <a:pt x="22334" y="94826"/>
                  </a:lnTo>
                  <a:cubicBezTo>
                    <a:pt x="28012" y="94826"/>
                    <a:pt x="36340" y="91987"/>
                    <a:pt x="41829" y="91987"/>
                  </a:cubicBezTo>
                  <a:cubicBezTo>
                    <a:pt x="41829" y="97476"/>
                    <a:pt x="44668" y="105993"/>
                    <a:pt x="47507" y="111482"/>
                  </a:cubicBezTo>
                  <a:cubicBezTo>
                    <a:pt x="39179" y="108643"/>
                    <a:pt x="28012" y="103154"/>
                    <a:pt x="22334" y="94826"/>
                  </a:cubicBezTo>
                  <a:close/>
                  <a:moveTo>
                    <a:pt x="64164" y="111482"/>
                  </a:moveTo>
                  <a:lnTo>
                    <a:pt x="64164" y="111482"/>
                  </a:lnTo>
                  <a:lnTo>
                    <a:pt x="61324" y="111482"/>
                  </a:lnTo>
                  <a:cubicBezTo>
                    <a:pt x="58675" y="111482"/>
                    <a:pt x="58675" y="111482"/>
                    <a:pt x="55835" y="111482"/>
                  </a:cubicBezTo>
                  <a:cubicBezTo>
                    <a:pt x="52996" y="105993"/>
                    <a:pt x="50157" y="97476"/>
                    <a:pt x="50157" y="89148"/>
                  </a:cubicBezTo>
                  <a:cubicBezTo>
                    <a:pt x="52996" y="89148"/>
                    <a:pt x="55835" y="89148"/>
                    <a:pt x="61324" y="89148"/>
                  </a:cubicBezTo>
                  <a:cubicBezTo>
                    <a:pt x="64164" y="89148"/>
                    <a:pt x="67003" y="89148"/>
                    <a:pt x="72492" y="89148"/>
                  </a:cubicBezTo>
                  <a:cubicBezTo>
                    <a:pt x="69842" y="97476"/>
                    <a:pt x="67003" y="105993"/>
                    <a:pt x="64164" y="111482"/>
                  </a:cubicBezTo>
                  <a:close/>
                  <a:moveTo>
                    <a:pt x="72492" y="111482"/>
                  </a:moveTo>
                  <a:lnTo>
                    <a:pt x="72492" y="111482"/>
                  </a:lnTo>
                  <a:cubicBezTo>
                    <a:pt x="75331" y="105993"/>
                    <a:pt x="77981" y="97476"/>
                    <a:pt x="77981" y="91987"/>
                  </a:cubicBezTo>
                  <a:cubicBezTo>
                    <a:pt x="86498" y="91987"/>
                    <a:pt x="91987" y="94826"/>
                    <a:pt x="97665" y="94826"/>
                  </a:cubicBezTo>
                  <a:cubicBezTo>
                    <a:pt x="91987" y="103154"/>
                    <a:pt x="83659" y="108643"/>
                    <a:pt x="72492" y="111482"/>
                  </a:cubicBezTo>
                  <a:close/>
                  <a:moveTo>
                    <a:pt x="103154" y="89148"/>
                  </a:moveTo>
                  <a:lnTo>
                    <a:pt x="103154" y="89148"/>
                  </a:lnTo>
                  <a:cubicBezTo>
                    <a:pt x="97665" y="86498"/>
                    <a:pt x="89148" y="86498"/>
                    <a:pt x="80820" y="83659"/>
                  </a:cubicBezTo>
                  <a:cubicBezTo>
                    <a:pt x="80820" y="77981"/>
                    <a:pt x="83659" y="69652"/>
                    <a:pt x="83659" y="64164"/>
                  </a:cubicBezTo>
                  <a:cubicBezTo>
                    <a:pt x="111482" y="64164"/>
                    <a:pt x="111482" y="64164"/>
                    <a:pt x="111482" y="64164"/>
                  </a:cubicBezTo>
                  <a:cubicBezTo>
                    <a:pt x="111482" y="72492"/>
                    <a:pt x="108643" y="80820"/>
                    <a:pt x="103154" y="89148"/>
                  </a:cubicBezTo>
                  <a:close/>
                </a:path>
              </a:pathLst>
            </a:custGeom>
            <a:solidFill>
              <a:srgbClr val="11111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15" name="Subtitle 2"/>
            <p:cNvSpPr txBox="1">
              <a:spLocks/>
            </p:cNvSpPr>
            <p:nvPr/>
          </p:nvSpPr>
          <p:spPr>
            <a:xfrm>
              <a:off x="6093992" y="5246646"/>
              <a:ext cx="1225198" cy="1980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200" b="1" dirty="0">
                  <a:latin typeface="Kelson Sans" panose="02000500000000000000" pitchFamily="50" charset="0"/>
                  <a:ea typeface="Lato" panose="020F0502020204030203" pitchFamily="34" charset="0"/>
                  <a:cs typeface="Lato" panose="020F0502020204030203" pitchFamily="34" charset="0"/>
                </a:rPr>
                <a:t>Development</a:t>
              </a:r>
            </a:p>
          </p:txBody>
        </p:sp>
        <p:sp>
          <p:nvSpPr>
            <p:cNvPr id="17" name="Rectangle 16"/>
            <p:cNvSpPr/>
            <p:nvPr/>
          </p:nvSpPr>
          <p:spPr>
            <a:xfrm>
              <a:off x="6093992" y="5457964"/>
              <a:ext cx="2008776" cy="715581"/>
            </a:xfrm>
            <a:prstGeom prst="rect">
              <a:avLst/>
            </a:prstGeom>
          </p:spPr>
          <p:txBody>
            <a:bodyPr wrap="square">
              <a:spAutoFit/>
            </a:bodyPr>
            <a:lstStyle/>
            <a:p>
              <a:pPr algn="just">
                <a:lnSpc>
                  <a:spcPct val="150000"/>
                </a:lnSpc>
              </a:pPr>
              <a:r>
                <a:rPr lang="id-ID" sz="900" dirty="0">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p>
          </p:txBody>
        </p:sp>
      </p:grpSp>
      <p:grpSp>
        <p:nvGrpSpPr>
          <p:cNvPr id="19" name="Group 18"/>
          <p:cNvGrpSpPr/>
          <p:nvPr/>
        </p:nvGrpSpPr>
        <p:grpSpPr>
          <a:xfrm>
            <a:off x="8869422" y="4490393"/>
            <a:ext cx="2008776" cy="1342242"/>
            <a:chOff x="8869422" y="4894420"/>
            <a:chExt cx="2008776" cy="1342242"/>
          </a:xfrm>
        </p:grpSpPr>
        <p:sp>
          <p:nvSpPr>
            <p:cNvPr id="13" name="Shape 4632"/>
            <p:cNvSpPr/>
            <p:nvPr/>
          </p:nvSpPr>
          <p:spPr>
            <a:xfrm>
              <a:off x="8934794" y="4894420"/>
              <a:ext cx="343889" cy="354216"/>
            </a:xfrm>
            <a:custGeom>
              <a:avLst/>
              <a:gdLst/>
              <a:ahLst/>
              <a:cxnLst/>
              <a:rect l="0" t="0" r="0" b="0"/>
              <a:pathLst>
                <a:path w="120000" h="120000" extrusionOk="0">
                  <a:moveTo>
                    <a:pt x="51373" y="64164"/>
                  </a:moveTo>
                  <a:lnTo>
                    <a:pt x="51373" y="64164"/>
                  </a:lnTo>
                  <a:cubicBezTo>
                    <a:pt x="17059" y="64164"/>
                    <a:pt x="17059" y="64164"/>
                    <a:pt x="17059" y="64164"/>
                  </a:cubicBezTo>
                  <a:lnTo>
                    <a:pt x="14151" y="67003"/>
                  </a:lnTo>
                  <a:cubicBezTo>
                    <a:pt x="14151" y="69842"/>
                    <a:pt x="17059" y="72492"/>
                    <a:pt x="17059" y="72492"/>
                  </a:cubicBezTo>
                  <a:cubicBezTo>
                    <a:pt x="42843" y="72492"/>
                    <a:pt x="42843" y="72492"/>
                    <a:pt x="42843" y="72492"/>
                  </a:cubicBezTo>
                  <a:cubicBezTo>
                    <a:pt x="17059" y="97665"/>
                    <a:pt x="17059" y="97665"/>
                    <a:pt x="17059" y="97665"/>
                  </a:cubicBezTo>
                  <a:cubicBezTo>
                    <a:pt x="22875" y="103154"/>
                    <a:pt x="22875" y="103154"/>
                    <a:pt x="22875" y="103154"/>
                  </a:cubicBezTo>
                  <a:cubicBezTo>
                    <a:pt x="48465" y="77981"/>
                    <a:pt x="48465" y="77981"/>
                    <a:pt x="48465" y="77981"/>
                  </a:cubicBezTo>
                  <a:cubicBezTo>
                    <a:pt x="48465" y="100315"/>
                    <a:pt x="48465" y="100315"/>
                    <a:pt x="48465" y="100315"/>
                  </a:cubicBezTo>
                  <a:cubicBezTo>
                    <a:pt x="48465" y="103154"/>
                    <a:pt x="51373" y="105993"/>
                    <a:pt x="51373" y="105993"/>
                  </a:cubicBezTo>
                  <a:cubicBezTo>
                    <a:pt x="54281" y="105993"/>
                    <a:pt x="56995" y="103154"/>
                    <a:pt x="56995" y="100315"/>
                  </a:cubicBezTo>
                  <a:cubicBezTo>
                    <a:pt x="56995" y="67003"/>
                    <a:pt x="56995" y="67003"/>
                    <a:pt x="56995" y="67003"/>
                  </a:cubicBezTo>
                  <a:cubicBezTo>
                    <a:pt x="56995" y="67003"/>
                    <a:pt x="56995" y="67003"/>
                    <a:pt x="54281" y="64164"/>
                  </a:cubicBezTo>
                  <a:cubicBezTo>
                    <a:pt x="54281" y="64164"/>
                    <a:pt x="54281" y="64164"/>
                    <a:pt x="51373" y="64164"/>
                  </a:cubicBezTo>
                  <a:close/>
                  <a:moveTo>
                    <a:pt x="102746" y="50347"/>
                  </a:moveTo>
                  <a:lnTo>
                    <a:pt x="102746" y="50347"/>
                  </a:lnTo>
                  <a:cubicBezTo>
                    <a:pt x="76962" y="50347"/>
                    <a:pt x="76962" y="50347"/>
                    <a:pt x="76962" y="50347"/>
                  </a:cubicBezTo>
                  <a:cubicBezTo>
                    <a:pt x="102746" y="25173"/>
                    <a:pt x="102746" y="25173"/>
                    <a:pt x="102746" y="25173"/>
                  </a:cubicBezTo>
                  <a:cubicBezTo>
                    <a:pt x="96930" y="19495"/>
                    <a:pt x="96930" y="19495"/>
                    <a:pt x="96930" y="19495"/>
                  </a:cubicBezTo>
                  <a:cubicBezTo>
                    <a:pt x="71340" y="44668"/>
                    <a:pt x="71340" y="44668"/>
                    <a:pt x="71340" y="44668"/>
                  </a:cubicBezTo>
                  <a:cubicBezTo>
                    <a:pt x="71340" y="19495"/>
                    <a:pt x="71340" y="19495"/>
                    <a:pt x="71340" y="19495"/>
                  </a:cubicBezTo>
                  <a:cubicBezTo>
                    <a:pt x="71340" y="16845"/>
                    <a:pt x="68432" y="16845"/>
                    <a:pt x="68432" y="16845"/>
                  </a:cubicBezTo>
                  <a:cubicBezTo>
                    <a:pt x="65718" y="16845"/>
                    <a:pt x="62810" y="16845"/>
                    <a:pt x="62810" y="19495"/>
                  </a:cubicBezTo>
                  <a:cubicBezTo>
                    <a:pt x="62810" y="52996"/>
                    <a:pt x="62810" y="52996"/>
                    <a:pt x="62810" y="52996"/>
                  </a:cubicBezTo>
                  <a:cubicBezTo>
                    <a:pt x="62810" y="52996"/>
                    <a:pt x="62810" y="55835"/>
                    <a:pt x="65718" y="55835"/>
                  </a:cubicBezTo>
                  <a:cubicBezTo>
                    <a:pt x="65718" y="55835"/>
                    <a:pt x="65718" y="55835"/>
                    <a:pt x="68432" y="55835"/>
                  </a:cubicBezTo>
                  <a:cubicBezTo>
                    <a:pt x="102746" y="55835"/>
                    <a:pt x="102746" y="55835"/>
                    <a:pt x="102746" y="55835"/>
                  </a:cubicBezTo>
                  <a:cubicBezTo>
                    <a:pt x="102746" y="55835"/>
                    <a:pt x="105460" y="55835"/>
                    <a:pt x="105460" y="52996"/>
                  </a:cubicBezTo>
                  <a:cubicBezTo>
                    <a:pt x="105460" y="50347"/>
                    <a:pt x="102746" y="50347"/>
                    <a:pt x="102746" y="50347"/>
                  </a:cubicBezTo>
                  <a:close/>
                  <a:moveTo>
                    <a:pt x="105460" y="0"/>
                  </a:moveTo>
                  <a:lnTo>
                    <a:pt x="105460" y="0"/>
                  </a:lnTo>
                  <a:cubicBezTo>
                    <a:pt x="14151" y="0"/>
                    <a:pt x="14151" y="0"/>
                    <a:pt x="14151" y="0"/>
                  </a:cubicBezTo>
                  <a:cubicBezTo>
                    <a:pt x="5621" y="0"/>
                    <a:pt x="0" y="8517"/>
                    <a:pt x="0" y="16845"/>
                  </a:cubicBezTo>
                  <a:cubicBezTo>
                    <a:pt x="0" y="105993"/>
                    <a:pt x="0" y="105993"/>
                    <a:pt x="0" y="105993"/>
                  </a:cubicBezTo>
                  <a:cubicBezTo>
                    <a:pt x="0" y="114321"/>
                    <a:pt x="5621" y="119810"/>
                    <a:pt x="14151" y="119810"/>
                  </a:cubicBezTo>
                  <a:cubicBezTo>
                    <a:pt x="105460" y="119810"/>
                    <a:pt x="105460" y="119810"/>
                    <a:pt x="105460" y="119810"/>
                  </a:cubicBezTo>
                  <a:cubicBezTo>
                    <a:pt x="114184" y="119810"/>
                    <a:pt x="119806" y="114321"/>
                    <a:pt x="119806" y="105993"/>
                  </a:cubicBezTo>
                  <a:cubicBezTo>
                    <a:pt x="119806" y="16845"/>
                    <a:pt x="119806" y="16845"/>
                    <a:pt x="119806" y="16845"/>
                  </a:cubicBezTo>
                  <a:cubicBezTo>
                    <a:pt x="119806" y="8517"/>
                    <a:pt x="114184" y="0"/>
                    <a:pt x="105460" y="0"/>
                  </a:cubicBezTo>
                  <a:close/>
                  <a:moveTo>
                    <a:pt x="114184" y="105993"/>
                  </a:moveTo>
                  <a:lnTo>
                    <a:pt x="114184" y="105993"/>
                  </a:lnTo>
                  <a:cubicBezTo>
                    <a:pt x="114184" y="108832"/>
                    <a:pt x="108368" y="111482"/>
                    <a:pt x="105460" y="111482"/>
                  </a:cubicBezTo>
                  <a:cubicBezTo>
                    <a:pt x="14151" y="111482"/>
                    <a:pt x="14151" y="111482"/>
                    <a:pt x="14151" y="111482"/>
                  </a:cubicBezTo>
                  <a:cubicBezTo>
                    <a:pt x="11437" y="111482"/>
                    <a:pt x="5621" y="108832"/>
                    <a:pt x="5621" y="105993"/>
                  </a:cubicBezTo>
                  <a:cubicBezTo>
                    <a:pt x="5621" y="16845"/>
                    <a:pt x="5621" y="16845"/>
                    <a:pt x="5621" y="16845"/>
                  </a:cubicBezTo>
                  <a:cubicBezTo>
                    <a:pt x="5621" y="11167"/>
                    <a:pt x="11437" y="8517"/>
                    <a:pt x="14151" y="8517"/>
                  </a:cubicBezTo>
                  <a:cubicBezTo>
                    <a:pt x="105460" y="8517"/>
                    <a:pt x="105460" y="8517"/>
                    <a:pt x="105460" y="8517"/>
                  </a:cubicBezTo>
                  <a:cubicBezTo>
                    <a:pt x="108368" y="8517"/>
                    <a:pt x="114184" y="11167"/>
                    <a:pt x="114184" y="16845"/>
                  </a:cubicBezTo>
                  <a:lnTo>
                    <a:pt x="114184" y="105993"/>
                  </a:lnTo>
                  <a:close/>
                </a:path>
              </a:pathLst>
            </a:custGeom>
            <a:solidFill>
              <a:srgbClr val="11111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16" name="Subtitle 2"/>
            <p:cNvSpPr txBox="1">
              <a:spLocks/>
            </p:cNvSpPr>
            <p:nvPr/>
          </p:nvSpPr>
          <p:spPr>
            <a:xfrm>
              <a:off x="8869422" y="5320995"/>
              <a:ext cx="959029" cy="1980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200" b="1" dirty="0">
                  <a:latin typeface="Kelson Sans" panose="02000500000000000000" pitchFamily="50" charset="0"/>
                  <a:ea typeface="Lato" panose="020F0502020204030203" pitchFamily="34" charset="0"/>
                  <a:cs typeface="Lato" panose="020F0502020204030203" pitchFamily="34" charset="0"/>
                </a:rPr>
                <a:t>Resolution</a:t>
              </a:r>
            </a:p>
          </p:txBody>
        </p:sp>
        <p:sp>
          <p:nvSpPr>
            <p:cNvPr id="18" name="Rectangle 17"/>
            <p:cNvSpPr/>
            <p:nvPr/>
          </p:nvSpPr>
          <p:spPr>
            <a:xfrm>
              <a:off x="8869422" y="5521081"/>
              <a:ext cx="2008776" cy="715581"/>
            </a:xfrm>
            <a:prstGeom prst="rect">
              <a:avLst/>
            </a:prstGeom>
          </p:spPr>
          <p:txBody>
            <a:bodyPr wrap="square">
              <a:spAutoFit/>
            </a:bodyPr>
            <a:lstStyle/>
            <a:p>
              <a:pPr algn="just">
                <a:lnSpc>
                  <a:spcPct val="150000"/>
                </a:lnSpc>
              </a:pPr>
              <a:r>
                <a:rPr lang="id-ID" sz="900" dirty="0">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p>
          </p:txBody>
        </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222427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6252211" y="2744032"/>
            <a:ext cx="3982616"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Macbook Mockup</a:t>
            </a:r>
          </a:p>
        </p:txBody>
      </p:sp>
      <p:sp>
        <p:nvSpPr>
          <p:cNvPr id="28" name="Rectangle 27"/>
          <p:cNvSpPr/>
          <p:nvPr/>
        </p:nvSpPr>
        <p:spPr>
          <a:xfrm>
            <a:off x="6252211" y="3815939"/>
            <a:ext cx="3554250" cy="1131079"/>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29" name="Straight Connector 28"/>
          <p:cNvCxnSpPr/>
          <p:nvPr/>
        </p:nvCxnSpPr>
        <p:spPr>
          <a:xfrm>
            <a:off x="6345340" y="3463386"/>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0"/>
          </p:nvPr>
        </p:nvSpPr>
        <p:spPr/>
      </p:sp>
    </p:spTree>
    <p:extLst>
      <p:ext uri="{BB962C8B-B14F-4D97-AF65-F5344CB8AC3E}">
        <p14:creationId xmlns:p14="http://schemas.microsoft.com/office/powerpoint/2010/main" val="274321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318261" y="2711537"/>
            <a:ext cx="3982616"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Macbook Mockup</a:t>
            </a:r>
          </a:p>
        </p:txBody>
      </p:sp>
      <p:sp>
        <p:nvSpPr>
          <p:cNvPr id="21" name="Rectangle 20"/>
          <p:cNvSpPr/>
          <p:nvPr/>
        </p:nvSpPr>
        <p:spPr>
          <a:xfrm>
            <a:off x="1318261" y="3783444"/>
            <a:ext cx="3554250" cy="1131079"/>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22" name="Straight Connector 21"/>
          <p:cNvCxnSpPr/>
          <p:nvPr/>
        </p:nvCxnSpPr>
        <p:spPr>
          <a:xfrm>
            <a:off x="1411390" y="3430891"/>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0"/>
          </p:nvPr>
        </p:nvSpPr>
        <p:spPr/>
      </p:sp>
    </p:spTree>
    <p:extLst>
      <p:ext uri="{BB962C8B-B14F-4D97-AF65-F5344CB8AC3E}">
        <p14:creationId xmlns:p14="http://schemas.microsoft.com/office/powerpoint/2010/main" val="224136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p:cNvSpPr txBox="1">
            <a:spLocks/>
          </p:cNvSpPr>
          <p:nvPr/>
        </p:nvSpPr>
        <p:spPr>
          <a:xfrm>
            <a:off x="4074484" y="1286891"/>
            <a:ext cx="4124598" cy="5148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sz="3600" b="1" dirty="0">
                <a:latin typeface="Kelson Sans" panose="02000500000000000000" pitchFamily="50" charset="0"/>
                <a:ea typeface="Lato" panose="020F0502020204030203" pitchFamily="34" charset="0"/>
                <a:cs typeface="Lato" panose="020F0502020204030203" pitchFamily="34" charset="0"/>
              </a:rPr>
              <a:t>Welcome Message</a:t>
            </a:r>
          </a:p>
        </p:txBody>
      </p:sp>
      <p:sp>
        <p:nvSpPr>
          <p:cNvPr id="12" name="Rectangle 11"/>
          <p:cNvSpPr/>
          <p:nvPr/>
        </p:nvSpPr>
        <p:spPr>
          <a:xfrm>
            <a:off x="920838" y="2801365"/>
            <a:ext cx="10431888" cy="1015663"/>
          </a:xfrm>
          <a:prstGeom prst="rect">
            <a:avLst/>
          </a:prstGeom>
        </p:spPr>
        <p:txBody>
          <a:bodyPr wrap="square">
            <a:spAutoFit/>
          </a:bodyPr>
          <a:lstStyle/>
          <a:p>
            <a:pPr algn="ctr">
              <a:lnSpc>
                <a:spcPct val="150000"/>
              </a:lnSpc>
            </a:pPr>
            <a:r>
              <a:rPr lang="id-ID" sz="1000" b="1"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a:t>
            </a:r>
            <a:r>
              <a:rPr lang="id-ID" sz="1000" i="0" dirty="0">
                <a:solidFill>
                  <a:srgbClr val="000000"/>
                </a:solidFill>
                <a:effectLst/>
                <a:latin typeface="Lato" panose="020F0502020204030203" pitchFamily="34" charset="0"/>
                <a:ea typeface="Lato" panose="020F0502020204030203" pitchFamily="34" charset="0"/>
                <a:cs typeface="Lato" panose="020F0502020204030203" pitchFamily="34" charset="0"/>
              </a:rPr>
              <a:t>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justo magnis, dictum justo lorem ac quis. A venenatis, velit integer vivamus facilisi feugiat a per, hac a sit, wisi non, wisi ultrices vel sit curae consequat. A magna metus velit semper. Odio vel </a:t>
            </a:r>
            <a:r>
              <a:rPr lang="id-ID" sz="1000" dirty="0">
                <a:solidFill>
                  <a:srgbClr val="000000"/>
                </a:solidFill>
                <a:latin typeface="Lato" panose="020F0502020204030203" pitchFamily="34" charset="0"/>
                <a:ea typeface="Lato" panose="020F0502020204030203" pitchFamily="34" charset="0"/>
                <a:cs typeface="Lato" panose="020F0502020204030203" pitchFamily="34" charset="0"/>
              </a:rPr>
              <a:t>sitLorem ipsum dolor sit amet, lacus nulla ac netus nibh alique</a:t>
            </a:r>
            <a:endParaRPr lang="id-ID" sz="1000" dirty="0">
              <a:latin typeface="Lato" panose="020F0502020204030203" pitchFamily="34" charset="0"/>
              <a:ea typeface="Lato" panose="020F0502020204030203" pitchFamily="34" charset="0"/>
              <a:cs typeface="Lato" panose="020F0502020204030203" pitchFamily="34" charset="0"/>
            </a:endParaRPr>
          </a:p>
        </p:txBody>
      </p:sp>
      <p:sp>
        <p:nvSpPr>
          <p:cNvPr id="11" name="Subtitle 2"/>
          <p:cNvSpPr txBox="1">
            <a:spLocks/>
          </p:cNvSpPr>
          <p:nvPr/>
        </p:nvSpPr>
        <p:spPr>
          <a:xfrm>
            <a:off x="5333363" y="5249033"/>
            <a:ext cx="1606839" cy="5148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4400" dirty="0">
                <a:latin typeface="Kelson Sans" panose="02000500000000000000" pitchFamily="50" charset="0"/>
                <a:ea typeface="Lato" panose="020F0502020204030203" pitchFamily="34" charset="0"/>
                <a:cs typeface="Lato" panose="020F0502020204030203" pitchFamily="34" charset="0"/>
              </a:rPr>
              <a:t>2018</a:t>
            </a:r>
          </a:p>
        </p:txBody>
      </p:sp>
    </p:spTree>
    <p:extLst>
      <p:ext uri="{BB962C8B-B14F-4D97-AF65-F5344CB8AC3E}">
        <p14:creationId xmlns:p14="http://schemas.microsoft.com/office/powerpoint/2010/main" val="2242546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41043" y="1646052"/>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Phone Mockup</a:t>
            </a:r>
          </a:p>
        </p:txBody>
      </p:sp>
      <p:sp>
        <p:nvSpPr>
          <p:cNvPr id="7" name="Rectangle 6"/>
          <p:cNvSpPr/>
          <p:nvPr/>
        </p:nvSpPr>
        <p:spPr>
          <a:xfrm>
            <a:off x="1541042" y="2717959"/>
            <a:ext cx="4316833" cy="923330"/>
          </a:xfrm>
          <a:prstGeom prst="rect">
            <a:avLst/>
          </a:prstGeom>
        </p:spPr>
        <p:txBody>
          <a:bodyPr wrap="square">
            <a:spAutoFit/>
          </a:bodyPr>
          <a:lstStyle/>
          <a:p>
            <a:pPr algn="just">
              <a:lnSpc>
                <a:spcPct val="150000"/>
              </a:lnSpc>
            </a:pPr>
            <a:r>
              <a:rPr lang="id-ID" sz="900" i="0" dirty="0">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dirty="0">
                <a:latin typeface="Lato" panose="020F0502020204030203" pitchFamily="34" charset="0"/>
                <a:ea typeface="Lato" panose="020F0502020204030203" pitchFamily="34" charset="0"/>
                <a:cs typeface="Lato" panose="020F0502020204030203" pitchFamily="34" charset="0"/>
              </a:rPr>
              <a:t>, </a:t>
            </a:r>
          </a:p>
        </p:txBody>
      </p:sp>
      <p:cxnSp>
        <p:nvCxnSpPr>
          <p:cNvPr id="8" name="Straight Connector 7"/>
          <p:cNvCxnSpPr/>
          <p:nvPr/>
        </p:nvCxnSpPr>
        <p:spPr>
          <a:xfrm>
            <a:off x="1634172" y="2365406"/>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541042" y="4139463"/>
            <a:ext cx="2008776" cy="1400510"/>
            <a:chOff x="6093992" y="4773035"/>
            <a:chExt cx="2008776" cy="1400510"/>
          </a:xfrm>
        </p:grpSpPr>
        <p:sp>
          <p:nvSpPr>
            <p:cNvPr id="10" name="Shape 4690"/>
            <p:cNvSpPr/>
            <p:nvPr/>
          </p:nvSpPr>
          <p:spPr>
            <a:xfrm>
              <a:off x="6187122" y="4773035"/>
              <a:ext cx="415234" cy="415343"/>
            </a:xfrm>
            <a:custGeom>
              <a:avLst/>
              <a:gdLst/>
              <a:ahLst/>
              <a:cxnLst/>
              <a:rect l="0" t="0" r="0" b="0"/>
              <a:pathLst>
                <a:path w="120000" h="120000" extrusionOk="0">
                  <a:moveTo>
                    <a:pt x="61324" y="0"/>
                  </a:moveTo>
                  <a:lnTo>
                    <a:pt x="61324" y="0"/>
                  </a:lnTo>
                  <a:cubicBezTo>
                    <a:pt x="28012" y="0"/>
                    <a:pt x="0" y="27823"/>
                    <a:pt x="0" y="61324"/>
                  </a:cubicBezTo>
                  <a:cubicBezTo>
                    <a:pt x="0" y="91987"/>
                    <a:pt x="28012" y="119810"/>
                    <a:pt x="61324" y="119810"/>
                  </a:cubicBezTo>
                  <a:cubicBezTo>
                    <a:pt x="91987" y="119810"/>
                    <a:pt x="119810" y="91987"/>
                    <a:pt x="119810" y="61324"/>
                  </a:cubicBezTo>
                  <a:cubicBezTo>
                    <a:pt x="119810" y="27823"/>
                    <a:pt x="91987" y="0"/>
                    <a:pt x="61324" y="0"/>
                  </a:cubicBezTo>
                  <a:close/>
                  <a:moveTo>
                    <a:pt x="103154" y="30662"/>
                  </a:moveTo>
                  <a:lnTo>
                    <a:pt x="103154" y="30662"/>
                  </a:lnTo>
                  <a:cubicBezTo>
                    <a:pt x="108643" y="38990"/>
                    <a:pt x="111482" y="47507"/>
                    <a:pt x="111482" y="55646"/>
                  </a:cubicBezTo>
                  <a:cubicBezTo>
                    <a:pt x="83659" y="55646"/>
                    <a:pt x="83659" y="55646"/>
                    <a:pt x="83659" y="55646"/>
                  </a:cubicBezTo>
                  <a:cubicBezTo>
                    <a:pt x="83659" y="50157"/>
                    <a:pt x="80820" y="41829"/>
                    <a:pt x="80820" y="36340"/>
                  </a:cubicBezTo>
                  <a:cubicBezTo>
                    <a:pt x="89148" y="36340"/>
                    <a:pt x="97665" y="33501"/>
                    <a:pt x="103154" y="30662"/>
                  </a:cubicBezTo>
                  <a:close/>
                  <a:moveTo>
                    <a:pt x="97665" y="25173"/>
                  </a:moveTo>
                  <a:lnTo>
                    <a:pt x="97665" y="25173"/>
                  </a:lnTo>
                  <a:cubicBezTo>
                    <a:pt x="91987" y="27823"/>
                    <a:pt x="86498" y="27823"/>
                    <a:pt x="77981" y="27823"/>
                  </a:cubicBezTo>
                  <a:cubicBezTo>
                    <a:pt x="77981" y="22334"/>
                    <a:pt x="75331" y="16845"/>
                    <a:pt x="72492" y="11167"/>
                  </a:cubicBezTo>
                  <a:cubicBezTo>
                    <a:pt x="83659" y="11167"/>
                    <a:pt x="91987" y="16845"/>
                    <a:pt x="97665" y="25173"/>
                  </a:cubicBezTo>
                  <a:close/>
                  <a:moveTo>
                    <a:pt x="44668" y="55646"/>
                  </a:moveTo>
                  <a:lnTo>
                    <a:pt x="44668" y="55646"/>
                  </a:lnTo>
                  <a:cubicBezTo>
                    <a:pt x="44668" y="50157"/>
                    <a:pt x="47507" y="44668"/>
                    <a:pt x="47507" y="36340"/>
                  </a:cubicBezTo>
                  <a:cubicBezTo>
                    <a:pt x="52996" y="38990"/>
                    <a:pt x="55835" y="38990"/>
                    <a:pt x="61324" y="38990"/>
                  </a:cubicBezTo>
                  <a:cubicBezTo>
                    <a:pt x="64164" y="38990"/>
                    <a:pt x="69842" y="38990"/>
                    <a:pt x="72492" y="36340"/>
                  </a:cubicBezTo>
                  <a:cubicBezTo>
                    <a:pt x="75331" y="44668"/>
                    <a:pt x="75331" y="50157"/>
                    <a:pt x="75331" y="55646"/>
                  </a:cubicBezTo>
                  <a:lnTo>
                    <a:pt x="44668" y="55646"/>
                  </a:lnTo>
                  <a:close/>
                  <a:moveTo>
                    <a:pt x="75331" y="64164"/>
                  </a:moveTo>
                  <a:lnTo>
                    <a:pt x="75331" y="64164"/>
                  </a:lnTo>
                  <a:cubicBezTo>
                    <a:pt x="75331" y="69652"/>
                    <a:pt x="75331" y="77981"/>
                    <a:pt x="72492" y="83659"/>
                  </a:cubicBezTo>
                  <a:cubicBezTo>
                    <a:pt x="69842" y="83659"/>
                    <a:pt x="64164" y="83659"/>
                    <a:pt x="61324" y="83659"/>
                  </a:cubicBezTo>
                  <a:cubicBezTo>
                    <a:pt x="55835" y="83659"/>
                    <a:pt x="52996" y="83659"/>
                    <a:pt x="47507" y="83659"/>
                  </a:cubicBezTo>
                  <a:cubicBezTo>
                    <a:pt x="47507" y="77981"/>
                    <a:pt x="44668" y="69652"/>
                    <a:pt x="44668" y="64164"/>
                  </a:cubicBezTo>
                  <a:lnTo>
                    <a:pt x="75331" y="64164"/>
                  </a:lnTo>
                  <a:close/>
                  <a:moveTo>
                    <a:pt x="55835" y="8328"/>
                  </a:moveTo>
                  <a:lnTo>
                    <a:pt x="55835" y="8328"/>
                  </a:lnTo>
                  <a:cubicBezTo>
                    <a:pt x="58675" y="8328"/>
                    <a:pt x="58675" y="8328"/>
                    <a:pt x="61324" y="8328"/>
                  </a:cubicBezTo>
                  <a:lnTo>
                    <a:pt x="64164" y="8328"/>
                  </a:lnTo>
                  <a:cubicBezTo>
                    <a:pt x="67003" y="14006"/>
                    <a:pt x="69842" y="22334"/>
                    <a:pt x="72492" y="30662"/>
                  </a:cubicBezTo>
                  <a:cubicBezTo>
                    <a:pt x="67003" y="30662"/>
                    <a:pt x="64164" y="30662"/>
                    <a:pt x="61324" y="30662"/>
                  </a:cubicBezTo>
                  <a:cubicBezTo>
                    <a:pt x="55835" y="30662"/>
                    <a:pt x="52996" y="30662"/>
                    <a:pt x="50157" y="30662"/>
                  </a:cubicBezTo>
                  <a:cubicBezTo>
                    <a:pt x="50157" y="22334"/>
                    <a:pt x="52996" y="14006"/>
                    <a:pt x="55835" y="8328"/>
                  </a:cubicBezTo>
                  <a:close/>
                  <a:moveTo>
                    <a:pt x="47507" y="11167"/>
                  </a:moveTo>
                  <a:lnTo>
                    <a:pt x="47507" y="11167"/>
                  </a:lnTo>
                  <a:cubicBezTo>
                    <a:pt x="44668" y="16845"/>
                    <a:pt x="41829" y="22334"/>
                    <a:pt x="41829" y="27823"/>
                  </a:cubicBezTo>
                  <a:cubicBezTo>
                    <a:pt x="36340" y="27823"/>
                    <a:pt x="28012" y="27823"/>
                    <a:pt x="22334" y="25173"/>
                  </a:cubicBezTo>
                  <a:cubicBezTo>
                    <a:pt x="28012" y="16845"/>
                    <a:pt x="39179" y="11167"/>
                    <a:pt x="47507" y="11167"/>
                  </a:cubicBezTo>
                  <a:close/>
                  <a:moveTo>
                    <a:pt x="16845" y="30662"/>
                  </a:moveTo>
                  <a:lnTo>
                    <a:pt x="16845" y="30662"/>
                  </a:lnTo>
                  <a:cubicBezTo>
                    <a:pt x="25173" y="33501"/>
                    <a:pt x="33501" y="36340"/>
                    <a:pt x="39179" y="36340"/>
                  </a:cubicBezTo>
                  <a:cubicBezTo>
                    <a:pt x="39179" y="41829"/>
                    <a:pt x="39179" y="50157"/>
                    <a:pt x="39179" y="55646"/>
                  </a:cubicBezTo>
                  <a:cubicBezTo>
                    <a:pt x="8328" y="55646"/>
                    <a:pt x="8328" y="55646"/>
                    <a:pt x="8328" y="55646"/>
                  </a:cubicBezTo>
                  <a:cubicBezTo>
                    <a:pt x="8328" y="47507"/>
                    <a:pt x="11167" y="38990"/>
                    <a:pt x="16845" y="30662"/>
                  </a:cubicBezTo>
                  <a:close/>
                  <a:moveTo>
                    <a:pt x="16845" y="89148"/>
                  </a:moveTo>
                  <a:lnTo>
                    <a:pt x="16845" y="89148"/>
                  </a:lnTo>
                  <a:cubicBezTo>
                    <a:pt x="11167" y="80820"/>
                    <a:pt x="8328" y="72492"/>
                    <a:pt x="8328" y="64164"/>
                  </a:cubicBezTo>
                  <a:cubicBezTo>
                    <a:pt x="39179" y="64164"/>
                    <a:pt x="39179" y="64164"/>
                    <a:pt x="39179" y="64164"/>
                  </a:cubicBezTo>
                  <a:cubicBezTo>
                    <a:pt x="39179" y="69652"/>
                    <a:pt x="39179" y="77981"/>
                    <a:pt x="39179" y="83659"/>
                  </a:cubicBezTo>
                  <a:cubicBezTo>
                    <a:pt x="33501" y="86498"/>
                    <a:pt x="25173" y="86498"/>
                    <a:pt x="16845" y="89148"/>
                  </a:cubicBezTo>
                  <a:close/>
                  <a:moveTo>
                    <a:pt x="22334" y="94826"/>
                  </a:moveTo>
                  <a:lnTo>
                    <a:pt x="22334" y="94826"/>
                  </a:lnTo>
                  <a:cubicBezTo>
                    <a:pt x="28012" y="94826"/>
                    <a:pt x="36340" y="91987"/>
                    <a:pt x="41829" y="91987"/>
                  </a:cubicBezTo>
                  <a:cubicBezTo>
                    <a:pt x="41829" y="97476"/>
                    <a:pt x="44668" y="105993"/>
                    <a:pt x="47507" y="111482"/>
                  </a:cubicBezTo>
                  <a:cubicBezTo>
                    <a:pt x="39179" y="108643"/>
                    <a:pt x="28012" y="103154"/>
                    <a:pt x="22334" y="94826"/>
                  </a:cubicBezTo>
                  <a:close/>
                  <a:moveTo>
                    <a:pt x="64164" y="111482"/>
                  </a:moveTo>
                  <a:lnTo>
                    <a:pt x="64164" y="111482"/>
                  </a:lnTo>
                  <a:lnTo>
                    <a:pt x="61324" y="111482"/>
                  </a:lnTo>
                  <a:cubicBezTo>
                    <a:pt x="58675" y="111482"/>
                    <a:pt x="58675" y="111482"/>
                    <a:pt x="55835" y="111482"/>
                  </a:cubicBezTo>
                  <a:cubicBezTo>
                    <a:pt x="52996" y="105993"/>
                    <a:pt x="50157" y="97476"/>
                    <a:pt x="50157" y="89148"/>
                  </a:cubicBezTo>
                  <a:cubicBezTo>
                    <a:pt x="52996" y="89148"/>
                    <a:pt x="55835" y="89148"/>
                    <a:pt x="61324" y="89148"/>
                  </a:cubicBezTo>
                  <a:cubicBezTo>
                    <a:pt x="64164" y="89148"/>
                    <a:pt x="67003" y="89148"/>
                    <a:pt x="72492" y="89148"/>
                  </a:cubicBezTo>
                  <a:cubicBezTo>
                    <a:pt x="69842" y="97476"/>
                    <a:pt x="67003" y="105993"/>
                    <a:pt x="64164" y="111482"/>
                  </a:cubicBezTo>
                  <a:close/>
                  <a:moveTo>
                    <a:pt x="72492" y="111482"/>
                  </a:moveTo>
                  <a:lnTo>
                    <a:pt x="72492" y="111482"/>
                  </a:lnTo>
                  <a:cubicBezTo>
                    <a:pt x="75331" y="105993"/>
                    <a:pt x="77981" y="97476"/>
                    <a:pt x="77981" y="91987"/>
                  </a:cubicBezTo>
                  <a:cubicBezTo>
                    <a:pt x="86498" y="91987"/>
                    <a:pt x="91987" y="94826"/>
                    <a:pt x="97665" y="94826"/>
                  </a:cubicBezTo>
                  <a:cubicBezTo>
                    <a:pt x="91987" y="103154"/>
                    <a:pt x="83659" y="108643"/>
                    <a:pt x="72492" y="111482"/>
                  </a:cubicBezTo>
                  <a:close/>
                  <a:moveTo>
                    <a:pt x="103154" y="89148"/>
                  </a:moveTo>
                  <a:lnTo>
                    <a:pt x="103154" y="89148"/>
                  </a:lnTo>
                  <a:cubicBezTo>
                    <a:pt x="97665" y="86498"/>
                    <a:pt x="89148" y="86498"/>
                    <a:pt x="80820" y="83659"/>
                  </a:cubicBezTo>
                  <a:cubicBezTo>
                    <a:pt x="80820" y="77981"/>
                    <a:pt x="83659" y="69652"/>
                    <a:pt x="83659" y="64164"/>
                  </a:cubicBezTo>
                  <a:cubicBezTo>
                    <a:pt x="111482" y="64164"/>
                    <a:pt x="111482" y="64164"/>
                    <a:pt x="111482" y="64164"/>
                  </a:cubicBezTo>
                  <a:cubicBezTo>
                    <a:pt x="111482" y="72492"/>
                    <a:pt x="108643" y="80820"/>
                    <a:pt x="103154" y="89148"/>
                  </a:cubicBezTo>
                  <a:close/>
                </a:path>
              </a:pathLst>
            </a:custGeom>
            <a:solidFill>
              <a:srgbClr val="11111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11" name="Subtitle 2"/>
            <p:cNvSpPr txBox="1">
              <a:spLocks/>
            </p:cNvSpPr>
            <p:nvPr/>
          </p:nvSpPr>
          <p:spPr>
            <a:xfrm>
              <a:off x="6093992" y="5246646"/>
              <a:ext cx="1225198" cy="1980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200" b="1" dirty="0">
                  <a:latin typeface="Kelson Sans" panose="02000500000000000000" pitchFamily="50" charset="0"/>
                  <a:ea typeface="Lato" panose="020F0502020204030203" pitchFamily="34" charset="0"/>
                  <a:cs typeface="Lato" panose="020F0502020204030203" pitchFamily="34" charset="0"/>
                </a:rPr>
                <a:t>Development</a:t>
              </a:r>
            </a:p>
          </p:txBody>
        </p:sp>
        <p:sp>
          <p:nvSpPr>
            <p:cNvPr id="12" name="Rectangle 11"/>
            <p:cNvSpPr/>
            <p:nvPr/>
          </p:nvSpPr>
          <p:spPr>
            <a:xfrm>
              <a:off x="6093992" y="5457964"/>
              <a:ext cx="2008776" cy="715581"/>
            </a:xfrm>
            <a:prstGeom prst="rect">
              <a:avLst/>
            </a:prstGeom>
          </p:spPr>
          <p:txBody>
            <a:bodyPr wrap="square">
              <a:spAutoFit/>
            </a:bodyPr>
            <a:lstStyle/>
            <a:p>
              <a:pPr algn="just">
                <a:lnSpc>
                  <a:spcPct val="150000"/>
                </a:lnSpc>
              </a:pPr>
              <a:r>
                <a:rPr lang="id-ID" sz="900" dirty="0">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p>
          </p:txBody>
        </p:sp>
      </p:grpSp>
      <p:grpSp>
        <p:nvGrpSpPr>
          <p:cNvPr id="13" name="Group 12"/>
          <p:cNvGrpSpPr/>
          <p:nvPr/>
        </p:nvGrpSpPr>
        <p:grpSpPr>
          <a:xfrm>
            <a:off x="4316472" y="4199721"/>
            <a:ext cx="2008776" cy="1342242"/>
            <a:chOff x="8869422" y="4894420"/>
            <a:chExt cx="2008776" cy="1342242"/>
          </a:xfrm>
        </p:grpSpPr>
        <p:sp>
          <p:nvSpPr>
            <p:cNvPr id="14" name="Shape 4632"/>
            <p:cNvSpPr/>
            <p:nvPr/>
          </p:nvSpPr>
          <p:spPr>
            <a:xfrm>
              <a:off x="8934794" y="4894420"/>
              <a:ext cx="343889" cy="354216"/>
            </a:xfrm>
            <a:custGeom>
              <a:avLst/>
              <a:gdLst/>
              <a:ahLst/>
              <a:cxnLst/>
              <a:rect l="0" t="0" r="0" b="0"/>
              <a:pathLst>
                <a:path w="120000" h="120000" extrusionOk="0">
                  <a:moveTo>
                    <a:pt x="51373" y="64164"/>
                  </a:moveTo>
                  <a:lnTo>
                    <a:pt x="51373" y="64164"/>
                  </a:lnTo>
                  <a:cubicBezTo>
                    <a:pt x="17059" y="64164"/>
                    <a:pt x="17059" y="64164"/>
                    <a:pt x="17059" y="64164"/>
                  </a:cubicBezTo>
                  <a:lnTo>
                    <a:pt x="14151" y="67003"/>
                  </a:lnTo>
                  <a:cubicBezTo>
                    <a:pt x="14151" y="69842"/>
                    <a:pt x="17059" y="72492"/>
                    <a:pt x="17059" y="72492"/>
                  </a:cubicBezTo>
                  <a:cubicBezTo>
                    <a:pt x="42843" y="72492"/>
                    <a:pt x="42843" y="72492"/>
                    <a:pt x="42843" y="72492"/>
                  </a:cubicBezTo>
                  <a:cubicBezTo>
                    <a:pt x="17059" y="97665"/>
                    <a:pt x="17059" y="97665"/>
                    <a:pt x="17059" y="97665"/>
                  </a:cubicBezTo>
                  <a:cubicBezTo>
                    <a:pt x="22875" y="103154"/>
                    <a:pt x="22875" y="103154"/>
                    <a:pt x="22875" y="103154"/>
                  </a:cubicBezTo>
                  <a:cubicBezTo>
                    <a:pt x="48465" y="77981"/>
                    <a:pt x="48465" y="77981"/>
                    <a:pt x="48465" y="77981"/>
                  </a:cubicBezTo>
                  <a:cubicBezTo>
                    <a:pt x="48465" y="100315"/>
                    <a:pt x="48465" y="100315"/>
                    <a:pt x="48465" y="100315"/>
                  </a:cubicBezTo>
                  <a:cubicBezTo>
                    <a:pt x="48465" y="103154"/>
                    <a:pt x="51373" y="105993"/>
                    <a:pt x="51373" y="105993"/>
                  </a:cubicBezTo>
                  <a:cubicBezTo>
                    <a:pt x="54281" y="105993"/>
                    <a:pt x="56995" y="103154"/>
                    <a:pt x="56995" y="100315"/>
                  </a:cubicBezTo>
                  <a:cubicBezTo>
                    <a:pt x="56995" y="67003"/>
                    <a:pt x="56995" y="67003"/>
                    <a:pt x="56995" y="67003"/>
                  </a:cubicBezTo>
                  <a:cubicBezTo>
                    <a:pt x="56995" y="67003"/>
                    <a:pt x="56995" y="67003"/>
                    <a:pt x="54281" y="64164"/>
                  </a:cubicBezTo>
                  <a:cubicBezTo>
                    <a:pt x="54281" y="64164"/>
                    <a:pt x="54281" y="64164"/>
                    <a:pt x="51373" y="64164"/>
                  </a:cubicBezTo>
                  <a:close/>
                  <a:moveTo>
                    <a:pt x="102746" y="50347"/>
                  </a:moveTo>
                  <a:lnTo>
                    <a:pt x="102746" y="50347"/>
                  </a:lnTo>
                  <a:cubicBezTo>
                    <a:pt x="76962" y="50347"/>
                    <a:pt x="76962" y="50347"/>
                    <a:pt x="76962" y="50347"/>
                  </a:cubicBezTo>
                  <a:cubicBezTo>
                    <a:pt x="102746" y="25173"/>
                    <a:pt x="102746" y="25173"/>
                    <a:pt x="102746" y="25173"/>
                  </a:cubicBezTo>
                  <a:cubicBezTo>
                    <a:pt x="96930" y="19495"/>
                    <a:pt x="96930" y="19495"/>
                    <a:pt x="96930" y="19495"/>
                  </a:cubicBezTo>
                  <a:cubicBezTo>
                    <a:pt x="71340" y="44668"/>
                    <a:pt x="71340" y="44668"/>
                    <a:pt x="71340" y="44668"/>
                  </a:cubicBezTo>
                  <a:cubicBezTo>
                    <a:pt x="71340" y="19495"/>
                    <a:pt x="71340" y="19495"/>
                    <a:pt x="71340" y="19495"/>
                  </a:cubicBezTo>
                  <a:cubicBezTo>
                    <a:pt x="71340" y="16845"/>
                    <a:pt x="68432" y="16845"/>
                    <a:pt x="68432" y="16845"/>
                  </a:cubicBezTo>
                  <a:cubicBezTo>
                    <a:pt x="65718" y="16845"/>
                    <a:pt x="62810" y="16845"/>
                    <a:pt x="62810" y="19495"/>
                  </a:cubicBezTo>
                  <a:cubicBezTo>
                    <a:pt x="62810" y="52996"/>
                    <a:pt x="62810" y="52996"/>
                    <a:pt x="62810" y="52996"/>
                  </a:cubicBezTo>
                  <a:cubicBezTo>
                    <a:pt x="62810" y="52996"/>
                    <a:pt x="62810" y="55835"/>
                    <a:pt x="65718" y="55835"/>
                  </a:cubicBezTo>
                  <a:cubicBezTo>
                    <a:pt x="65718" y="55835"/>
                    <a:pt x="65718" y="55835"/>
                    <a:pt x="68432" y="55835"/>
                  </a:cubicBezTo>
                  <a:cubicBezTo>
                    <a:pt x="102746" y="55835"/>
                    <a:pt x="102746" y="55835"/>
                    <a:pt x="102746" y="55835"/>
                  </a:cubicBezTo>
                  <a:cubicBezTo>
                    <a:pt x="102746" y="55835"/>
                    <a:pt x="105460" y="55835"/>
                    <a:pt x="105460" y="52996"/>
                  </a:cubicBezTo>
                  <a:cubicBezTo>
                    <a:pt x="105460" y="50347"/>
                    <a:pt x="102746" y="50347"/>
                    <a:pt x="102746" y="50347"/>
                  </a:cubicBezTo>
                  <a:close/>
                  <a:moveTo>
                    <a:pt x="105460" y="0"/>
                  </a:moveTo>
                  <a:lnTo>
                    <a:pt x="105460" y="0"/>
                  </a:lnTo>
                  <a:cubicBezTo>
                    <a:pt x="14151" y="0"/>
                    <a:pt x="14151" y="0"/>
                    <a:pt x="14151" y="0"/>
                  </a:cubicBezTo>
                  <a:cubicBezTo>
                    <a:pt x="5621" y="0"/>
                    <a:pt x="0" y="8517"/>
                    <a:pt x="0" y="16845"/>
                  </a:cubicBezTo>
                  <a:cubicBezTo>
                    <a:pt x="0" y="105993"/>
                    <a:pt x="0" y="105993"/>
                    <a:pt x="0" y="105993"/>
                  </a:cubicBezTo>
                  <a:cubicBezTo>
                    <a:pt x="0" y="114321"/>
                    <a:pt x="5621" y="119810"/>
                    <a:pt x="14151" y="119810"/>
                  </a:cubicBezTo>
                  <a:cubicBezTo>
                    <a:pt x="105460" y="119810"/>
                    <a:pt x="105460" y="119810"/>
                    <a:pt x="105460" y="119810"/>
                  </a:cubicBezTo>
                  <a:cubicBezTo>
                    <a:pt x="114184" y="119810"/>
                    <a:pt x="119806" y="114321"/>
                    <a:pt x="119806" y="105993"/>
                  </a:cubicBezTo>
                  <a:cubicBezTo>
                    <a:pt x="119806" y="16845"/>
                    <a:pt x="119806" y="16845"/>
                    <a:pt x="119806" y="16845"/>
                  </a:cubicBezTo>
                  <a:cubicBezTo>
                    <a:pt x="119806" y="8517"/>
                    <a:pt x="114184" y="0"/>
                    <a:pt x="105460" y="0"/>
                  </a:cubicBezTo>
                  <a:close/>
                  <a:moveTo>
                    <a:pt x="114184" y="105993"/>
                  </a:moveTo>
                  <a:lnTo>
                    <a:pt x="114184" y="105993"/>
                  </a:lnTo>
                  <a:cubicBezTo>
                    <a:pt x="114184" y="108832"/>
                    <a:pt x="108368" y="111482"/>
                    <a:pt x="105460" y="111482"/>
                  </a:cubicBezTo>
                  <a:cubicBezTo>
                    <a:pt x="14151" y="111482"/>
                    <a:pt x="14151" y="111482"/>
                    <a:pt x="14151" y="111482"/>
                  </a:cubicBezTo>
                  <a:cubicBezTo>
                    <a:pt x="11437" y="111482"/>
                    <a:pt x="5621" y="108832"/>
                    <a:pt x="5621" y="105993"/>
                  </a:cubicBezTo>
                  <a:cubicBezTo>
                    <a:pt x="5621" y="16845"/>
                    <a:pt x="5621" y="16845"/>
                    <a:pt x="5621" y="16845"/>
                  </a:cubicBezTo>
                  <a:cubicBezTo>
                    <a:pt x="5621" y="11167"/>
                    <a:pt x="11437" y="8517"/>
                    <a:pt x="14151" y="8517"/>
                  </a:cubicBezTo>
                  <a:cubicBezTo>
                    <a:pt x="105460" y="8517"/>
                    <a:pt x="105460" y="8517"/>
                    <a:pt x="105460" y="8517"/>
                  </a:cubicBezTo>
                  <a:cubicBezTo>
                    <a:pt x="108368" y="8517"/>
                    <a:pt x="114184" y="11167"/>
                    <a:pt x="114184" y="16845"/>
                  </a:cubicBezTo>
                  <a:lnTo>
                    <a:pt x="114184" y="105993"/>
                  </a:lnTo>
                  <a:close/>
                </a:path>
              </a:pathLst>
            </a:custGeom>
            <a:solidFill>
              <a:srgbClr val="11111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15" name="Subtitle 2"/>
            <p:cNvSpPr txBox="1">
              <a:spLocks/>
            </p:cNvSpPr>
            <p:nvPr/>
          </p:nvSpPr>
          <p:spPr>
            <a:xfrm>
              <a:off x="8869422" y="5320995"/>
              <a:ext cx="959029" cy="1980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200" b="1" dirty="0">
                  <a:latin typeface="Kelson Sans" panose="02000500000000000000" pitchFamily="50" charset="0"/>
                  <a:ea typeface="Lato" panose="020F0502020204030203" pitchFamily="34" charset="0"/>
                  <a:cs typeface="Lato" panose="020F0502020204030203" pitchFamily="34" charset="0"/>
                </a:rPr>
                <a:t>Resolution</a:t>
              </a:r>
            </a:p>
          </p:txBody>
        </p:sp>
        <p:sp>
          <p:nvSpPr>
            <p:cNvPr id="16" name="Rectangle 15"/>
            <p:cNvSpPr/>
            <p:nvPr/>
          </p:nvSpPr>
          <p:spPr>
            <a:xfrm>
              <a:off x="8869422" y="5521081"/>
              <a:ext cx="2008776" cy="715581"/>
            </a:xfrm>
            <a:prstGeom prst="rect">
              <a:avLst/>
            </a:prstGeom>
          </p:spPr>
          <p:txBody>
            <a:bodyPr wrap="square">
              <a:spAutoFit/>
            </a:bodyPr>
            <a:lstStyle/>
            <a:p>
              <a:pPr algn="just">
                <a:lnSpc>
                  <a:spcPct val="150000"/>
                </a:lnSpc>
              </a:pPr>
              <a:r>
                <a:rPr lang="id-ID" sz="900" dirty="0">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p>
          </p:txBody>
        </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2413573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48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ubtitle 2"/>
          <p:cNvSpPr txBox="1">
            <a:spLocks/>
          </p:cNvSpPr>
          <p:nvPr/>
        </p:nvSpPr>
        <p:spPr>
          <a:xfrm>
            <a:off x="3604516" y="2997775"/>
            <a:ext cx="4982964" cy="8624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7200" dirty="0">
                <a:solidFill>
                  <a:schemeClr val="tx1">
                    <a:lumMod val="75000"/>
                    <a:lumOff val="25000"/>
                  </a:schemeClr>
                </a:solidFill>
                <a:latin typeface="Kelson Sans" panose="02000500000000000000" pitchFamily="50" charset="0"/>
                <a:ea typeface="Lato" panose="020F0502020204030203" pitchFamily="34" charset="0"/>
                <a:cs typeface="Lato" panose="020F0502020204030203" pitchFamily="34" charset="0"/>
              </a:rPr>
              <a:t>THANK YOU</a:t>
            </a:r>
          </a:p>
        </p:txBody>
      </p:sp>
      <p:sp>
        <p:nvSpPr>
          <p:cNvPr id="6" name="Rectangle 5"/>
          <p:cNvSpPr/>
          <p:nvPr/>
        </p:nvSpPr>
        <p:spPr>
          <a:xfrm>
            <a:off x="3981420" y="1723835"/>
            <a:ext cx="4229160" cy="369332"/>
          </a:xfrm>
          <a:prstGeom prst="rect">
            <a:avLst/>
          </a:prstGeom>
        </p:spPr>
        <p:txBody>
          <a:bodyPr wrap="square">
            <a:spAutoFit/>
          </a:bodyPr>
          <a:lstStyle/>
          <a:p>
            <a:pPr algn="ctr"/>
            <a:r>
              <a:rPr lang="id-ID" spc="300" dirty="0">
                <a:solidFill>
                  <a:schemeClr val="tx1">
                    <a:lumMod val="95000"/>
                    <a:lumOff val="5000"/>
                  </a:schemeClr>
                </a:solidFill>
                <a:latin typeface="Kelson Sans" panose="02000500000000000000" pitchFamily="50" charset="0"/>
                <a:ea typeface="Lato" panose="020F0502020204030203" pitchFamily="34" charset="0"/>
                <a:cs typeface="Lato" panose="020F0502020204030203" pitchFamily="34" charset="0"/>
              </a:rPr>
              <a:t>YOU ARE THE BEST CHOICE</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3003790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4856" y="2367647"/>
            <a:ext cx="9903854" cy="923330"/>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justo magnis, dictum justo lorem ac quis. A venenatis, velit integer vivamus facilisi feugiat a per, hac a sit, wisi non, wisi ultrices vel sit curae consequat. A magna metus velit semper. Odio vel sit placerat libero. Malesuada proin tortor penatibus dolor, sapien etiam turpis wisi ut tortor ut, turpis turpis tempus non lectus </a:t>
            </a:r>
            <a:r>
              <a:rPr lang="id-ID" sz="900" dirty="0">
                <a:solidFill>
                  <a:srgbClr val="000000"/>
                </a:solidFill>
                <a:latin typeface="Lato" panose="020F0502020204030203" pitchFamily="34" charset="0"/>
                <a:ea typeface="Lato" panose="020F0502020204030203" pitchFamily="34" charset="0"/>
                <a:cs typeface="Lato" panose="020F0502020204030203" pitchFamily="34" charset="0"/>
              </a:rPr>
              <a:t>euultrices vel sit curae consequat. </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3" name="Rectangle 2"/>
          <p:cNvSpPr/>
          <p:nvPr/>
        </p:nvSpPr>
        <p:spPr>
          <a:xfrm>
            <a:off x="1184856" y="3569539"/>
            <a:ext cx="9903854" cy="2377574"/>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justo magnis, dictum justo lorem ac quis. A venenatis, velit integer vivamus facilisi feugiat a per, hac a sit, wisi non, wisi ultrices vel sit curae consequat. A magna metus velit semper. Odio vel </a:t>
            </a:r>
            <a:r>
              <a:rPr lang="id-ID" sz="900" dirty="0">
                <a:solidFill>
                  <a:srgbClr val="000000"/>
                </a:solidFill>
                <a:latin typeface="Lato" panose="020F0502020204030203" pitchFamily="34" charset="0"/>
                <a:ea typeface="Lato" panose="020F0502020204030203" pitchFamily="34" charset="0"/>
                <a:cs typeface="Lato" panose="020F0502020204030203" pitchFamily="34" charset="0"/>
              </a:rPr>
              <a:t>sitLorem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justo magnis, dictum justo lorem ac quis. A venenatis, velit integer vivamus facilisi feugiat a per, hac a sit, wisi non, wisi ultrices vel sit curae consequat. A magna metus velit semper. Odio vel sit</a:t>
            </a:r>
            <a:endParaRPr lang="id-ID" sz="9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r>
              <a:rPr lang="id-ID" sz="900" dirty="0">
                <a:solidFill>
                  <a:srgbClr val="000000"/>
                </a:solidFill>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justo magnis, dictum justo lorem ac quis. A venenatis, velit integer vivamus facilisi feugiat a per, hac a sit, wisi non, wisi ultrices vel sit curae consequat. A magna metus velit semper. Odio vel sit</a:t>
            </a:r>
            <a:endParaRPr lang="id-ID" sz="9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r>
              <a:rPr lang="id-ID" sz="900" dirty="0">
                <a:solidFill>
                  <a:srgbClr val="000000"/>
                </a:solidFill>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4" name="Subtitle 2"/>
          <p:cNvSpPr txBox="1">
            <a:spLocks/>
          </p:cNvSpPr>
          <p:nvPr/>
        </p:nvSpPr>
        <p:spPr>
          <a:xfrm>
            <a:off x="3945270" y="744952"/>
            <a:ext cx="4383025" cy="588633"/>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36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Sample Column Text</a:t>
            </a:r>
          </a:p>
        </p:txBody>
      </p:sp>
    </p:spTree>
    <p:extLst>
      <p:ext uri="{BB962C8B-B14F-4D97-AF65-F5344CB8AC3E}">
        <p14:creationId xmlns:p14="http://schemas.microsoft.com/office/powerpoint/2010/main" val="2635180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18935" y="1899238"/>
            <a:ext cx="5338789" cy="1754326"/>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justo magnis, dictum justo lorem ac quis. A venenatis, velit integer vivamus facilisi feugiat a per, hac a sit, wisi non, wisi ultrices vel sit curae consequat. A magna metus velit semper. Odio vel sit placerat libero. Malesuada proin tortor penatibus dolor, sapien etiam turpis wisi ut tortor ut, turpis turpis tempus non lectus </a:t>
            </a:r>
            <a:r>
              <a:rPr lang="id-ID" sz="900" dirty="0">
                <a:solidFill>
                  <a:srgbClr val="000000"/>
                </a:solidFill>
                <a:latin typeface="Lato" panose="020F0502020204030203" pitchFamily="34" charset="0"/>
                <a:ea typeface="Lato" panose="020F0502020204030203" pitchFamily="34" charset="0"/>
                <a:cs typeface="Lato" panose="020F0502020204030203" pitchFamily="34" charset="0"/>
              </a:rPr>
              <a:t>euultrices vel sit curae consequat. </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3" name="Rectangle 2"/>
          <p:cNvSpPr/>
          <p:nvPr/>
        </p:nvSpPr>
        <p:spPr>
          <a:xfrm>
            <a:off x="5218934" y="3772483"/>
            <a:ext cx="5338789" cy="507831"/>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a:t>
            </a:r>
            <a:r>
              <a:rPr lang="id-ID" sz="900" dirty="0">
                <a:solidFill>
                  <a:srgbClr val="000000"/>
                </a:solidFill>
                <a:latin typeface="Lato" panose="020F0502020204030203" pitchFamily="34" charset="0"/>
                <a:ea typeface="Lato" panose="020F0502020204030203" pitchFamily="34" charset="0"/>
                <a:cs typeface="Lato" panose="020F0502020204030203" pitchFamily="34" charset="0"/>
              </a:rPr>
              <a:t>eros in auctor</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4" name="Rectangle 3"/>
          <p:cNvSpPr/>
          <p:nvPr/>
        </p:nvSpPr>
        <p:spPr>
          <a:xfrm>
            <a:off x="5218933" y="4399233"/>
            <a:ext cx="5338789" cy="1338828"/>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justo magnis, dictum justo lorem ac quis. A venenatis, velit integer vivamus facilisi feugiat a per, hac a sit, wisi non, wisi ultrices vel sit curae consequat. A magna metus velit semper. Odio vel sit</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5" name="Rectangle 4"/>
          <p:cNvSpPr/>
          <p:nvPr/>
        </p:nvSpPr>
        <p:spPr>
          <a:xfrm>
            <a:off x="1174471" y="1890296"/>
            <a:ext cx="3340773" cy="2793072"/>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justo magnis, dictum justo lorem ac quis. A venenatis, velit integer vivamus facilisi feugiat a per, hac a sit, wisi non, wisi ultrices vel sit curae consequat. A magna metus velit semper. Odio vel sit placerat libero. Malesuada proin tortor penatibus dolor, sapien etiam turpis wisi ut tortor ut, turpis turpis tempus non lectus </a:t>
            </a:r>
            <a:r>
              <a:rPr lang="id-ID" sz="900" dirty="0">
                <a:solidFill>
                  <a:srgbClr val="000000"/>
                </a:solidFill>
                <a:latin typeface="Lato" panose="020F0502020204030203" pitchFamily="34" charset="0"/>
                <a:ea typeface="Lato" panose="020F0502020204030203" pitchFamily="34" charset="0"/>
                <a:cs typeface="Lato" panose="020F0502020204030203" pitchFamily="34" charset="0"/>
              </a:rPr>
              <a:t>euultrices vel sit curae consequat. </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6" name="Rectangle 5"/>
          <p:cNvSpPr/>
          <p:nvPr/>
        </p:nvSpPr>
        <p:spPr>
          <a:xfrm>
            <a:off x="1174470" y="4650303"/>
            <a:ext cx="3340773" cy="923330"/>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a:t>
            </a:r>
            <a:r>
              <a:rPr lang="id-ID" sz="900" dirty="0">
                <a:solidFill>
                  <a:srgbClr val="000000"/>
                </a:solidFill>
                <a:latin typeface="Lato" panose="020F0502020204030203" pitchFamily="34" charset="0"/>
                <a:ea typeface="Lato" panose="020F0502020204030203" pitchFamily="34" charset="0"/>
                <a:cs typeface="Lato" panose="020F0502020204030203" pitchFamily="34" charset="0"/>
              </a:rPr>
              <a:t>eros in auctor</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7" name="Subtitle 2"/>
          <p:cNvSpPr txBox="1">
            <a:spLocks/>
          </p:cNvSpPr>
          <p:nvPr/>
        </p:nvSpPr>
        <p:spPr>
          <a:xfrm>
            <a:off x="4046600" y="859252"/>
            <a:ext cx="4003550" cy="588633"/>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36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Two Column Text</a:t>
            </a:r>
          </a:p>
        </p:txBody>
      </p:sp>
      <p:cxnSp>
        <p:nvCxnSpPr>
          <p:cNvPr id="8" name="Straight Connector 7"/>
          <p:cNvCxnSpPr/>
          <p:nvPr/>
        </p:nvCxnSpPr>
        <p:spPr>
          <a:xfrm>
            <a:off x="4867275" y="2032414"/>
            <a:ext cx="0" cy="22479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5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2794" y="2483582"/>
            <a:ext cx="3034938" cy="3000821"/>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justo magnis, dictum justo lorem ac quis. A venenatis, velit integer vivamus facilisi feugiat a per, hac a sit, wisi non, wisi ultrices vel sit curae consequat. A magna metus velit semper. Odio vel sit placerat libero. Malesuada proin tortor penatibus dolor, sapien etiam turpis wisi ut tortor ut, turpis turpis tempus non lectus </a:t>
            </a:r>
            <a:r>
              <a:rPr lang="id-ID" sz="900" dirty="0">
                <a:solidFill>
                  <a:srgbClr val="000000"/>
                </a:solidFill>
                <a:latin typeface="Lato" panose="020F0502020204030203" pitchFamily="34" charset="0"/>
                <a:ea typeface="Lato" panose="020F0502020204030203" pitchFamily="34" charset="0"/>
                <a:cs typeface="Lato" panose="020F0502020204030203" pitchFamily="34" charset="0"/>
              </a:rPr>
              <a:t>euultrices vel sit curae consequat. </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3" name="Rectangle 2"/>
          <p:cNvSpPr/>
          <p:nvPr/>
        </p:nvSpPr>
        <p:spPr>
          <a:xfrm>
            <a:off x="4721757" y="2483582"/>
            <a:ext cx="2825262" cy="923330"/>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a:t>
            </a:r>
            <a:r>
              <a:rPr lang="id-ID" sz="900" dirty="0">
                <a:solidFill>
                  <a:srgbClr val="000000"/>
                </a:solidFill>
                <a:latin typeface="Lato" panose="020F0502020204030203" pitchFamily="34" charset="0"/>
                <a:ea typeface="Lato" panose="020F0502020204030203" pitchFamily="34" charset="0"/>
                <a:cs typeface="Lato" panose="020F0502020204030203" pitchFamily="34" charset="0"/>
              </a:rPr>
              <a:t>eros in auctor</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4" name="Rectangle 3"/>
          <p:cNvSpPr/>
          <p:nvPr/>
        </p:nvSpPr>
        <p:spPr>
          <a:xfrm>
            <a:off x="4721757" y="3366389"/>
            <a:ext cx="2825262" cy="2585323"/>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justo magnis, dictum justo lorem ac quis. A venenatis, velit integer vivamus facilisi feugiat a per, hac a sit, wisi non, wisi ultrices vel sit curae consequat. A magna metus velit semper. Odio vel sit</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5" name="Rectangle 4"/>
          <p:cNvSpPr/>
          <p:nvPr/>
        </p:nvSpPr>
        <p:spPr>
          <a:xfrm>
            <a:off x="8131044" y="2483582"/>
            <a:ext cx="2825262" cy="923330"/>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a:t>
            </a:r>
            <a:r>
              <a:rPr lang="id-ID" sz="900" dirty="0">
                <a:solidFill>
                  <a:srgbClr val="000000"/>
                </a:solidFill>
                <a:latin typeface="Lato" panose="020F0502020204030203" pitchFamily="34" charset="0"/>
                <a:ea typeface="Lato" panose="020F0502020204030203" pitchFamily="34" charset="0"/>
                <a:cs typeface="Lato" panose="020F0502020204030203" pitchFamily="34" charset="0"/>
              </a:rPr>
              <a:t>eros in auctor</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6" name="Rectangle 5"/>
          <p:cNvSpPr/>
          <p:nvPr/>
        </p:nvSpPr>
        <p:spPr>
          <a:xfrm>
            <a:off x="8131044" y="3366389"/>
            <a:ext cx="2825262" cy="2585323"/>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justo magnis, dictum justo lorem ac quis. A venenatis, velit integer vivamus facilisi feugiat a per, hac a sit, wisi non, wisi ultrices vel sit curae consequat. A magna metus velit semper. Odio vel sit</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7" name="Subtitle 2"/>
          <p:cNvSpPr txBox="1">
            <a:spLocks/>
          </p:cNvSpPr>
          <p:nvPr/>
        </p:nvSpPr>
        <p:spPr>
          <a:xfrm>
            <a:off x="4046600" y="1159229"/>
            <a:ext cx="4003550" cy="588633"/>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36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Three Column Text</a:t>
            </a:r>
          </a:p>
        </p:txBody>
      </p:sp>
      <p:cxnSp>
        <p:nvCxnSpPr>
          <p:cNvPr id="8" name="Straight Connector 7"/>
          <p:cNvCxnSpPr/>
          <p:nvPr/>
        </p:nvCxnSpPr>
        <p:spPr>
          <a:xfrm>
            <a:off x="4381500" y="2619375"/>
            <a:ext cx="0" cy="22479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20025" y="2619375"/>
            <a:ext cx="0" cy="22479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00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2883" y="3484785"/>
            <a:ext cx="6139339" cy="1546577"/>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justo magnis, dictum justo lorem ac quis. A venenatis, velit integer vivamus facilisi feugiat a per, hac a sit, wisi non, wisi ultrices vel sit curae consequat. A magna metus velit semper. Odio vel sit placerat libero. Malesuada proin tortor penatibus dolor, sapien etiam turpis wisi ut tortor ut, turpis turpis tempus non lectus </a:t>
            </a:r>
            <a:r>
              <a:rPr lang="id-ID" sz="900" dirty="0">
                <a:solidFill>
                  <a:srgbClr val="000000"/>
                </a:solidFill>
                <a:latin typeface="Lato" panose="020F0502020204030203" pitchFamily="34" charset="0"/>
                <a:ea typeface="Lato" panose="020F0502020204030203" pitchFamily="34" charset="0"/>
                <a:cs typeface="Lato" panose="020F0502020204030203" pitchFamily="34" charset="0"/>
              </a:rPr>
              <a:t>euultrices vel sit curae consequat. </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3" name="Subtitle 2"/>
          <p:cNvSpPr txBox="1">
            <a:spLocks/>
          </p:cNvSpPr>
          <p:nvPr/>
        </p:nvSpPr>
        <p:spPr>
          <a:xfrm>
            <a:off x="1240171" y="2240377"/>
            <a:ext cx="3103230" cy="1512473"/>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sz="3600"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Another Simple Text Slide</a:t>
            </a:r>
          </a:p>
        </p:txBody>
      </p:sp>
      <p:sp>
        <p:nvSpPr>
          <p:cNvPr id="4" name="Rectangle 3"/>
          <p:cNvSpPr/>
          <p:nvPr/>
        </p:nvSpPr>
        <p:spPr>
          <a:xfrm>
            <a:off x="5072882" y="2240377"/>
            <a:ext cx="6139339" cy="1131079"/>
          </a:xfrm>
          <a:prstGeom prst="rect">
            <a:avLst/>
          </a:prstGeom>
        </p:spPr>
        <p:txBody>
          <a:bodyPr wrap="square">
            <a:spAutoFit/>
          </a:bodyPr>
          <a:lstStyle/>
          <a:p>
            <a:pPr algn="just">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justo magnis, dictum justo lorem ac quis. A venenatis, velit integer vivamus facilisi feugiat a per, hac a sit, wisi non, wisi</a:t>
            </a:r>
            <a:endParaRPr lang="id-ID" sz="9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67547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93438" y="4149130"/>
            <a:ext cx="4476061" cy="923330"/>
          </a:xfrm>
          <a:prstGeom prst="rect">
            <a:avLst/>
          </a:prstGeom>
        </p:spPr>
        <p:txBody>
          <a:bodyPr wrap="square">
            <a:spAutoFit/>
          </a:bodyPr>
          <a:lstStyle/>
          <a:p>
            <a:pPr algn="just">
              <a:lnSpc>
                <a:spcPct val="150000"/>
              </a:lnSpc>
            </a:pPr>
            <a:r>
              <a:rPr lang="id-ID" sz="900" dirty="0">
                <a:latin typeface="Lato" panose="020F0502020204030203" pitchFamily="34" charset="0"/>
                <a:ea typeface="Lato" panose="020F0502020204030203" pitchFamily="34" charset="0"/>
                <a:cs typeface="Lato" panose="020F0502020204030203" pitchFamily="34" charset="0"/>
              </a:rPr>
              <a:t>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a:t>
            </a:r>
          </a:p>
        </p:txBody>
      </p:sp>
      <p:sp>
        <p:nvSpPr>
          <p:cNvPr id="7" name="Rectangle 6"/>
          <p:cNvSpPr/>
          <p:nvPr/>
        </p:nvSpPr>
        <p:spPr>
          <a:xfrm>
            <a:off x="5493438" y="3225800"/>
            <a:ext cx="4476061" cy="923330"/>
          </a:xfrm>
          <a:prstGeom prst="rect">
            <a:avLst/>
          </a:prstGeom>
        </p:spPr>
        <p:txBody>
          <a:bodyPr wrap="square">
            <a:spAutoFit/>
          </a:bodyPr>
          <a:lstStyle/>
          <a:p>
            <a:pPr algn="just">
              <a:lnSpc>
                <a:spcPct val="150000"/>
              </a:lnSpc>
            </a:pPr>
            <a:r>
              <a:rPr lang="id-ID" sz="900" dirty="0">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a:t>
            </a:r>
          </a:p>
        </p:txBody>
      </p:sp>
      <p:sp>
        <p:nvSpPr>
          <p:cNvPr id="11" name="Rectangle 10"/>
          <p:cNvSpPr/>
          <p:nvPr/>
        </p:nvSpPr>
        <p:spPr>
          <a:xfrm>
            <a:off x="5493438" y="2302470"/>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ABOUT SLIDE</a:t>
            </a:r>
          </a:p>
        </p:txBody>
      </p:sp>
      <p:cxnSp>
        <p:nvCxnSpPr>
          <p:cNvPr id="12" name="Straight Connector 11"/>
          <p:cNvCxnSpPr/>
          <p:nvPr/>
        </p:nvCxnSpPr>
        <p:spPr>
          <a:xfrm>
            <a:off x="5586567" y="2948801"/>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0"/>
          </p:nvPr>
        </p:nvSpPr>
        <p:spPr/>
      </p:sp>
    </p:spTree>
    <p:extLst>
      <p:ext uri="{BB962C8B-B14F-4D97-AF65-F5344CB8AC3E}">
        <p14:creationId xmlns:p14="http://schemas.microsoft.com/office/powerpoint/2010/main" val="239163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4791075" y="916439"/>
            <a:ext cx="2522083" cy="62411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3600" b="1" dirty="0">
                <a:solidFill>
                  <a:schemeClr val="bg2">
                    <a:lumMod val="10000"/>
                  </a:schemeClr>
                </a:solidFill>
                <a:latin typeface="Kelson Sans" panose="02000500000000000000" pitchFamily="50" charset="0"/>
                <a:ea typeface="Lato" panose="020F0502020204030203" pitchFamily="34" charset="0"/>
                <a:cs typeface="Lato" panose="020F0502020204030203" pitchFamily="34" charset="0"/>
              </a:rPr>
              <a:t>OUR GOALS</a:t>
            </a:r>
          </a:p>
        </p:txBody>
      </p:sp>
      <p:sp>
        <p:nvSpPr>
          <p:cNvPr id="7" name="Rectangle 6"/>
          <p:cNvSpPr/>
          <p:nvPr/>
        </p:nvSpPr>
        <p:spPr>
          <a:xfrm>
            <a:off x="2240068" y="1917808"/>
            <a:ext cx="7711861" cy="507831"/>
          </a:xfrm>
          <a:prstGeom prst="rect">
            <a:avLst/>
          </a:prstGeom>
        </p:spPr>
        <p:txBody>
          <a:bodyPr wrap="square">
            <a:spAutoFit/>
          </a:bodyPr>
          <a:lstStyle/>
          <a:p>
            <a:pPr algn="ctr">
              <a:lnSpc>
                <a:spcPct val="150000"/>
              </a:lnSpc>
            </a:pPr>
            <a:r>
              <a:rPr lang="id-ID" sz="900" i="0" dirty="0">
                <a:solidFill>
                  <a:srgbClr val="000000"/>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Lorem ipsum dolor sit amet, lacus nulla ac netus nibh aliquet, porttitor </a:t>
            </a:r>
            <a:endParaRPr lang="id-ID" sz="900" dirty="0">
              <a:latin typeface="Lato" panose="020F0502020204030203" pitchFamily="34" charset="0"/>
              <a:ea typeface="Lato" panose="020F0502020204030203" pitchFamily="34" charset="0"/>
              <a:cs typeface="Lato" panose="020F0502020204030203" pitchFamily="34" charset="0"/>
            </a:endParaRPr>
          </a:p>
        </p:txBody>
      </p:sp>
      <p:sp>
        <p:nvSpPr>
          <p:cNvPr id="11" name="Rectangle 10"/>
          <p:cNvSpPr/>
          <p:nvPr/>
        </p:nvSpPr>
        <p:spPr>
          <a:xfrm>
            <a:off x="914400" y="3124261"/>
            <a:ext cx="2895600" cy="28956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p:cNvSpPr/>
          <p:nvPr/>
        </p:nvSpPr>
        <p:spPr>
          <a:xfrm>
            <a:off x="4648200" y="3124261"/>
            <a:ext cx="2895600" cy="28956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8382000" y="3124261"/>
            <a:ext cx="2895600" cy="28956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Shape 4917"/>
          <p:cNvSpPr/>
          <p:nvPr/>
        </p:nvSpPr>
        <p:spPr>
          <a:xfrm>
            <a:off x="9575625" y="3992903"/>
            <a:ext cx="508348" cy="504797"/>
          </a:xfrm>
          <a:custGeom>
            <a:avLst/>
            <a:gdLst/>
            <a:ahLst/>
            <a:cxnLst/>
            <a:rect l="0" t="0" r="0" b="0"/>
            <a:pathLst>
              <a:path w="120000" h="120000" extrusionOk="0">
                <a:moveTo>
                  <a:pt x="103054" y="71960"/>
                </a:moveTo>
                <a:lnTo>
                  <a:pt x="103054" y="71960"/>
                </a:lnTo>
                <a:cubicBezTo>
                  <a:pt x="103054" y="76146"/>
                  <a:pt x="101674" y="78936"/>
                  <a:pt x="98916" y="81727"/>
                </a:cubicBezTo>
                <a:cubicBezTo>
                  <a:pt x="98916" y="83122"/>
                  <a:pt x="108571" y="94485"/>
                  <a:pt x="103054" y="100066"/>
                </a:cubicBezTo>
                <a:cubicBezTo>
                  <a:pt x="100295" y="104252"/>
                  <a:pt x="100295" y="104252"/>
                  <a:pt x="100295" y="104252"/>
                </a:cubicBezTo>
                <a:cubicBezTo>
                  <a:pt x="96157" y="108438"/>
                  <a:pt x="84926" y="101461"/>
                  <a:pt x="82167" y="98671"/>
                </a:cubicBezTo>
                <a:cubicBezTo>
                  <a:pt x="79408" y="101461"/>
                  <a:pt x="75270" y="102857"/>
                  <a:pt x="71133" y="104252"/>
                </a:cubicBezTo>
                <a:cubicBezTo>
                  <a:pt x="72512" y="104252"/>
                  <a:pt x="72512" y="104252"/>
                  <a:pt x="72512" y="104252"/>
                </a:cubicBezTo>
                <a:cubicBezTo>
                  <a:pt x="72512" y="104252"/>
                  <a:pt x="69753" y="119800"/>
                  <a:pt x="61280" y="119800"/>
                </a:cubicBezTo>
                <a:cubicBezTo>
                  <a:pt x="58522" y="119800"/>
                  <a:pt x="58522" y="119800"/>
                  <a:pt x="58522" y="119800"/>
                </a:cubicBezTo>
                <a:cubicBezTo>
                  <a:pt x="51625" y="119800"/>
                  <a:pt x="48669" y="105647"/>
                  <a:pt x="47290" y="102857"/>
                </a:cubicBezTo>
                <a:cubicBezTo>
                  <a:pt x="44532" y="102857"/>
                  <a:pt x="40394" y="101461"/>
                  <a:pt x="37635" y="98671"/>
                </a:cubicBezTo>
                <a:cubicBezTo>
                  <a:pt x="37635" y="100066"/>
                  <a:pt x="37635" y="100066"/>
                  <a:pt x="37635" y="100066"/>
                </a:cubicBezTo>
                <a:cubicBezTo>
                  <a:pt x="37635" y="100066"/>
                  <a:pt x="25024" y="109833"/>
                  <a:pt x="19507" y="102857"/>
                </a:cubicBezTo>
                <a:cubicBezTo>
                  <a:pt x="16748" y="101461"/>
                  <a:pt x="16748" y="101461"/>
                  <a:pt x="16748" y="101461"/>
                </a:cubicBezTo>
                <a:cubicBezTo>
                  <a:pt x="12610" y="95880"/>
                  <a:pt x="19507" y="84518"/>
                  <a:pt x="20886" y="81727"/>
                </a:cubicBezTo>
                <a:cubicBezTo>
                  <a:pt x="19507" y="78936"/>
                  <a:pt x="18128" y="76146"/>
                  <a:pt x="16748" y="71960"/>
                </a:cubicBezTo>
                <a:cubicBezTo>
                  <a:pt x="13990" y="71960"/>
                  <a:pt x="0" y="67574"/>
                  <a:pt x="0" y="60598"/>
                </a:cubicBezTo>
                <a:cubicBezTo>
                  <a:pt x="0" y="57807"/>
                  <a:pt x="0" y="57807"/>
                  <a:pt x="0" y="57807"/>
                </a:cubicBezTo>
                <a:cubicBezTo>
                  <a:pt x="0" y="50830"/>
                  <a:pt x="13990" y="47840"/>
                  <a:pt x="16748" y="47840"/>
                </a:cubicBezTo>
                <a:cubicBezTo>
                  <a:pt x="18128" y="43654"/>
                  <a:pt x="19507" y="40863"/>
                  <a:pt x="20886" y="36677"/>
                </a:cubicBezTo>
                <a:cubicBezTo>
                  <a:pt x="19507" y="35282"/>
                  <a:pt x="11231" y="22524"/>
                  <a:pt x="16748" y="18338"/>
                </a:cubicBezTo>
                <a:cubicBezTo>
                  <a:pt x="19507" y="15548"/>
                  <a:pt x="19507" y="15548"/>
                  <a:pt x="19507" y="15548"/>
                </a:cubicBezTo>
                <a:cubicBezTo>
                  <a:pt x="23645" y="9966"/>
                  <a:pt x="34876" y="18338"/>
                  <a:pt x="37635" y="19734"/>
                </a:cubicBezTo>
                <a:cubicBezTo>
                  <a:pt x="40394" y="18338"/>
                  <a:pt x="44532" y="16943"/>
                  <a:pt x="47290" y="15548"/>
                </a:cubicBezTo>
                <a:cubicBezTo>
                  <a:pt x="48669" y="12757"/>
                  <a:pt x="53004" y="0"/>
                  <a:pt x="58522" y="0"/>
                </a:cubicBezTo>
                <a:cubicBezTo>
                  <a:pt x="61280" y="0"/>
                  <a:pt x="61280" y="0"/>
                  <a:pt x="61280" y="0"/>
                </a:cubicBezTo>
                <a:cubicBezTo>
                  <a:pt x="68177" y="0"/>
                  <a:pt x="71133" y="11362"/>
                  <a:pt x="72512" y="15548"/>
                </a:cubicBezTo>
                <a:cubicBezTo>
                  <a:pt x="75270" y="16943"/>
                  <a:pt x="79408" y="18338"/>
                  <a:pt x="82167" y="19734"/>
                </a:cubicBezTo>
                <a:cubicBezTo>
                  <a:pt x="84926" y="18338"/>
                  <a:pt x="96157" y="11362"/>
                  <a:pt x="100295" y="15548"/>
                </a:cubicBezTo>
                <a:cubicBezTo>
                  <a:pt x="103054" y="18338"/>
                  <a:pt x="103054" y="18338"/>
                  <a:pt x="103054" y="18338"/>
                </a:cubicBezTo>
                <a:cubicBezTo>
                  <a:pt x="108571" y="23920"/>
                  <a:pt x="101674" y="33887"/>
                  <a:pt x="98916" y="36677"/>
                </a:cubicBezTo>
                <a:cubicBezTo>
                  <a:pt x="101674" y="40863"/>
                  <a:pt x="103054" y="43654"/>
                  <a:pt x="103054" y="47840"/>
                </a:cubicBezTo>
                <a:cubicBezTo>
                  <a:pt x="104433" y="47840"/>
                  <a:pt x="119802" y="49435"/>
                  <a:pt x="119802" y="57807"/>
                </a:cubicBezTo>
                <a:cubicBezTo>
                  <a:pt x="119802" y="60598"/>
                  <a:pt x="119802" y="60598"/>
                  <a:pt x="119802" y="60598"/>
                </a:cubicBezTo>
                <a:cubicBezTo>
                  <a:pt x="119802" y="67574"/>
                  <a:pt x="107192" y="70365"/>
                  <a:pt x="103054" y="71960"/>
                </a:cubicBezTo>
                <a:close/>
                <a:moveTo>
                  <a:pt x="59901" y="25315"/>
                </a:moveTo>
                <a:lnTo>
                  <a:pt x="59901" y="25315"/>
                </a:lnTo>
                <a:cubicBezTo>
                  <a:pt x="41773" y="25315"/>
                  <a:pt x="26403" y="40863"/>
                  <a:pt x="26403" y="59202"/>
                </a:cubicBezTo>
                <a:cubicBezTo>
                  <a:pt x="26403" y="78936"/>
                  <a:pt x="41773" y="93089"/>
                  <a:pt x="59901" y="93089"/>
                </a:cubicBezTo>
                <a:cubicBezTo>
                  <a:pt x="78029" y="93089"/>
                  <a:pt x="93399" y="78936"/>
                  <a:pt x="93399" y="59202"/>
                </a:cubicBezTo>
                <a:cubicBezTo>
                  <a:pt x="93399" y="40863"/>
                  <a:pt x="78029" y="25315"/>
                  <a:pt x="59901" y="25315"/>
                </a:cubicBezTo>
                <a:close/>
                <a:moveTo>
                  <a:pt x="59901" y="81727"/>
                </a:moveTo>
                <a:lnTo>
                  <a:pt x="59901" y="81727"/>
                </a:lnTo>
                <a:cubicBezTo>
                  <a:pt x="47290" y="81727"/>
                  <a:pt x="37635" y="71960"/>
                  <a:pt x="37635" y="59202"/>
                </a:cubicBezTo>
                <a:cubicBezTo>
                  <a:pt x="37635" y="46445"/>
                  <a:pt x="47290" y="36677"/>
                  <a:pt x="59901" y="36677"/>
                </a:cubicBezTo>
                <a:cubicBezTo>
                  <a:pt x="72512" y="36677"/>
                  <a:pt x="82167" y="46445"/>
                  <a:pt x="82167" y="59202"/>
                </a:cubicBezTo>
                <a:cubicBezTo>
                  <a:pt x="82167" y="71960"/>
                  <a:pt x="72512" y="81727"/>
                  <a:pt x="59901" y="81727"/>
                </a:cubicBezTo>
                <a:close/>
                <a:moveTo>
                  <a:pt x="59901" y="47840"/>
                </a:moveTo>
                <a:lnTo>
                  <a:pt x="59901" y="47840"/>
                </a:lnTo>
                <a:cubicBezTo>
                  <a:pt x="54384" y="47840"/>
                  <a:pt x="48669" y="53621"/>
                  <a:pt x="48669" y="59202"/>
                </a:cubicBezTo>
                <a:cubicBezTo>
                  <a:pt x="48669" y="66179"/>
                  <a:pt x="54384" y="70365"/>
                  <a:pt x="59901" y="70365"/>
                </a:cubicBezTo>
                <a:cubicBezTo>
                  <a:pt x="65418" y="70365"/>
                  <a:pt x="71133" y="66179"/>
                  <a:pt x="71133" y="59202"/>
                </a:cubicBezTo>
                <a:cubicBezTo>
                  <a:pt x="71133" y="53621"/>
                  <a:pt x="65418" y="47840"/>
                  <a:pt x="59901" y="47840"/>
                </a:cubicBezTo>
                <a:close/>
              </a:path>
            </a:pathLst>
          </a:custGeom>
          <a:solidFill>
            <a:schemeClr val="bg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15" name="Shape 4951"/>
          <p:cNvSpPr/>
          <p:nvPr/>
        </p:nvSpPr>
        <p:spPr>
          <a:xfrm>
            <a:off x="5843668" y="4002231"/>
            <a:ext cx="504663" cy="4790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16" name="Shape 5005"/>
          <p:cNvSpPr/>
          <p:nvPr/>
        </p:nvSpPr>
        <p:spPr>
          <a:xfrm>
            <a:off x="2109868" y="4029426"/>
            <a:ext cx="504663" cy="456893"/>
          </a:xfrm>
          <a:custGeom>
            <a:avLst/>
            <a:gdLst/>
            <a:ahLst/>
            <a:cxnLst/>
            <a:rect l="0" t="0" r="0" b="0"/>
            <a:pathLst>
              <a:path w="120000" h="120000" extrusionOk="0">
                <a:moveTo>
                  <a:pt x="118405" y="118238"/>
                </a:moveTo>
                <a:lnTo>
                  <a:pt x="118405" y="118238"/>
                </a:lnTo>
                <a:cubicBezTo>
                  <a:pt x="81727" y="70018"/>
                  <a:pt x="81727" y="70018"/>
                  <a:pt x="81727" y="70018"/>
                </a:cubicBezTo>
                <a:cubicBezTo>
                  <a:pt x="118405" y="31045"/>
                  <a:pt x="118405" y="31045"/>
                  <a:pt x="118405" y="31045"/>
                </a:cubicBezTo>
                <a:cubicBezTo>
                  <a:pt x="119800" y="32587"/>
                  <a:pt x="119800" y="34348"/>
                  <a:pt x="119800" y="35889"/>
                </a:cubicBezTo>
                <a:cubicBezTo>
                  <a:pt x="119800" y="113614"/>
                  <a:pt x="119800" y="113614"/>
                  <a:pt x="119800" y="113614"/>
                </a:cubicBezTo>
                <a:cubicBezTo>
                  <a:pt x="119800" y="115155"/>
                  <a:pt x="119800" y="116697"/>
                  <a:pt x="118405" y="118238"/>
                </a:cubicBezTo>
                <a:close/>
                <a:moveTo>
                  <a:pt x="1395" y="31045"/>
                </a:moveTo>
                <a:lnTo>
                  <a:pt x="1395" y="31045"/>
                </a:lnTo>
                <a:cubicBezTo>
                  <a:pt x="2790" y="29504"/>
                  <a:pt x="4186" y="29504"/>
                  <a:pt x="5581" y="29504"/>
                </a:cubicBezTo>
                <a:cubicBezTo>
                  <a:pt x="36677" y="29504"/>
                  <a:pt x="36677" y="29504"/>
                  <a:pt x="36677" y="29504"/>
                </a:cubicBezTo>
                <a:cubicBezTo>
                  <a:pt x="36677" y="31045"/>
                  <a:pt x="35083" y="32587"/>
                  <a:pt x="35083" y="35889"/>
                </a:cubicBezTo>
                <a:cubicBezTo>
                  <a:pt x="35083" y="38972"/>
                  <a:pt x="36677" y="42055"/>
                  <a:pt x="39468" y="43596"/>
                </a:cubicBezTo>
                <a:lnTo>
                  <a:pt x="39468" y="43596"/>
                </a:lnTo>
                <a:cubicBezTo>
                  <a:pt x="52026" y="59229"/>
                  <a:pt x="52026" y="59229"/>
                  <a:pt x="52026" y="59229"/>
                </a:cubicBezTo>
                <a:lnTo>
                  <a:pt x="52026" y="59229"/>
                </a:lnTo>
                <a:cubicBezTo>
                  <a:pt x="53621" y="60770"/>
                  <a:pt x="56411" y="62311"/>
                  <a:pt x="60598" y="62311"/>
                </a:cubicBezTo>
                <a:cubicBezTo>
                  <a:pt x="63388" y="62311"/>
                  <a:pt x="66179" y="60770"/>
                  <a:pt x="67574" y="59229"/>
                </a:cubicBezTo>
                <a:lnTo>
                  <a:pt x="67574" y="59229"/>
                </a:lnTo>
                <a:cubicBezTo>
                  <a:pt x="81727" y="43596"/>
                  <a:pt x="81727" y="43596"/>
                  <a:pt x="81727" y="43596"/>
                </a:cubicBezTo>
                <a:lnTo>
                  <a:pt x="81727" y="43596"/>
                </a:lnTo>
                <a:cubicBezTo>
                  <a:pt x="83122" y="42055"/>
                  <a:pt x="84518" y="38972"/>
                  <a:pt x="84518" y="35889"/>
                </a:cubicBezTo>
                <a:cubicBezTo>
                  <a:pt x="84518" y="32587"/>
                  <a:pt x="84518" y="31045"/>
                  <a:pt x="83122" y="29504"/>
                </a:cubicBezTo>
                <a:cubicBezTo>
                  <a:pt x="114019" y="29504"/>
                  <a:pt x="114019" y="29504"/>
                  <a:pt x="114019" y="29504"/>
                </a:cubicBezTo>
                <a:cubicBezTo>
                  <a:pt x="115415" y="29504"/>
                  <a:pt x="116810" y="29504"/>
                  <a:pt x="118405" y="31045"/>
                </a:cubicBezTo>
                <a:cubicBezTo>
                  <a:pt x="60598" y="81027"/>
                  <a:pt x="60598" y="81027"/>
                  <a:pt x="60598" y="81027"/>
                </a:cubicBezTo>
                <a:lnTo>
                  <a:pt x="1395" y="31045"/>
                </a:lnTo>
                <a:close/>
                <a:moveTo>
                  <a:pt x="63388" y="54605"/>
                </a:moveTo>
                <a:lnTo>
                  <a:pt x="63388" y="54605"/>
                </a:lnTo>
                <a:cubicBezTo>
                  <a:pt x="63388" y="56146"/>
                  <a:pt x="61993" y="56146"/>
                  <a:pt x="60598" y="56146"/>
                </a:cubicBezTo>
                <a:cubicBezTo>
                  <a:pt x="59202" y="56146"/>
                  <a:pt x="57807" y="56146"/>
                  <a:pt x="56411" y="54605"/>
                </a:cubicBezTo>
                <a:cubicBezTo>
                  <a:pt x="43654" y="38972"/>
                  <a:pt x="43654" y="38972"/>
                  <a:pt x="43654" y="38972"/>
                </a:cubicBezTo>
                <a:cubicBezTo>
                  <a:pt x="42259" y="38972"/>
                  <a:pt x="40863" y="37431"/>
                  <a:pt x="40863" y="35889"/>
                </a:cubicBezTo>
                <a:cubicBezTo>
                  <a:pt x="40863" y="31045"/>
                  <a:pt x="43654" y="29504"/>
                  <a:pt x="46445" y="29504"/>
                </a:cubicBezTo>
                <a:cubicBezTo>
                  <a:pt x="47840" y="29504"/>
                  <a:pt x="49235" y="29504"/>
                  <a:pt x="50631" y="31045"/>
                </a:cubicBezTo>
                <a:cubicBezTo>
                  <a:pt x="55016" y="34348"/>
                  <a:pt x="55016" y="34348"/>
                  <a:pt x="55016" y="34348"/>
                </a:cubicBezTo>
                <a:cubicBezTo>
                  <a:pt x="55016" y="6165"/>
                  <a:pt x="55016" y="6165"/>
                  <a:pt x="55016" y="6165"/>
                </a:cubicBezTo>
                <a:cubicBezTo>
                  <a:pt x="55016" y="3082"/>
                  <a:pt x="56411" y="0"/>
                  <a:pt x="60598" y="0"/>
                </a:cubicBezTo>
                <a:cubicBezTo>
                  <a:pt x="63388" y="0"/>
                  <a:pt x="66179" y="3082"/>
                  <a:pt x="66179" y="6165"/>
                </a:cubicBezTo>
                <a:cubicBezTo>
                  <a:pt x="66179" y="34348"/>
                  <a:pt x="66179" y="34348"/>
                  <a:pt x="66179" y="34348"/>
                </a:cubicBezTo>
                <a:cubicBezTo>
                  <a:pt x="68970" y="31045"/>
                  <a:pt x="68970" y="31045"/>
                  <a:pt x="68970" y="31045"/>
                </a:cubicBezTo>
                <a:cubicBezTo>
                  <a:pt x="70365" y="29504"/>
                  <a:pt x="71760" y="29504"/>
                  <a:pt x="73156" y="29504"/>
                </a:cubicBezTo>
                <a:cubicBezTo>
                  <a:pt x="76146" y="29504"/>
                  <a:pt x="78936" y="31045"/>
                  <a:pt x="78936" y="35889"/>
                </a:cubicBezTo>
                <a:cubicBezTo>
                  <a:pt x="78936" y="37431"/>
                  <a:pt x="78936" y="38972"/>
                  <a:pt x="77541" y="38972"/>
                </a:cubicBezTo>
                <a:lnTo>
                  <a:pt x="63388" y="54605"/>
                </a:lnTo>
                <a:close/>
                <a:moveTo>
                  <a:pt x="1395" y="118238"/>
                </a:moveTo>
                <a:lnTo>
                  <a:pt x="1395" y="118238"/>
                </a:lnTo>
                <a:cubicBezTo>
                  <a:pt x="0" y="116697"/>
                  <a:pt x="0" y="115155"/>
                  <a:pt x="0" y="113614"/>
                </a:cubicBezTo>
                <a:cubicBezTo>
                  <a:pt x="0" y="35889"/>
                  <a:pt x="0" y="35889"/>
                  <a:pt x="0" y="35889"/>
                </a:cubicBezTo>
                <a:cubicBezTo>
                  <a:pt x="0" y="34348"/>
                  <a:pt x="0" y="32587"/>
                  <a:pt x="1395" y="31045"/>
                </a:cubicBezTo>
                <a:cubicBezTo>
                  <a:pt x="38073" y="70018"/>
                  <a:pt x="38073" y="70018"/>
                  <a:pt x="38073" y="70018"/>
                </a:cubicBezTo>
                <a:lnTo>
                  <a:pt x="1395" y="118238"/>
                </a:lnTo>
                <a:close/>
                <a:moveTo>
                  <a:pt x="60598" y="93357"/>
                </a:moveTo>
                <a:lnTo>
                  <a:pt x="60598" y="93357"/>
                </a:lnTo>
                <a:cubicBezTo>
                  <a:pt x="76146" y="76183"/>
                  <a:pt x="76146" y="76183"/>
                  <a:pt x="76146" y="76183"/>
                </a:cubicBezTo>
                <a:cubicBezTo>
                  <a:pt x="118405" y="118238"/>
                  <a:pt x="118405" y="118238"/>
                  <a:pt x="118405" y="118238"/>
                </a:cubicBezTo>
                <a:cubicBezTo>
                  <a:pt x="116810" y="119779"/>
                  <a:pt x="115415" y="119779"/>
                  <a:pt x="114019" y="119779"/>
                </a:cubicBezTo>
                <a:cubicBezTo>
                  <a:pt x="5581" y="119779"/>
                  <a:pt x="5581" y="119779"/>
                  <a:pt x="5581" y="119779"/>
                </a:cubicBezTo>
                <a:cubicBezTo>
                  <a:pt x="4186" y="119779"/>
                  <a:pt x="2790" y="119779"/>
                  <a:pt x="1395" y="118238"/>
                </a:cubicBezTo>
                <a:cubicBezTo>
                  <a:pt x="45049" y="76183"/>
                  <a:pt x="45049" y="76183"/>
                  <a:pt x="45049" y="76183"/>
                </a:cubicBezTo>
                <a:lnTo>
                  <a:pt x="60598" y="93357"/>
                </a:lnTo>
                <a:close/>
              </a:path>
            </a:pathLst>
          </a:custGeom>
          <a:solidFill>
            <a:schemeClr val="bg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17" name="Subtitle 2"/>
          <p:cNvSpPr txBox="1">
            <a:spLocks/>
          </p:cNvSpPr>
          <p:nvPr/>
        </p:nvSpPr>
        <p:spPr>
          <a:xfrm>
            <a:off x="1383939" y="4664315"/>
            <a:ext cx="1956520" cy="384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pc="300" dirty="0">
                <a:solidFill>
                  <a:schemeClr val="bg1"/>
                </a:solidFill>
                <a:latin typeface="Lato" panose="020F0502020204030203" pitchFamily="34" charset="0"/>
                <a:ea typeface="Lato" panose="020F0502020204030203" pitchFamily="34" charset="0"/>
                <a:cs typeface="Lato" panose="020F0502020204030203" pitchFamily="34" charset="0"/>
              </a:rPr>
              <a:t>Realistic</a:t>
            </a:r>
          </a:p>
        </p:txBody>
      </p:sp>
      <p:sp>
        <p:nvSpPr>
          <p:cNvPr id="18" name="Subtitle 2"/>
          <p:cNvSpPr txBox="1">
            <a:spLocks/>
          </p:cNvSpPr>
          <p:nvPr/>
        </p:nvSpPr>
        <p:spPr>
          <a:xfrm>
            <a:off x="4893803" y="4664315"/>
            <a:ext cx="2411735" cy="384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pc="300" dirty="0">
                <a:solidFill>
                  <a:schemeClr val="bg1"/>
                </a:solidFill>
                <a:latin typeface="Lato" panose="020F0502020204030203" pitchFamily="34" charset="0"/>
                <a:ea typeface="Lato" panose="020F0502020204030203" pitchFamily="34" charset="0"/>
                <a:cs typeface="Lato" panose="020F0502020204030203" pitchFamily="34" charset="0"/>
              </a:rPr>
              <a:t>Measurable</a:t>
            </a:r>
          </a:p>
        </p:txBody>
      </p:sp>
      <p:sp>
        <p:nvSpPr>
          <p:cNvPr id="19" name="Subtitle 2"/>
          <p:cNvSpPr txBox="1">
            <a:spLocks/>
          </p:cNvSpPr>
          <p:nvPr/>
        </p:nvSpPr>
        <p:spPr>
          <a:xfrm>
            <a:off x="8681081" y="4664315"/>
            <a:ext cx="2297437" cy="384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pc="300" dirty="0">
                <a:solidFill>
                  <a:schemeClr val="bg1"/>
                </a:solidFill>
                <a:latin typeface="Lato" panose="020F0502020204030203" pitchFamily="34" charset="0"/>
                <a:ea typeface="Lato" panose="020F0502020204030203" pitchFamily="34" charset="0"/>
                <a:cs typeface="Lato" panose="020F0502020204030203" pitchFamily="34" charset="0"/>
              </a:rPr>
              <a:t>Achievable</a:t>
            </a:r>
          </a:p>
        </p:txBody>
      </p:sp>
      <p:cxnSp>
        <p:nvCxnSpPr>
          <p:cNvPr id="20" name="Straight Connector 19"/>
          <p:cNvCxnSpPr/>
          <p:nvPr/>
        </p:nvCxnSpPr>
        <p:spPr>
          <a:xfrm>
            <a:off x="4878842" y="1508119"/>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Tree>
    <p:extLst>
      <p:ext uri="{BB962C8B-B14F-4D97-AF65-F5344CB8AC3E}">
        <p14:creationId xmlns:p14="http://schemas.microsoft.com/office/powerpoint/2010/main" val="144172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60475" y="2040404"/>
            <a:ext cx="5740400" cy="2308324"/>
          </a:xfrm>
          <a:prstGeom prst="rect">
            <a:avLst/>
          </a:prstGeom>
        </p:spPr>
        <p:txBody>
          <a:bodyPr wrap="square">
            <a:spAutoFit/>
          </a:bodyPr>
          <a:lstStyle/>
          <a:p>
            <a:pPr>
              <a:lnSpc>
                <a:spcPct val="150000"/>
              </a:lnSpc>
            </a:pPr>
            <a:r>
              <a:rPr lang="id-ID" sz="2400" dirty="0">
                <a:latin typeface="Kelson Sans" panose="02000500000000000000" pitchFamily="50" charset="0"/>
                <a:ea typeface="Lato" panose="020F0502020204030203" pitchFamily="34" charset="0"/>
                <a:cs typeface="Lato" panose="020F0502020204030203" pitchFamily="34" charset="0"/>
              </a:rPr>
              <a:t>“ I like people. They're entertaining. I just may laugh at different things than most people. I laugh at mistakes. I laugh at how you recover from mistakes. ”</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54616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905500" y="1193800"/>
            <a:ext cx="6286500" cy="14224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a:off x="5908169" y="4038600"/>
            <a:ext cx="6286500" cy="14224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p:cNvSpPr/>
          <p:nvPr/>
        </p:nvSpPr>
        <p:spPr>
          <a:xfrm>
            <a:off x="5910838" y="2616200"/>
            <a:ext cx="6286500" cy="14224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Shape 4917"/>
          <p:cNvSpPr/>
          <p:nvPr/>
        </p:nvSpPr>
        <p:spPr>
          <a:xfrm>
            <a:off x="6201546" y="4481234"/>
            <a:ext cx="508348" cy="504797"/>
          </a:xfrm>
          <a:custGeom>
            <a:avLst/>
            <a:gdLst/>
            <a:ahLst/>
            <a:cxnLst/>
            <a:rect l="0" t="0" r="0" b="0"/>
            <a:pathLst>
              <a:path w="120000" h="120000" extrusionOk="0">
                <a:moveTo>
                  <a:pt x="103054" y="71960"/>
                </a:moveTo>
                <a:lnTo>
                  <a:pt x="103054" y="71960"/>
                </a:lnTo>
                <a:cubicBezTo>
                  <a:pt x="103054" y="76146"/>
                  <a:pt x="101674" y="78936"/>
                  <a:pt x="98916" y="81727"/>
                </a:cubicBezTo>
                <a:cubicBezTo>
                  <a:pt x="98916" y="83122"/>
                  <a:pt x="108571" y="94485"/>
                  <a:pt x="103054" y="100066"/>
                </a:cubicBezTo>
                <a:cubicBezTo>
                  <a:pt x="100295" y="104252"/>
                  <a:pt x="100295" y="104252"/>
                  <a:pt x="100295" y="104252"/>
                </a:cubicBezTo>
                <a:cubicBezTo>
                  <a:pt x="96157" y="108438"/>
                  <a:pt x="84926" y="101461"/>
                  <a:pt x="82167" y="98671"/>
                </a:cubicBezTo>
                <a:cubicBezTo>
                  <a:pt x="79408" y="101461"/>
                  <a:pt x="75270" y="102857"/>
                  <a:pt x="71133" y="104252"/>
                </a:cubicBezTo>
                <a:cubicBezTo>
                  <a:pt x="72512" y="104252"/>
                  <a:pt x="72512" y="104252"/>
                  <a:pt x="72512" y="104252"/>
                </a:cubicBezTo>
                <a:cubicBezTo>
                  <a:pt x="72512" y="104252"/>
                  <a:pt x="69753" y="119800"/>
                  <a:pt x="61280" y="119800"/>
                </a:cubicBezTo>
                <a:cubicBezTo>
                  <a:pt x="58522" y="119800"/>
                  <a:pt x="58522" y="119800"/>
                  <a:pt x="58522" y="119800"/>
                </a:cubicBezTo>
                <a:cubicBezTo>
                  <a:pt x="51625" y="119800"/>
                  <a:pt x="48669" y="105647"/>
                  <a:pt x="47290" y="102857"/>
                </a:cubicBezTo>
                <a:cubicBezTo>
                  <a:pt x="44532" y="102857"/>
                  <a:pt x="40394" y="101461"/>
                  <a:pt x="37635" y="98671"/>
                </a:cubicBezTo>
                <a:cubicBezTo>
                  <a:pt x="37635" y="100066"/>
                  <a:pt x="37635" y="100066"/>
                  <a:pt x="37635" y="100066"/>
                </a:cubicBezTo>
                <a:cubicBezTo>
                  <a:pt x="37635" y="100066"/>
                  <a:pt x="25024" y="109833"/>
                  <a:pt x="19507" y="102857"/>
                </a:cubicBezTo>
                <a:cubicBezTo>
                  <a:pt x="16748" y="101461"/>
                  <a:pt x="16748" y="101461"/>
                  <a:pt x="16748" y="101461"/>
                </a:cubicBezTo>
                <a:cubicBezTo>
                  <a:pt x="12610" y="95880"/>
                  <a:pt x="19507" y="84518"/>
                  <a:pt x="20886" y="81727"/>
                </a:cubicBezTo>
                <a:cubicBezTo>
                  <a:pt x="19507" y="78936"/>
                  <a:pt x="18128" y="76146"/>
                  <a:pt x="16748" y="71960"/>
                </a:cubicBezTo>
                <a:cubicBezTo>
                  <a:pt x="13990" y="71960"/>
                  <a:pt x="0" y="67574"/>
                  <a:pt x="0" y="60598"/>
                </a:cubicBezTo>
                <a:cubicBezTo>
                  <a:pt x="0" y="57807"/>
                  <a:pt x="0" y="57807"/>
                  <a:pt x="0" y="57807"/>
                </a:cubicBezTo>
                <a:cubicBezTo>
                  <a:pt x="0" y="50830"/>
                  <a:pt x="13990" y="47840"/>
                  <a:pt x="16748" y="47840"/>
                </a:cubicBezTo>
                <a:cubicBezTo>
                  <a:pt x="18128" y="43654"/>
                  <a:pt x="19507" y="40863"/>
                  <a:pt x="20886" y="36677"/>
                </a:cubicBezTo>
                <a:cubicBezTo>
                  <a:pt x="19507" y="35282"/>
                  <a:pt x="11231" y="22524"/>
                  <a:pt x="16748" y="18338"/>
                </a:cubicBezTo>
                <a:cubicBezTo>
                  <a:pt x="19507" y="15548"/>
                  <a:pt x="19507" y="15548"/>
                  <a:pt x="19507" y="15548"/>
                </a:cubicBezTo>
                <a:cubicBezTo>
                  <a:pt x="23645" y="9966"/>
                  <a:pt x="34876" y="18338"/>
                  <a:pt x="37635" y="19734"/>
                </a:cubicBezTo>
                <a:cubicBezTo>
                  <a:pt x="40394" y="18338"/>
                  <a:pt x="44532" y="16943"/>
                  <a:pt x="47290" y="15548"/>
                </a:cubicBezTo>
                <a:cubicBezTo>
                  <a:pt x="48669" y="12757"/>
                  <a:pt x="53004" y="0"/>
                  <a:pt x="58522" y="0"/>
                </a:cubicBezTo>
                <a:cubicBezTo>
                  <a:pt x="61280" y="0"/>
                  <a:pt x="61280" y="0"/>
                  <a:pt x="61280" y="0"/>
                </a:cubicBezTo>
                <a:cubicBezTo>
                  <a:pt x="68177" y="0"/>
                  <a:pt x="71133" y="11362"/>
                  <a:pt x="72512" y="15548"/>
                </a:cubicBezTo>
                <a:cubicBezTo>
                  <a:pt x="75270" y="16943"/>
                  <a:pt x="79408" y="18338"/>
                  <a:pt x="82167" y="19734"/>
                </a:cubicBezTo>
                <a:cubicBezTo>
                  <a:pt x="84926" y="18338"/>
                  <a:pt x="96157" y="11362"/>
                  <a:pt x="100295" y="15548"/>
                </a:cubicBezTo>
                <a:cubicBezTo>
                  <a:pt x="103054" y="18338"/>
                  <a:pt x="103054" y="18338"/>
                  <a:pt x="103054" y="18338"/>
                </a:cubicBezTo>
                <a:cubicBezTo>
                  <a:pt x="108571" y="23920"/>
                  <a:pt x="101674" y="33887"/>
                  <a:pt x="98916" y="36677"/>
                </a:cubicBezTo>
                <a:cubicBezTo>
                  <a:pt x="101674" y="40863"/>
                  <a:pt x="103054" y="43654"/>
                  <a:pt x="103054" y="47840"/>
                </a:cubicBezTo>
                <a:cubicBezTo>
                  <a:pt x="104433" y="47840"/>
                  <a:pt x="119802" y="49435"/>
                  <a:pt x="119802" y="57807"/>
                </a:cubicBezTo>
                <a:cubicBezTo>
                  <a:pt x="119802" y="60598"/>
                  <a:pt x="119802" y="60598"/>
                  <a:pt x="119802" y="60598"/>
                </a:cubicBezTo>
                <a:cubicBezTo>
                  <a:pt x="119802" y="67574"/>
                  <a:pt x="107192" y="70365"/>
                  <a:pt x="103054" y="71960"/>
                </a:cubicBezTo>
                <a:close/>
                <a:moveTo>
                  <a:pt x="59901" y="25315"/>
                </a:moveTo>
                <a:lnTo>
                  <a:pt x="59901" y="25315"/>
                </a:lnTo>
                <a:cubicBezTo>
                  <a:pt x="41773" y="25315"/>
                  <a:pt x="26403" y="40863"/>
                  <a:pt x="26403" y="59202"/>
                </a:cubicBezTo>
                <a:cubicBezTo>
                  <a:pt x="26403" y="78936"/>
                  <a:pt x="41773" y="93089"/>
                  <a:pt x="59901" y="93089"/>
                </a:cubicBezTo>
                <a:cubicBezTo>
                  <a:pt x="78029" y="93089"/>
                  <a:pt x="93399" y="78936"/>
                  <a:pt x="93399" y="59202"/>
                </a:cubicBezTo>
                <a:cubicBezTo>
                  <a:pt x="93399" y="40863"/>
                  <a:pt x="78029" y="25315"/>
                  <a:pt x="59901" y="25315"/>
                </a:cubicBezTo>
                <a:close/>
                <a:moveTo>
                  <a:pt x="59901" y="81727"/>
                </a:moveTo>
                <a:lnTo>
                  <a:pt x="59901" y="81727"/>
                </a:lnTo>
                <a:cubicBezTo>
                  <a:pt x="47290" y="81727"/>
                  <a:pt x="37635" y="71960"/>
                  <a:pt x="37635" y="59202"/>
                </a:cubicBezTo>
                <a:cubicBezTo>
                  <a:pt x="37635" y="46445"/>
                  <a:pt x="47290" y="36677"/>
                  <a:pt x="59901" y="36677"/>
                </a:cubicBezTo>
                <a:cubicBezTo>
                  <a:pt x="72512" y="36677"/>
                  <a:pt x="82167" y="46445"/>
                  <a:pt x="82167" y="59202"/>
                </a:cubicBezTo>
                <a:cubicBezTo>
                  <a:pt x="82167" y="71960"/>
                  <a:pt x="72512" y="81727"/>
                  <a:pt x="59901" y="81727"/>
                </a:cubicBezTo>
                <a:close/>
                <a:moveTo>
                  <a:pt x="59901" y="47840"/>
                </a:moveTo>
                <a:lnTo>
                  <a:pt x="59901" y="47840"/>
                </a:lnTo>
                <a:cubicBezTo>
                  <a:pt x="54384" y="47840"/>
                  <a:pt x="48669" y="53621"/>
                  <a:pt x="48669" y="59202"/>
                </a:cubicBezTo>
                <a:cubicBezTo>
                  <a:pt x="48669" y="66179"/>
                  <a:pt x="54384" y="70365"/>
                  <a:pt x="59901" y="70365"/>
                </a:cubicBezTo>
                <a:cubicBezTo>
                  <a:pt x="65418" y="70365"/>
                  <a:pt x="71133" y="66179"/>
                  <a:pt x="71133" y="59202"/>
                </a:cubicBezTo>
                <a:cubicBezTo>
                  <a:pt x="71133" y="53621"/>
                  <a:pt x="65418" y="47840"/>
                  <a:pt x="59901" y="47840"/>
                </a:cubicBezTo>
                <a:close/>
              </a:path>
            </a:pathLst>
          </a:custGeom>
          <a:solidFill>
            <a:schemeClr val="bg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14" name="Shape 4951"/>
          <p:cNvSpPr/>
          <p:nvPr/>
        </p:nvSpPr>
        <p:spPr>
          <a:xfrm>
            <a:off x="6206251" y="3084628"/>
            <a:ext cx="504663" cy="4790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15" name="Shape 5005"/>
          <p:cNvSpPr/>
          <p:nvPr/>
        </p:nvSpPr>
        <p:spPr>
          <a:xfrm>
            <a:off x="6206252" y="1627593"/>
            <a:ext cx="504663" cy="456893"/>
          </a:xfrm>
          <a:custGeom>
            <a:avLst/>
            <a:gdLst/>
            <a:ahLst/>
            <a:cxnLst/>
            <a:rect l="0" t="0" r="0" b="0"/>
            <a:pathLst>
              <a:path w="120000" h="120000" extrusionOk="0">
                <a:moveTo>
                  <a:pt x="118405" y="118238"/>
                </a:moveTo>
                <a:lnTo>
                  <a:pt x="118405" y="118238"/>
                </a:lnTo>
                <a:cubicBezTo>
                  <a:pt x="81727" y="70018"/>
                  <a:pt x="81727" y="70018"/>
                  <a:pt x="81727" y="70018"/>
                </a:cubicBezTo>
                <a:cubicBezTo>
                  <a:pt x="118405" y="31045"/>
                  <a:pt x="118405" y="31045"/>
                  <a:pt x="118405" y="31045"/>
                </a:cubicBezTo>
                <a:cubicBezTo>
                  <a:pt x="119800" y="32587"/>
                  <a:pt x="119800" y="34348"/>
                  <a:pt x="119800" y="35889"/>
                </a:cubicBezTo>
                <a:cubicBezTo>
                  <a:pt x="119800" y="113614"/>
                  <a:pt x="119800" y="113614"/>
                  <a:pt x="119800" y="113614"/>
                </a:cubicBezTo>
                <a:cubicBezTo>
                  <a:pt x="119800" y="115155"/>
                  <a:pt x="119800" y="116697"/>
                  <a:pt x="118405" y="118238"/>
                </a:cubicBezTo>
                <a:close/>
                <a:moveTo>
                  <a:pt x="1395" y="31045"/>
                </a:moveTo>
                <a:lnTo>
                  <a:pt x="1395" y="31045"/>
                </a:lnTo>
                <a:cubicBezTo>
                  <a:pt x="2790" y="29504"/>
                  <a:pt x="4186" y="29504"/>
                  <a:pt x="5581" y="29504"/>
                </a:cubicBezTo>
                <a:cubicBezTo>
                  <a:pt x="36677" y="29504"/>
                  <a:pt x="36677" y="29504"/>
                  <a:pt x="36677" y="29504"/>
                </a:cubicBezTo>
                <a:cubicBezTo>
                  <a:pt x="36677" y="31045"/>
                  <a:pt x="35083" y="32587"/>
                  <a:pt x="35083" y="35889"/>
                </a:cubicBezTo>
                <a:cubicBezTo>
                  <a:pt x="35083" y="38972"/>
                  <a:pt x="36677" y="42055"/>
                  <a:pt x="39468" y="43596"/>
                </a:cubicBezTo>
                <a:lnTo>
                  <a:pt x="39468" y="43596"/>
                </a:lnTo>
                <a:cubicBezTo>
                  <a:pt x="52026" y="59229"/>
                  <a:pt x="52026" y="59229"/>
                  <a:pt x="52026" y="59229"/>
                </a:cubicBezTo>
                <a:lnTo>
                  <a:pt x="52026" y="59229"/>
                </a:lnTo>
                <a:cubicBezTo>
                  <a:pt x="53621" y="60770"/>
                  <a:pt x="56411" y="62311"/>
                  <a:pt x="60598" y="62311"/>
                </a:cubicBezTo>
                <a:cubicBezTo>
                  <a:pt x="63388" y="62311"/>
                  <a:pt x="66179" y="60770"/>
                  <a:pt x="67574" y="59229"/>
                </a:cubicBezTo>
                <a:lnTo>
                  <a:pt x="67574" y="59229"/>
                </a:lnTo>
                <a:cubicBezTo>
                  <a:pt x="81727" y="43596"/>
                  <a:pt x="81727" y="43596"/>
                  <a:pt x="81727" y="43596"/>
                </a:cubicBezTo>
                <a:lnTo>
                  <a:pt x="81727" y="43596"/>
                </a:lnTo>
                <a:cubicBezTo>
                  <a:pt x="83122" y="42055"/>
                  <a:pt x="84518" y="38972"/>
                  <a:pt x="84518" y="35889"/>
                </a:cubicBezTo>
                <a:cubicBezTo>
                  <a:pt x="84518" y="32587"/>
                  <a:pt x="84518" y="31045"/>
                  <a:pt x="83122" y="29504"/>
                </a:cubicBezTo>
                <a:cubicBezTo>
                  <a:pt x="114019" y="29504"/>
                  <a:pt x="114019" y="29504"/>
                  <a:pt x="114019" y="29504"/>
                </a:cubicBezTo>
                <a:cubicBezTo>
                  <a:pt x="115415" y="29504"/>
                  <a:pt x="116810" y="29504"/>
                  <a:pt x="118405" y="31045"/>
                </a:cubicBezTo>
                <a:cubicBezTo>
                  <a:pt x="60598" y="81027"/>
                  <a:pt x="60598" y="81027"/>
                  <a:pt x="60598" y="81027"/>
                </a:cubicBezTo>
                <a:lnTo>
                  <a:pt x="1395" y="31045"/>
                </a:lnTo>
                <a:close/>
                <a:moveTo>
                  <a:pt x="63388" y="54605"/>
                </a:moveTo>
                <a:lnTo>
                  <a:pt x="63388" y="54605"/>
                </a:lnTo>
                <a:cubicBezTo>
                  <a:pt x="63388" y="56146"/>
                  <a:pt x="61993" y="56146"/>
                  <a:pt x="60598" y="56146"/>
                </a:cubicBezTo>
                <a:cubicBezTo>
                  <a:pt x="59202" y="56146"/>
                  <a:pt x="57807" y="56146"/>
                  <a:pt x="56411" y="54605"/>
                </a:cubicBezTo>
                <a:cubicBezTo>
                  <a:pt x="43654" y="38972"/>
                  <a:pt x="43654" y="38972"/>
                  <a:pt x="43654" y="38972"/>
                </a:cubicBezTo>
                <a:cubicBezTo>
                  <a:pt x="42259" y="38972"/>
                  <a:pt x="40863" y="37431"/>
                  <a:pt x="40863" y="35889"/>
                </a:cubicBezTo>
                <a:cubicBezTo>
                  <a:pt x="40863" y="31045"/>
                  <a:pt x="43654" y="29504"/>
                  <a:pt x="46445" y="29504"/>
                </a:cubicBezTo>
                <a:cubicBezTo>
                  <a:pt x="47840" y="29504"/>
                  <a:pt x="49235" y="29504"/>
                  <a:pt x="50631" y="31045"/>
                </a:cubicBezTo>
                <a:cubicBezTo>
                  <a:pt x="55016" y="34348"/>
                  <a:pt x="55016" y="34348"/>
                  <a:pt x="55016" y="34348"/>
                </a:cubicBezTo>
                <a:cubicBezTo>
                  <a:pt x="55016" y="6165"/>
                  <a:pt x="55016" y="6165"/>
                  <a:pt x="55016" y="6165"/>
                </a:cubicBezTo>
                <a:cubicBezTo>
                  <a:pt x="55016" y="3082"/>
                  <a:pt x="56411" y="0"/>
                  <a:pt x="60598" y="0"/>
                </a:cubicBezTo>
                <a:cubicBezTo>
                  <a:pt x="63388" y="0"/>
                  <a:pt x="66179" y="3082"/>
                  <a:pt x="66179" y="6165"/>
                </a:cubicBezTo>
                <a:cubicBezTo>
                  <a:pt x="66179" y="34348"/>
                  <a:pt x="66179" y="34348"/>
                  <a:pt x="66179" y="34348"/>
                </a:cubicBezTo>
                <a:cubicBezTo>
                  <a:pt x="68970" y="31045"/>
                  <a:pt x="68970" y="31045"/>
                  <a:pt x="68970" y="31045"/>
                </a:cubicBezTo>
                <a:cubicBezTo>
                  <a:pt x="70365" y="29504"/>
                  <a:pt x="71760" y="29504"/>
                  <a:pt x="73156" y="29504"/>
                </a:cubicBezTo>
                <a:cubicBezTo>
                  <a:pt x="76146" y="29504"/>
                  <a:pt x="78936" y="31045"/>
                  <a:pt x="78936" y="35889"/>
                </a:cubicBezTo>
                <a:cubicBezTo>
                  <a:pt x="78936" y="37431"/>
                  <a:pt x="78936" y="38972"/>
                  <a:pt x="77541" y="38972"/>
                </a:cubicBezTo>
                <a:lnTo>
                  <a:pt x="63388" y="54605"/>
                </a:lnTo>
                <a:close/>
                <a:moveTo>
                  <a:pt x="1395" y="118238"/>
                </a:moveTo>
                <a:lnTo>
                  <a:pt x="1395" y="118238"/>
                </a:lnTo>
                <a:cubicBezTo>
                  <a:pt x="0" y="116697"/>
                  <a:pt x="0" y="115155"/>
                  <a:pt x="0" y="113614"/>
                </a:cubicBezTo>
                <a:cubicBezTo>
                  <a:pt x="0" y="35889"/>
                  <a:pt x="0" y="35889"/>
                  <a:pt x="0" y="35889"/>
                </a:cubicBezTo>
                <a:cubicBezTo>
                  <a:pt x="0" y="34348"/>
                  <a:pt x="0" y="32587"/>
                  <a:pt x="1395" y="31045"/>
                </a:cubicBezTo>
                <a:cubicBezTo>
                  <a:pt x="38073" y="70018"/>
                  <a:pt x="38073" y="70018"/>
                  <a:pt x="38073" y="70018"/>
                </a:cubicBezTo>
                <a:lnTo>
                  <a:pt x="1395" y="118238"/>
                </a:lnTo>
                <a:close/>
                <a:moveTo>
                  <a:pt x="60598" y="93357"/>
                </a:moveTo>
                <a:lnTo>
                  <a:pt x="60598" y="93357"/>
                </a:lnTo>
                <a:cubicBezTo>
                  <a:pt x="76146" y="76183"/>
                  <a:pt x="76146" y="76183"/>
                  <a:pt x="76146" y="76183"/>
                </a:cubicBezTo>
                <a:cubicBezTo>
                  <a:pt x="118405" y="118238"/>
                  <a:pt x="118405" y="118238"/>
                  <a:pt x="118405" y="118238"/>
                </a:cubicBezTo>
                <a:cubicBezTo>
                  <a:pt x="116810" y="119779"/>
                  <a:pt x="115415" y="119779"/>
                  <a:pt x="114019" y="119779"/>
                </a:cubicBezTo>
                <a:cubicBezTo>
                  <a:pt x="5581" y="119779"/>
                  <a:pt x="5581" y="119779"/>
                  <a:pt x="5581" y="119779"/>
                </a:cubicBezTo>
                <a:cubicBezTo>
                  <a:pt x="4186" y="119779"/>
                  <a:pt x="2790" y="119779"/>
                  <a:pt x="1395" y="118238"/>
                </a:cubicBezTo>
                <a:cubicBezTo>
                  <a:pt x="45049" y="76183"/>
                  <a:pt x="45049" y="76183"/>
                  <a:pt x="45049" y="76183"/>
                </a:cubicBezTo>
                <a:lnTo>
                  <a:pt x="60598" y="93357"/>
                </a:lnTo>
                <a:close/>
              </a:path>
            </a:pathLst>
          </a:custGeom>
          <a:solidFill>
            <a:schemeClr val="bg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21" name="Subtitle 2"/>
          <p:cNvSpPr txBox="1">
            <a:spLocks/>
          </p:cNvSpPr>
          <p:nvPr/>
        </p:nvSpPr>
        <p:spPr>
          <a:xfrm>
            <a:off x="7011667" y="1713112"/>
            <a:ext cx="1567587" cy="384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spc="300" dirty="0">
                <a:solidFill>
                  <a:schemeClr val="bg1"/>
                </a:solidFill>
                <a:latin typeface="Lato" panose="020F0502020204030203" pitchFamily="34" charset="0"/>
                <a:ea typeface="Lato" panose="020F0502020204030203" pitchFamily="34" charset="0"/>
                <a:cs typeface="Lato" panose="020F0502020204030203" pitchFamily="34" charset="0"/>
              </a:rPr>
              <a:t>Realistic</a:t>
            </a:r>
          </a:p>
        </p:txBody>
      </p:sp>
      <p:sp>
        <p:nvSpPr>
          <p:cNvPr id="22" name="Subtitle 2"/>
          <p:cNvSpPr txBox="1">
            <a:spLocks/>
          </p:cNvSpPr>
          <p:nvPr/>
        </p:nvSpPr>
        <p:spPr>
          <a:xfrm>
            <a:off x="7011664" y="3131915"/>
            <a:ext cx="1932311" cy="384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spc="300" dirty="0">
                <a:solidFill>
                  <a:schemeClr val="bg1"/>
                </a:solidFill>
                <a:latin typeface="Lato" panose="020F0502020204030203" pitchFamily="34" charset="0"/>
                <a:ea typeface="Lato" panose="020F0502020204030203" pitchFamily="34" charset="0"/>
                <a:cs typeface="Lato" panose="020F0502020204030203" pitchFamily="34" charset="0"/>
              </a:rPr>
              <a:t>Measurable</a:t>
            </a:r>
          </a:p>
        </p:txBody>
      </p:sp>
      <p:sp>
        <p:nvSpPr>
          <p:cNvPr id="23" name="Subtitle 2"/>
          <p:cNvSpPr txBox="1">
            <a:spLocks/>
          </p:cNvSpPr>
          <p:nvPr/>
        </p:nvSpPr>
        <p:spPr>
          <a:xfrm>
            <a:off x="7011663" y="4550718"/>
            <a:ext cx="1840734" cy="384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spc="300" dirty="0">
                <a:solidFill>
                  <a:schemeClr val="bg1"/>
                </a:solidFill>
                <a:latin typeface="Lato" panose="020F0502020204030203" pitchFamily="34" charset="0"/>
                <a:ea typeface="Lato" panose="020F0502020204030203" pitchFamily="34" charset="0"/>
                <a:cs typeface="Lato" panose="020F0502020204030203" pitchFamily="34" charset="0"/>
              </a:rPr>
              <a:t>Achievable</a:t>
            </a:r>
          </a:p>
        </p:txBody>
      </p:sp>
      <p:sp>
        <p:nvSpPr>
          <p:cNvPr id="20" name="Rectangle 19"/>
          <p:cNvSpPr/>
          <p:nvPr/>
        </p:nvSpPr>
        <p:spPr>
          <a:xfrm>
            <a:off x="985605" y="3563631"/>
            <a:ext cx="3091095" cy="1338828"/>
          </a:xfrm>
          <a:prstGeom prst="rect">
            <a:avLst/>
          </a:prstGeom>
        </p:spPr>
        <p:txBody>
          <a:bodyPr wrap="square">
            <a:spAutoFit/>
          </a:bodyPr>
          <a:lstStyle/>
          <a:p>
            <a:pPr algn="just">
              <a:lnSpc>
                <a:spcPct val="150000"/>
              </a:lnSpc>
            </a:pPr>
            <a:r>
              <a:rPr lang="id-ID" sz="900" dirty="0">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a:t>
            </a:r>
          </a:p>
        </p:txBody>
      </p:sp>
      <p:sp>
        <p:nvSpPr>
          <p:cNvPr id="26" name="Rectangle 25"/>
          <p:cNvSpPr/>
          <p:nvPr/>
        </p:nvSpPr>
        <p:spPr>
          <a:xfrm>
            <a:off x="985605" y="2293034"/>
            <a:ext cx="3263362" cy="646331"/>
          </a:xfrm>
          <a:prstGeom prst="rect">
            <a:avLst/>
          </a:prstGeom>
        </p:spPr>
        <p:txBody>
          <a:bodyPr wrap="square">
            <a:spAutoFit/>
          </a:bodyPr>
          <a:lstStyle/>
          <a:p>
            <a:pPr lvl="0">
              <a:defRPr sz="1800" b="0" spc="0">
                <a:solidFill>
                  <a:srgbClr val="000000"/>
                </a:solidFill>
              </a:defRPr>
            </a:pPr>
            <a:r>
              <a:rPr lang="id-ID" sz="3600" b="1" dirty="0">
                <a:latin typeface="Kelson Sans" panose="02000500000000000000" pitchFamily="50" charset="0"/>
                <a:ea typeface="Lato" panose="020F0502020204030203" pitchFamily="34" charset="0"/>
                <a:cs typeface="Lato" panose="020F0502020204030203" pitchFamily="34" charset="0"/>
              </a:rPr>
              <a:t>OUR SERVICE</a:t>
            </a:r>
          </a:p>
        </p:txBody>
      </p:sp>
      <p:cxnSp>
        <p:nvCxnSpPr>
          <p:cNvPr id="27" name="Straight Connector 26"/>
          <p:cNvCxnSpPr/>
          <p:nvPr/>
        </p:nvCxnSpPr>
        <p:spPr>
          <a:xfrm>
            <a:off x="1078734" y="2939365"/>
            <a:ext cx="2332168" cy="0"/>
          </a:xfrm>
          <a:prstGeom prst="line">
            <a:avLst/>
          </a:prstGeom>
          <a:ln w="127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0"/>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1"/>
          </p:nvPr>
        </p:nvSpPr>
        <p:spPr/>
      </p:sp>
    </p:spTree>
    <p:extLst>
      <p:ext uri="{BB962C8B-B14F-4D97-AF65-F5344CB8AC3E}">
        <p14:creationId xmlns:p14="http://schemas.microsoft.com/office/powerpoint/2010/main" val="79351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4632"/>
          <p:cNvSpPr/>
          <p:nvPr/>
        </p:nvSpPr>
        <p:spPr>
          <a:xfrm>
            <a:off x="5679611" y="3956767"/>
            <a:ext cx="544290" cy="560635"/>
          </a:xfrm>
          <a:custGeom>
            <a:avLst/>
            <a:gdLst/>
            <a:ahLst/>
            <a:cxnLst/>
            <a:rect l="0" t="0" r="0" b="0"/>
            <a:pathLst>
              <a:path w="120000" h="120000" extrusionOk="0">
                <a:moveTo>
                  <a:pt x="51373" y="64164"/>
                </a:moveTo>
                <a:lnTo>
                  <a:pt x="51373" y="64164"/>
                </a:lnTo>
                <a:cubicBezTo>
                  <a:pt x="17059" y="64164"/>
                  <a:pt x="17059" y="64164"/>
                  <a:pt x="17059" y="64164"/>
                </a:cubicBezTo>
                <a:lnTo>
                  <a:pt x="14151" y="67003"/>
                </a:lnTo>
                <a:cubicBezTo>
                  <a:pt x="14151" y="69842"/>
                  <a:pt x="17059" y="72492"/>
                  <a:pt x="17059" y="72492"/>
                </a:cubicBezTo>
                <a:cubicBezTo>
                  <a:pt x="42843" y="72492"/>
                  <a:pt x="42843" y="72492"/>
                  <a:pt x="42843" y="72492"/>
                </a:cubicBezTo>
                <a:cubicBezTo>
                  <a:pt x="17059" y="97665"/>
                  <a:pt x="17059" y="97665"/>
                  <a:pt x="17059" y="97665"/>
                </a:cubicBezTo>
                <a:cubicBezTo>
                  <a:pt x="22875" y="103154"/>
                  <a:pt x="22875" y="103154"/>
                  <a:pt x="22875" y="103154"/>
                </a:cubicBezTo>
                <a:cubicBezTo>
                  <a:pt x="48465" y="77981"/>
                  <a:pt x="48465" y="77981"/>
                  <a:pt x="48465" y="77981"/>
                </a:cubicBezTo>
                <a:cubicBezTo>
                  <a:pt x="48465" y="100315"/>
                  <a:pt x="48465" y="100315"/>
                  <a:pt x="48465" y="100315"/>
                </a:cubicBezTo>
                <a:cubicBezTo>
                  <a:pt x="48465" y="103154"/>
                  <a:pt x="51373" y="105993"/>
                  <a:pt x="51373" y="105993"/>
                </a:cubicBezTo>
                <a:cubicBezTo>
                  <a:pt x="54281" y="105993"/>
                  <a:pt x="56995" y="103154"/>
                  <a:pt x="56995" y="100315"/>
                </a:cubicBezTo>
                <a:cubicBezTo>
                  <a:pt x="56995" y="67003"/>
                  <a:pt x="56995" y="67003"/>
                  <a:pt x="56995" y="67003"/>
                </a:cubicBezTo>
                <a:cubicBezTo>
                  <a:pt x="56995" y="67003"/>
                  <a:pt x="56995" y="67003"/>
                  <a:pt x="54281" y="64164"/>
                </a:cubicBezTo>
                <a:cubicBezTo>
                  <a:pt x="54281" y="64164"/>
                  <a:pt x="54281" y="64164"/>
                  <a:pt x="51373" y="64164"/>
                </a:cubicBezTo>
                <a:close/>
                <a:moveTo>
                  <a:pt x="102746" y="50347"/>
                </a:moveTo>
                <a:lnTo>
                  <a:pt x="102746" y="50347"/>
                </a:lnTo>
                <a:cubicBezTo>
                  <a:pt x="76962" y="50347"/>
                  <a:pt x="76962" y="50347"/>
                  <a:pt x="76962" y="50347"/>
                </a:cubicBezTo>
                <a:cubicBezTo>
                  <a:pt x="102746" y="25173"/>
                  <a:pt x="102746" y="25173"/>
                  <a:pt x="102746" y="25173"/>
                </a:cubicBezTo>
                <a:cubicBezTo>
                  <a:pt x="96930" y="19495"/>
                  <a:pt x="96930" y="19495"/>
                  <a:pt x="96930" y="19495"/>
                </a:cubicBezTo>
                <a:cubicBezTo>
                  <a:pt x="71340" y="44668"/>
                  <a:pt x="71340" y="44668"/>
                  <a:pt x="71340" y="44668"/>
                </a:cubicBezTo>
                <a:cubicBezTo>
                  <a:pt x="71340" y="19495"/>
                  <a:pt x="71340" y="19495"/>
                  <a:pt x="71340" y="19495"/>
                </a:cubicBezTo>
                <a:cubicBezTo>
                  <a:pt x="71340" y="16845"/>
                  <a:pt x="68432" y="16845"/>
                  <a:pt x="68432" y="16845"/>
                </a:cubicBezTo>
                <a:cubicBezTo>
                  <a:pt x="65718" y="16845"/>
                  <a:pt x="62810" y="16845"/>
                  <a:pt x="62810" y="19495"/>
                </a:cubicBezTo>
                <a:cubicBezTo>
                  <a:pt x="62810" y="52996"/>
                  <a:pt x="62810" y="52996"/>
                  <a:pt x="62810" y="52996"/>
                </a:cubicBezTo>
                <a:cubicBezTo>
                  <a:pt x="62810" y="52996"/>
                  <a:pt x="62810" y="55835"/>
                  <a:pt x="65718" y="55835"/>
                </a:cubicBezTo>
                <a:cubicBezTo>
                  <a:pt x="65718" y="55835"/>
                  <a:pt x="65718" y="55835"/>
                  <a:pt x="68432" y="55835"/>
                </a:cubicBezTo>
                <a:cubicBezTo>
                  <a:pt x="102746" y="55835"/>
                  <a:pt x="102746" y="55835"/>
                  <a:pt x="102746" y="55835"/>
                </a:cubicBezTo>
                <a:cubicBezTo>
                  <a:pt x="102746" y="55835"/>
                  <a:pt x="105460" y="55835"/>
                  <a:pt x="105460" y="52996"/>
                </a:cubicBezTo>
                <a:cubicBezTo>
                  <a:pt x="105460" y="50347"/>
                  <a:pt x="102746" y="50347"/>
                  <a:pt x="102746" y="50347"/>
                </a:cubicBezTo>
                <a:close/>
                <a:moveTo>
                  <a:pt x="105460" y="0"/>
                </a:moveTo>
                <a:lnTo>
                  <a:pt x="105460" y="0"/>
                </a:lnTo>
                <a:cubicBezTo>
                  <a:pt x="14151" y="0"/>
                  <a:pt x="14151" y="0"/>
                  <a:pt x="14151" y="0"/>
                </a:cubicBezTo>
                <a:cubicBezTo>
                  <a:pt x="5621" y="0"/>
                  <a:pt x="0" y="8517"/>
                  <a:pt x="0" y="16845"/>
                </a:cubicBezTo>
                <a:cubicBezTo>
                  <a:pt x="0" y="105993"/>
                  <a:pt x="0" y="105993"/>
                  <a:pt x="0" y="105993"/>
                </a:cubicBezTo>
                <a:cubicBezTo>
                  <a:pt x="0" y="114321"/>
                  <a:pt x="5621" y="119810"/>
                  <a:pt x="14151" y="119810"/>
                </a:cubicBezTo>
                <a:cubicBezTo>
                  <a:pt x="105460" y="119810"/>
                  <a:pt x="105460" y="119810"/>
                  <a:pt x="105460" y="119810"/>
                </a:cubicBezTo>
                <a:cubicBezTo>
                  <a:pt x="114184" y="119810"/>
                  <a:pt x="119806" y="114321"/>
                  <a:pt x="119806" y="105993"/>
                </a:cubicBezTo>
                <a:cubicBezTo>
                  <a:pt x="119806" y="16845"/>
                  <a:pt x="119806" y="16845"/>
                  <a:pt x="119806" y="16845"/>
                </a:cubicBezTo>
                <a:cubicBezTo>
                  <a:pt x="119806" y="8517"/>
                  <a:pt x="114184" y="0"/>
                  <a:pt x="105460" y="0"/>
                </a:cubicBezTo>
                <a:close/>
                <a:moveTo>
                  <a:pt x="114184" y="105993"/>
                </a:moveTo>
                <a:lnTo>
                  <a:pt x="114184" y="105993"/>
                </a:lnTo>
                <a:cubicBezTo>
                  <a:pt x="114184" y="108832"/>
                  <a:pt x="108368" y="111482"/>
                  <a:pt x="105460" y="111482"/>
                </a:cubicBezTo>
                <a:cubicBezTo>
                  <a:pt x="14151" y="111482"/>
                  <a:pt x="14151" y="111482"/>
                  <a:pt x="14151" y="111482"/>
                </a:cubicBezTo>
                <a:cubicBezTo>
                  <a:pt x="11437" y="111482"/>
                  <a:pt x="5621" y="108832"/>
                  <a:pt x="5621" y="105993"/>
                </a:cubicBezTo>
                <a:cubicBezTo>
                  <a:pt x="5621" y="16845"/>
                  <a:pt x="5621" y="16845"/>
                  <a:pt x="5621" y="16845"/>
                </a:cubicBezTo>
                <a:cubicBezTo>
                  <a:pt x="5621" y="11167"/>
                  <a:pt x="11437" y="8517"/>
                  <a:pt x="14151" y="8517"/>
                </a:cubicBezTo>
                <a:cubicBezTo>
                  <a:pt x="105460" y="8517"/>
                  <a:pt x="105460" y="8517"/>
                  <a:pt x="105460" y="8517"/>
                </a:cubicBezTo>
                <a:cubicBezTo>
                  <a:pt x="108368" y="8517"/>
                  <a:pt x="114184" y="11167"/>
                  <a:pt x="114184" y="16845"/>
                </a:cubicBezTo>
                <a:lnTo>
                  <a:pt x="114184" y="105993"/>
                </a:lnTo>
                <a:close/>
              </a:path>
            </a:pathLst>
          </a:custGeom>
          <a:solidFill>
            <a:srgbClr val="11111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17" name="Shape 4690"/>
          <p:cNvSpPr/>
          <p:nvPr/>
        </p:nvSpPr>
        <p:spPr>
          <a:xfrm>
            <a:off x="1890256" y="3956824"/>
            <a:ext cx="560488" cy="560635"/>
          </a:xfrm>
          <a:custGeom>
            <a:avLst/>
            <a:gdLst/>
            <a:ahLst/>
            <a:cxnLst/>
            <a:rect l="0" t="0" r="0" b="0"/>
            <a:pathLst>
              <a:path w="120000" h="120000" extrusionOk="0">
                <a:moveTo>
                  <a:pt x="61324" y="0"/>
                </a:moveTo>
                <a:lnTo>
                  <a:pt x="61324" y="0"/>
                </a:lnTo>
                <a:cubicBezTo>
                  <a:pt x="28012" y="0"/>
                  <a:pt x="0" y="27823"/>
                  <a:pt x="0" y="61324"/>
                </a:cubicBezTo>
                <a:cubicBezTo>
                  <a:pt x="0" y="91987"/>
                  <a:pt x="28012" y="119810"/>
                  <a:pt x="61324" y="119810"/>
                </a:cubicBezTo>
                <a:cubicBezTo>
                  <a:pt x="91987" y="119810"/>
                  <a:pt x="119810" y="91987"/>
                  <a:pt x="119810" y="61324"/>
                </a:cubicBezTo>
                <a:cubicBezTo>
                  <a:pt x="119810" y="27823"/>
                  <a:pt x="91987" y="0"/>
                  <a:pt x="61324" y="0"/>
                </a:cubicBezTo>
                <a:close/>
                <a:moveTo>
                  <a:pt x="103154" y="30662"/>
                </a:moveTo>
                <a:lnTo>
                  <a:pt x="103154" y="30662"/>
                </a:lnTo>
                <a:cubicBezTo>
                  <a:pt x="108643" y="38990"/>
                  <a:pt x="111482" y="47507"/>
                  <a:pt x="111482" y="55646"/>
                </a:cubicBezTo>
                <a:cubicBezTo>
                  <a:pt x="83659" y="55646"/>
                  <a:pt x="83659" y="55646"/>
                  <a:pt x="83659" y="55646"/>
                </a:cubicBezTo>
                <a:cubicBezTo>
                  <a:pt x="83659" y="50157"/>
                  <a:pt x="80820" y="41829"/>
                  <a:pt x="80820" y="36340"/>
                </a:cubicBezTo>
                <a:cubicBezTo>
                  <a:pt x="89148" y="36340"/>
                  <a:pt x="97665" y="33501"/>
                  <a:pt x="103154" y="30662"/>
                </a:cubicBezTo>
                <a:close/>
                <a:moveTo>
                  <a:pt x="97665" y="25173"/>
                </a:moveTo>
                <a:lnTo>
                  <a:pt x="97665" y="25173"/>
                </a:lnTo>
                <a:cubicBezTo>
                  <a:pt x="91987" y="27823"/>
                  <a:pt x="86498" y="27823"/>
                  <a:pt x="77981" y="27823"/>
                </a:cubicBezTo>
                <a:cubicBezTo>
                  <a:pt x="77981" y="22334"/>
                  <a:pt x="75331" y="16845"/>
                  <a:pt x="72492" y="11167"/>
                </a:cubicBezTo>
                <a:cubicBezTo>
                  <a:pt x="83659" y="11167"/>
                  <a:pt x="91987" y="16845"/>
                  <a:pt x="97665" y="25173"/>
                </a:cubicBezTo>
                <a:close/>
                <a:moveTo>
                  <a:pt x="44668" y="55646"/>
                </a:moveTo>
                <a:lnTo>
                  <a:pt x="44668" y="55646"/>
                </a:lnTo>
                <a:cubicBezTo>
                  <a:pt x="44668" y="50157"/>
                  <a:pt x="47507" y="44668"/>
                  <a:pt x="47507" y="36340"/>
                </a:cubicBezTo>
                <a:cubicBezTo>
                  <a:pt x="52996" y="38990"/>
                  <a:pt x="55835" y="38990"/>
                  <a:pt x="61324" y="38990"/>
                </a:cubicBezTo>
                <a:cubicBezTo>
                  <a:pt x="64164" y="38990"/>
                  <a:pt x="69842" y="38990"/>
                  <a:pt x="72492" y="36340"/>
                </a:cubicBezTo>
                <a:cubicBezTo>
                  <a:pt x="75331" y="44668"/>
                  <a:pt x="75331" y="50157"/>
                  <a:pt x="75331" y="55646"/>
                </a:cubicBezTo>
                <a:lnTo>
                  <a:pt x="44668" y="55646"/>
                </a:lnTo>
                <a:close/>
                <a:moveTo>
                  <a:pt x="75331" y="64164"/>
                </a:moveTo>
                <a:lnTo>
                  <a:pt x="75331" y="64164"/>
                </a:lnTo>
                <a:cubicBezTo>
                  <a:pt x="75331" y="69652"/>
                  <a:pt x="75331" y="77981"/>
                  <a:pt x="72492" y="83659"/>
                </a:cubicBezTo>
                <a:cubicBezTo>
                  <a:pt x="69842" y="83659"/>
                  <a:pt x="64164" y="83659"/>
                  <a:pt x="61324" y="83659"/>
                </a:cubicBezTo>
                <a:cubicBezTo>
                  <a:pt x="55835" y="83659"/>
                  <a:pt x="52996" y="83659"/>
                  <a:pt x="47507" y="83659"/>
                </a:cubicBezTo>
                <a:cubicBezTo>
                  <a:pt x="47507" y="77981"/>
                  <a:pt x="44668" y="69652"/>
                  <a:pt x="44668" y="64164"/>
                </a:cubicBezTo>
                <a:lnTo>
                  <a:pt x="75331" y="64164"/>
                </a:lnTo>
                <a:close/>
                <a:moveTo>
                  <a:pt x="55835" y="8328"/>
                </a:moveTo>
                <a:lnTo>
                  <a:pt x="55835" y="8328"/>
                </a:lnTo>
                <a:cubicBezTo>
                  <a:pt x="58675" y="8328"/>
                  <a:pt x="58675" y="8328"/>
                  <a:pt x="61324" y="8328"/>
                </a:cubicBezTo>
                <a:lnTo>
                  <a:pt x="64164" y="8328"/>
                </a:lnTo>
                <a:cubicBezTo>
                  <a:pt x="67003" y="14006"/>
                  <a:pt x="69842" y="22334"/>
                  <a:pt x="72492" y="30662"/>
                </a:cubicBezTo>
                <a:cubicBezTo>
                  <a:pt x="67003" y="30662"/>
                  <a:pt x="64164" y="30662"/>
                  <a:pt x="61324" y="30662"/>
                </a:cubicBezTo>
                <a:cubicBezTo>
                  <a:pt x="55835" y="30662"/>
                  <a:pt x="52996" y="30662"/>
                  <a:pt x="50157" y="30662"/>
                </a:cubicBezTo>
                <a:cubicBezTo>
                  <a:pt x="50157" y="22334"/>
                  <a:pt x="52996" y="14006"/>
                  <a:pt x="55835" y="8328"/>
                </a:cubicBezTo>
                <a:close/>
                <a:moveTo>
                  <a:pt x="47507" y="11167"/>
                </a:moveTo>
                <a:lnTo>
                  <a:pt x="47507" y="11167"/>
                </a:lnTo>
                <a:cubicBezTo>
                  <a:pt x="44668" y="16845"/>
                  <a:pt x="41829" y="22334"/>
                  <a:pt x="41829" y="27823"/>
                </a:cubicBezTo>
                <a:cubicBezTo>
                  <a:pt x="36340" y="27823"/>
                  <a:pt x="28012" y="27823"/>
                  <a:pt x="22334" y="25173"/>
                </a:cubicBezTo>
                <a:cubicBezTo>
                  <a:pt x="28012" y="16845"/>
                  <a:pt x="39179" y="11167"/>
                  <a:pt x="47507" y="11167"/>
                </a:cubicBezTo>
                <a:close/>
                <a:moveTo>
                  <a:pt x="16845" y="30662"/>
                </a:moveTo>
                <a:lnTo>
                  <a:pt x="16845" y="30662"/>
                </a:lnTo>
                <a:cubicBezTo>
                  <a:pt x="25173" y="33501"/>
                  <a:pt x="33501" y="36340"/>
                  <a:pt x="39179" y="36340"/>
                </a:cubicBezTo>
                <a:cubicBezTo>
                  <a:pt x="39179" y="41829"/>
                  <a:pt x="39179" y="50157"/>
                  <a:pt x="39179" y="55646"/>
                </a:cubicBezTo>
                <a:cubicBezTo>
                  <a:pt x="8328" y="55646"/>
                  <a:pt x="8328" y="55646"/>
                  <a:pt x="8328" y="55646"/>
                </a:cubicBezTo>
                <a:cubicBezTo>
                  <a:pt x="8328" y="47507"/>
                  <a:pt x="11167" y="38990"/>
                  <a:pt x="16845" y="30662"/>
                </a:cubicBezTo>
                <a:close/>
                <a:moveTo>
                  <a:pt x="16845" y="89148"/>
                </a:moveTo>
                <a:lnTo>
                  <a:pt x="16845" y="89148"/>
                </a:lnTo>
                <a:cubicBezTo>
                  <a:pt x="11167" y="80820"/>
                  <a:pt x="8328" y="72492"/>
                  <a:pt x="8328" y="64164"/>
                </a:cubicBezTo>
                <a:cubicBezTo>
                  <a:pt x="39179" y="64164"/>
                  <a:pt x="39179" y="64164"/>
                  <a:pt x="39179" y="64164"/>
                </a:cubicBezTo>
                <a:cubicBezTo>
                  <a:pt x="39179" y="69652"/>
                  <a:pt x="39179" y="77981"/>
                  <a:pt x="39179" y="83659"/>
                </a:cubicBezTo>
                <a:cubicBezTo>
                  <a:pt x="33501" y="86498"/>
                  <a:pt x="25173" y="86498"/>
                  <a:pt x="16845" y="89148"/>
                </a:cubicBezTo>
                <a:close/>
                <a:moveTo>
                  <a:pt x="22334" y="94826"/>
                </a:moveTo>
                <a:lnTo>
                  <a:pt x="22334" y="94826"/>
                </a:lnTo>
                <a:cubicBezTo>
                  <a:pt x="28012" y="94826"/>
                  <a:pt x="36340" y="91987"/>
                  <a:pt x="41829" y="91987"/>
                </a:cubicBezTo>
                <a:cubicBezTo>
                  <a:pt x="41829" y="97476"/>
                  <a:pt x="44668" y="105993"/>
                  <a:pt x="47507" y="111482"/>
                </a:cubicBezTo>
                <a:cubicBezTo>
                  <a:pt x="39179" y="108643"/>
                  <a:pt x="28012" y="103154"/>
                  <a:pt x="22334" y="94826"/>
                </a:cubicBezTo>
                <a:close/>
                <a:moveTo>
                  <a:pt x="64164" y="111482"/>
                </a:moveTo>
                <a:lnTo>
                  <a:pt x="64164" y="111482"/>
                </a:lnTo>
                <a:lnTo>
                  <a:pt x="61324" y="111482"/>
                </a:lnTo>
                <a:cubicBezTo>
                  <a:pt x="58675" y="111482"/>
                  <a:pt x="58675" y="111482"/>
                  <a:pt x="55835" y="111482"/>
                </a:cubicBezTo>
                <a:cubicBezTo>
                  <a:pt x="52996" y="105993"/>
                  <a:pt x="50157" y="97476"/>
                  <a:pt x="50157" y="89148"/>
                </a:cubicBezTo>
                <a:cubicBezTo>
                  <a:pt x="52996" y="89148"/>
                  <a:pt x="55835" y="89148"/>
                  <a:pt x="61324" y="89148"/>
                </a:cubicBezTo>
                <a:cubicBezTo>
                  <a:pt x="64164" y="89148"/>
                  <a:pt x="67003" y="89148"/>
                  <a:pt x="72492" y="89148"/>
                </a:cubicBezTo>
                <a:cubicBezTo>
                  <a:pt x="69842" y="97476"/>
                  <a:pt x="67003" y="105993"/>
                  <a:pt x="64164" y="111482"/>
                </a:cubicBezTo>
                <a:close/>
                <a:moveTo>
                  <a:pt x="72492" y="111482"/>
                </a:moveTo>
                <a:lnTo>
                  <a:pt x="72492" y="111482"/>
                </a:lnTo>
                <a:cubicBezTo>
                  <a:pt x="75331" y="105993"/>
                  <a:pt x="77981" y="97476"/>
                  <a:pt x="77981" y="91987"/>
                </a:cubicBezTo>
                <a:cubicBezTo>
                  <a:pt x="86498" y="91987"/>
                  <a:pt x="91987" y="94826"/>
                  <a:pt x="97665" y="94826"/>
                </a:cubicBezTo>
                <a:cubicBezTo>
                  <a:pt x="91987" y="103154"/>
                  <a:pt x="83659" y="108643"/>
                  <a:pt x="72492" y="111482"/>
                </a:cubicBezTo>
                <a:close/>
                <a:moveTo>
                  <a:pt x="103154" y="89148"/>
                </a:moveTo>
                <a:lnTo>
                  <a:pt x="103154" y="89148"/>
                </a:lnTo>
                <a:cubicBezTo>
                  <a:pt x="97665" y="86498"/>
                  <a:pt x="89148" y="86498"/>
                  <a:pt x="80820" y="83659"/>
                </a:cubicBezTo>
                <a:cubicBezTo>
                  <a:pt x="80820" y="77981"/>
                  <a:pt x="83659" y="69652"/>
                  <a:pt x="83659" y="64164"/>
                </a:cubicBezTo>
                <a:cubicBezTo>
                  <a:pt x="111482" y="64164"/>
                  <a:pt x="111482" y="64164"/>
                  <a:pt x="111482" y="64164"/>
                </a:cubicBezTo>
                <a:cubicBezTo>
                  <a:pt x="111482" y="72492"/>
                  <a:pt x="108643" y="80820"/>
                  <a:pt x="103154" y="89148"/>
                </a:cubicBezTo>
                <a:close/>
              </a:path>
            </a:pathLst>
          </a:custGeom>
          <a:solidFill>
            <a:srgbClr val="11111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18" name="Shape 4709"/>
          <p:cNvSpPr/>
          <p:nvPr/>
        </p:nvSpPr>
        <p:spPr>
          <a:xfrm>
            <a:off x="9430603" y="4024822"/>
            <a:ext cx="531331" cy="492580"/>
          </a:xfrm>
          <a:custGeom>
            <a:avLst/>
            <a:gdLst/>
            <a:ahLst/>
            <a:cxnLst/>
            <a:rect l="0" t="0" r="0" b="0"/>
            <a:pathLst>
              <a:path w="120000" h="120000" extrusionOk="0">
                <a:moveTo>
                  <a:pt x="73112" y="0"/>
                </a:moveTo>
                <a:lnTo>
                  <a:pt x="73112" y="0"/>
                </a:lnTo>
                <a:cubicBezTo>
                  <a:pt x="73112" y="9411"/>
                  <a:pt x="73112" y="9411"/>
                  <a:pt x="73112" y="9411"/>
                </a:cubicBezTo>
                <a:cubicBezTo>
                  <a:pt x="96556" y="15828"/>
                  <a:pt x="111059" y="34652"/>
                  <a:pt x="111059" y="59893"/>
                </a:cubicBezTo>
                <a:cubicBezTo>
                  <a:pt x="111059" y="84919"/>
                  <a:pt x="96556" y="103957"/>
                  <a:pt x="73112" y="110160"/>
                </a:cubicBezTo>
                <a:cubicBezTo>
                  <a:pt x="73112" y="119786"/>
                  <a:pt x="73112" y="119786"/>
                  <a:pt x="73112" y="119786"/>
                </a:cubicBezTo>
                <a:cubicBezTo>
                  <a:pt x="99337" y="113368"/>
                  <a:pt x="119801" y="91336"/>
                  <a:pt x="119801" y="59893"/>
                </a:cubicBezTo>
                <a:cubicBezTo>
                  <a:pt x="119801" y="28449"/>
                  <a:pt x="99337" y="6417"/>
                  <a:pt x="73112" y="0"/>
                </a:cubicBezTo>
                <a:close/>
                <a:moveTo>
                  <a:pt x="96556" y="59893"/>
                </a:moveTo>
                <a:lnTo>
                  <a:pt x="96556" y="59893"/>
                </a:lnTo>
                <a:cubicBezTo>
                  <a:pt x="96556" y="44064"/>
                  <a:pt x="87615" y="31443"/>
                  <a:pt x="73112" y="31443"/>
                </a:cubicBezTo>
                <a:cubicBezTo>
                  <a:pt x="73112" y="37860"/>
                  <a:pt x="73112" y="37860"/>
                  <a:pt x="73112" y="37860"/>
                </a:cubicBezTo>
                <a:cubicBezTo>
                  <a:pt x="81854" y="41069"/>
                  <a:pt x="87615" y="50267"/>
                  <a:pt x="87615" y="59893"/>
                </a:cubicBezTo>
                <a:cubicBezTo>
                  <a:pt x="87615" y="69304"/>
                  <a:pt x="81854" y="78716"/>
                  <a:pt x="73112" y="81925"/>
                </a:cubicBezTo>
                <a:cubicBezTo>
                  <a:pt x="73112" y="88128"/>
                  <a:pt x="73112" y="88128"/>
                  <a:pt x="73112" y="88128"/>
                </a:cubicBezTo>
                <a:cubicBezTo>
                  <a:pt x="87615" y="88128"/>
                  <a:pt x="96556" y="75508"/>
                  <a:pt x="96556" y="59893"/>
                </a:cubicBezTo>
                <a:close/>
                <a:moveTo>
                  <a:pt x="52649" y="9411"/>
                </a:moveTo>
                <a:lnTo>
                  <a:pt x="52649" y="9411"/>
                </a:lnTo>
                <a:cubicBezTo>
                  <a:pt x="17483" y="34652"/>
                  <a:pt x="17483" y="34652"/>
                  <a:pt x="17483" y="34652"/>
                </a:cubicBezTo>
                <a:cubicBezTo>
                  <a:pt x="5761" y="34652"/>
                  <a:pt x="5761" y="34652"/>
                  <a:pt x="5761" y="34652"/>
                </a:cubicBezTo>
                <a:cubicBezTo>
                  <a:pt x="2980" y="34652"/>
                  <a:pt x="0" y="37860"/>
                  <a:pt x="0" y="44064"/>
                </a:cubicBezTo>
                <a:cubicBezTo>
                  <a:pt x="0" y="75508"/>
                  <a:pt x="0" y="75508"/>
                  <a:pt x="0" y="75508"/>
                </a:cubicBezTo>
                <a:cubicBezTo>
                  <a:pt x="0" y="81925"/>
                  <a:pt x="2980" y="84919"/>
                  <a:pt x="5761" y="84919"/>
                </a:cubicBezTo>
                <a:cubicBezTo>
                  <a:pt x="17483" y="84919"/>
                  <a:pt x="17483" y="84919"/>
                  <a:pt x="17483" y="84919"/>
                </a:cubicBezTo>
                <a:cubicBezTo>
                  <a:pt x="52649" y="110160"/>
                  <a:pt x="52649" y="110160"/>
                  <a:pt x="52649" y="110160"/>
                </a:cubicBezTo>
                <a:cubicBezTo>
                  <a:pt x="58410" y="110160"/>
                  <a:pt x="61390" y="107165"/>
                  <a:pt x="61390" y="100748"/>
                </a:cubicBezTo>
                <a:cubicBezTo>
                  <a:pt x="61390" y="18823"/>
                  <a:pt x="61390" y="18823"/>
                  <a:pt x="61390" y="18823"/>
                </a:cubicBezTo>
                <a:cubicBezTo>
                  <a:pt x="61390" y="12620"/>
                  <a:pt x="58410" y="9411"/>
                  <a:pt x="52649" y="9411"/>
                </a:cubicBezTo>
                <a:close/>
                <a:moveTo>
                  <a:pt x="17483" y="72513"/>
                </a:moveTo>
                <a:lnTo>
                  <a:pt x="17483" y="72513"/>
                </a:lnTo>
                <a:cubicBezTo>
                  <a:pt x="17483" y="75508"/>
                  <a:pt x="17483" y="75508"/>
                  <a:pt x="14503" y="75508"/>
                </a:cubicBezTo>
                <a:cubicBezTo>
                  <a:pt x="11721" y="75508"/>
                  <a:pt x="11721" y="75508"/>
                  <a:pt x="11721" y="75508"/>
                </a:cubicBezTo>
                <a:cubicBezTo>
                  <a:pt x="8741" y="75508"/>
                  <a:pt x="5761" y="75508"/>
                  <a:pt x="5761" y="72513"/>
                </a:cubicBezTo>
                <a:cubicBezTo>
                  <a:pt x="5761" y="47272"/>
                  <a:pt x="5761" y="47272"/>
                  <a:pt x="5761" y="47272"/>
                </a:cubicBezTo>
                <a:cubicBezTo>
                  <a:pt x="5761" y="44064"/>
                  <a:pt x="8741" y="44064"/>
                  <a:pt x="11721" y="44064"/>
                </a:cubicBezTo>
                <a:cubicBezTo>
                  <a:pt x="14503" y="44064"/>
                  <a:pt x="14503" y="44064"/>
                  <a:pt x="14503" y="44064"/>
                </a:cubicBezTo>
                <a:cubicBezTo>
                  <a:pt x="17483" y="44064"/>
                  <a:pt x="17483" y="44064"/>
                  <a:pt x="17483" y="47272"/>
                </a:cubicBezTo>
                <a:lnTo>
                  <a:pt x="17483" y="72513"/>
                </a:lnTo>
                <a:close/>
                <a:moveTo>
                  <a:pt x="52649" y="100748"/>
                </a:moveTo>
                <a:lnTo>
                  <a:pt x="52649" y="100748"/>
                </a:lnTo>
                <a:cubicBezTo>
                  <a:pt x="26225" y="81925"/>
                  <a:pt x="26225" y="81925"/>
                  <a:pt x="26225" y="81925"/>
                </a:cubicBezTo>
                <a:cubicBezTo>
                  <a:pt x="26225" y="75508"/>
                  <a:pt x="26225" y="41069"/>
                  <a:pt x="26225" y="34652"/>
                </a:cubicBezTo>
                <a:cubicBezTo>
                  <a:pt x="52649" y="18823"/>
                  <a:pt x="52649" y="18823"/>
                  <a:pt x="52649" y="18823"/>
                </a:cubicBezTo>
                <a:cubicBezTo>
                  <a:pt x="52649" y="22032"/>
                  <a:pt x="52649" y="97540"/>
                  <a:pt x="52649" y="100748"/>
                </a:cubicBezTo>
                <a:close/>
              </a:path>
            </a:pathLst>
          </a:custGeom>
          <a:solidFill>
            <a:srgbClr val="11111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19" name="Subtitle 2"/>
          <p:cNvSpPr txBox="1">
            <a:spLocks/>
          </p:cNvSpPr>
          <p:nvPr/>
        </p:nvSpPr>
        <p:spPr>
          <a:xfrm>
            <a:off x="1366428" y="4726330"/>
            <a:ext cx="1730556" cy="1980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1200" b="1" dirty="0">
                <a:latin typeface="Kelson Sans" panose="02000500000000000000" pitchFamily="50" charset="0"/>
                <a:ea typeface="Lato" panose="020F0502020204030203" pitchFamily="34" charset="0"/>
                <a:cs typeface="Lato" panose="020F0502020204030203" pitchFamily="34" charset="0"/>
              </a:rPr>
              <a:t>Development</a:t>
            </a:r>
          </a:p>
        </p:txBody>
      </p:sp>
      <p:sp>
        <p:nvSpPr>
          <p:cNvPr id="20" name="Subtitle 2"/>
          <p:cNvSpPr txBox="1">
            <a:spLocks/>
          </p:cNvSpPr>
          <p:nvPr/>
        </p:nvSpPr>
        <p:spPr>
          <a:xfrm>
            <a:off x="8806528" y="4654835"/>
            <a:ext cx="1841682" cy="2695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1200" b="1" dirty="0">
                <a:latin typeface="Kelson Sans" panose="02000500000000000000" pitchFamily="50" charset="0"/>
                <a:ea typeface="Lato" panose="020F0502020204030203" pitchFamily="34" charset="0"/>
                <a:cs typeface="Lato" panose="020F0502020204030203" pitchFamily="34" charset="0"/>
              </a:rPr>
              <a:t>Sound System</a:t>
            </a:r>
          </a:p>
        </p:txBody>
      </p:sp>
      <p:sp>
        <p:nvSpPr>
          <p:cNvPr id="21" name="Subtitle 2"/>
          <p:cNvSpPr txBox="1">
            <a:spLocks/>
          </p:cNvSpPr>
          <p:nvPr/>
        </p:nvSpPr>
        <p:spPr>
          <a:xfrm>
            <a:off x="5186243" y="4726326"/>
            <a:ext cx="1531026" cy="1980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1200" b="1" dirty="0">
                <a:latin typeface="Kelson Sans" panose="02000500000000000000" pitchFamily="50" charset="0"/>
                <a:ea typeface="Lato" panose="020F0502020204030203" pitchFamily="34" charset="0"/>
                <a:cs typeface="Lato" panose="020F0502020204030203" pitchFamily="34" charset="0"/>
              </a:rPr>
              <a:t>Resolution</a:t>
            </a:r>
          </a:p>
        </p:txBody>
      </p:sp>
      <p:sp>
        <p:nvSpPr>
          <p:cNvPr id="22" name="Rectangle 21"/>
          <p:cNvSpPr/>
          <p:nvPr/>
        </p:nvSpPr>
        <p:spPr>
          <a:xfrm>
            <a:off x="976904" y="4995913"/>
            <a:ext cx="2391775" cy="715581"/>
          </a:xfrm>
          <a:prstGeom prst="rect">
            <a:avLst/>
          </a:prstGeom>
        </p:spPr>
        <p:txBody>
          <a:bodyPr wrap="square">
            <a:spAutoFit/>
          </a:bodyPr>
          <a:lstStyle/>
          <a:p>
            <a:pPr algn="ctr">
              <a:lnSpc>
                <a:spcPct val="150000"/>
              </a:lnSpc>
            </a:pPr>
            <a:r>
              <a:rPr lang="id-ID" sz="900" dirty="0">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p>
        </p:txBody>
      </p:sp>
      <p:sp>
        <p:nvSpPr>
          <p:cNvPr id="23" name="Rectangle 22"/>
          <p:cNvSpPr/>
          <p:nvPr/>
        </p:nvSpPr>
        <p:spPr>
          <a:xfrm>
            <a:off x="4864853" y="4995913"/>
            <a:ext cx="2391775" cy="715581"/>
          </a:xfrm>
          <a:prstGeom prst="rect">
            <a:avLst/>
          </a:prstGeom>
        </p:spPr>
        <p:txBody>
          <a:bodyPr wrap="square">
            <a:spAutoFit/>
          </a:bodyPr>
          <a:lstStyle/>
          <a:p>
            <a:pPr algn="ctr">
              <a:lnSpc>
                <a:spcPct val="150000"/>
              </a:lnSpc>
            </a:pPr>
            <a:r>
              <a:rPr lang="id-ID" sz="900" dirty="0">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p>
        </p:txBody>
      </p:sp>
      <p:sp>
        <p:nvSpPr>
          <p:cNvPr id="24" name="Rectangle 23"/>
          <p:cNvSpPr/>
          <p:nvPr/>
        </p:nvSpPr>
        <p:spPr>
          <a:xfrm>
            <a:off x="8500382" y="4995913"/>
            <a:ext cx="2391775" cy="715581"/>
          </a:xfrm>
          <a:prstGeom prst="rect">
            <a:avLst/>
          </a:prstGeom>
        </p:spPr>
        <p:txBody>
          <a:bodyPr wrap="square">
            <a:spAutoFit/>
          </a:bodyPr>
          <a:lstStyle/>
          <a:p>
            <a:pPr algn="ctr">
              <a:lnSpc>
                <a:spcPct val="150000"/>
              </a:lnSpc>
            </a:pPr>
            <a:r>
              <a:rPr lang="id-ID" sz="900" dirty="0">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p>
        </p:txBody>
      </p:sp>
      <p:sp>
        <p:nvSpPr>
          <p:cNvPr id="26" name="Rectangle 25"/>
          <p:cNvSpPr/>
          <p:nvPr/>
        </p:nvSpPr>
        <p:spPr>
          <a:xfrm>
            <a:off x="-50799" y="-1"/>
            <a:ext cx="12242800" cy="27860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2"/>
          <p:cNvSpPr/>
          <p:nvPr/>
        </p:nvSpPr>
        <p:spPr>
          <a:xfrm>
            <a:off x="7653749" y="953381"/>
            <a:ext cx="2837710" cy="646331"/>
          </a:xfrm>
          <a:prstGeom prst="rect">
            <a:avLst/>
          </a:prstGeom>
        </p:spPr>
        <p:txBody>
          <a:bodyPr wrap="square">
            <a:spAutoFit/>
          </a:bodyPr>
          <a:lstStyle/>
          <a:p>
            <a:pPr lvl="0" algn="r">
              <a:defRPr sz="1800" b="0" spc="0">
                <a:solidFill>
                  <a:srgbClr val="000000"/>
                </a:solidFill>
              </a:defRPr>
            </a:pPr>
            <a:r>
              <a:rPr lang="id-ID" sz="3600" b="1" dirty="0">
                <a:latin typeface="Kelson Sans" panose="02000500000000000000" pitchFamily="50" charset="0"/>
                <a:ea typeface="Lato Black" panose="020F0502020204030203" pitchFamily="34" charset="0"/>
                <a:cs typeface="Lato Black" panose="020F0502020204030203" pitchFamily="34" charset="0"/>
              </a:rPr>
              <a:t>WHAT WE DO</a:t>
            </a:r>
          </a:p>
        </p:txBody>
      </p:sp>
      <p:sp>
        <p:nvSpPr>
          <p:cNvPr id="34" name="Rectangle 33"/>
          <p:cNvSpPr/>
          <p:nvPr/>
        </p:nvSpPr>
        <p:spPr>
          <a:xfrm>
            <a:off x="7121597" y="1599713"/>
            <a:ext cx="3369862" cy="507831"/>
          </a:xfrm>
          <a:prstGeom prst="rect">
            <a:avLst/>
          </a:prstGeom>
        </p:spPr>
        <p:txBody>
          <a:bodyPr wrap="square">
            <a:spAutoFit/>
          </a:bodyPr>
          <a:lstStyle/>
          <a:p>
            <a:pPr algn="r">
              <a:lnSpc>
                <a:spcPct val="150000"/>
              </a:lnSpc>
            </a:pPr>
            <a:r>
              <a:rPr lang="id-ID" sz="900" dirty="0">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3334413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2750</TotalTime>
  <Words>4380</Words>
  <Application>Microsoft Macintosh PowerPoint</Application>
  <PresentationFormat>Widescreen</PresentationFormat>
  <Paragraphs>177</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Calibri Light</vt:lpstr>
      <vt:lpstr>Consolas</vt:lpstr>
      <vt:lpstr>Kelson Sans</vt:lpstr>
      <vt:lpstr>Lato</vt:lpstr>
      <vt:lpstr>Lato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OFFICIAL ONESTUDIO</dc:creator>
  <cp:lastModifiedBy>Joe Zack</cp:lastModifiedBy>
  <cp:revision>74</cp:revision>
  <dcterms:created xsi:type="dcterms:W3CDTF">2017-06-17T16:30:51Z</dcterms:created>
  <dcterms:modified xsi:type="dcterms:W3CDTF">2020-01-21T02:07:59Z</dcterms:modified>
</cp:coreProperties>
</file>