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0689336" cy="7562088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KakaoTalk_20220511_18020365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0" y="0"/>
            <a:ext cx="1188720" cy="1584960"/>
          </a:xfrm>
          <a:prstGeom prst="rect">
            <a:avLst/>
          </a:prstGeom>
        </p:spPr>
      </p:pic>
      <p:pic>
        <p:nvPicPr>
          <p:cNvPr id="3" name="Picture 2" descr="KakaoTalk_20220524_113943101_0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0" y="0"/>
            <a:ext cx="1188720" cy="1584960"/>
          </a:xfrm>
          <a:prstGeom prst="rect">
            <a:avLst/>
          </a:prstGeom>
        </p:spPr>
      </p:pic>
      <p:pic>
        <p:nvPicPr>
          <p:cNvPr id="4" name="Picture 3" descr="돌린사진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84960" cy="1188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