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92000" cy="756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524_1139431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8000" y="-198000"/>
            <a:ext cx="1188000" cy="1584000"/>
          </a:xfrm>
          <a:prstGeom prst="rect">
            <a:avLst/>
          </a:prstGeom>
        </p:spPr>
      </p:pic>
      <p:pic>
        <p:nvPicPr>
          <p:cNvPr id="3" name="Picture 2" descr="KakaoTalk_20220524_113943101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2000" y="-198000"/>
            <a:ext cx="1188000" cy="1584000"/>
          </a:xfrm>
          <a:prstGeom prst="rect">
            <a:avLst/>
          </a:prstGeom>
        </p:spPr>
      </p:pic>
      <p:pic>
        <p:nvPicPr>
          <p:cNvPr id="4" name="Picture 3" descr="KakaoTalk_20220524_113943101_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366000" y="-198000"/>
            <a:ext cx="1188000" cy="1584000"/>
          </a:xfrm>
          <a:prstGeom prst="rect">
            <a:avLst/>
          </a:prstGeom>
        </p:spPr>
      </p:pic>
      <p:pic>
        <p:nvPicPr>
          <p:cNvPr id="5" name="Picture 4" descr="KakaoTalk_20220524_113943101_0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50000" y="-198000"/>
            <a:ext cx="1188000" cy="1584000"/>
          </a:xfrm>
          <a:prstGeom prst="rect">
            <a:avLst/>
          </a:prstGeom>
        </p:spPr>
      </p:pic>
      <p:pic>
        <p:nvPicPr>
          <p:cNvPr id="6" name="Picture 5" descr="KakaoTalk_20220524_113943101_0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534000" y="-198000"/>
            <a:ext cx="1188000" cy="1584000"/>
          </a:xfrm>
          <a:prstGeom prst="rect">
            <a:avLst/>
          </a:prstGeom>
        </p:spPr>
      </p:pic>
      <p:pic>
        <p:nvPicPr>
          <p:cNvPr id="7" name="Picture 6" descr="KakaoTalk_20220524_113943101_0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118000" y="-198000"/>
            <a:ext cx="1188000" cy="1584000"/>
          </a:xfrm>
          <a:prstGeom prst="rect">
            <a:avLst/>
          </a:prstGeom>
        </p:spPr>
      </p:pic>
      <p:pic>
        <p:nvPicPr>
          <p:cNvPr id="8" name="Picture 7" descr="KakaoTalk_20220524_113943101_0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98000" y="990000"/>
            <a:ext cx="1188000" cy="1584000"/>
          </a:xfrm>
          <a:prstGeom prst="rect">
            <a:avLst/>
          </a:prstGeom>
        </p:spPr>
      </p:pic>
      <p:pic>
        <p:nvPicPr>
          <p:cNvPr id="9" name="Picture 8" descr="KakaoTalk_20220524_113943101_0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782000" y="990000"/>
            <a:ext cx="1188000" cy="1584000"/>
          </a:xfrm>
          <a:prstGeom prst="rect">
            <a:avLst/>
          </a:prstGeom>
        </p:spPr>
      </p:pic>
      <p:pic>
        <p:nvPicPr>
          <p:cNvPr id="10" name="Picture 9" descr="KakaoTalk_20220524_113943101_09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366000" y="990000"/>
            <a:ext cx="1188000" cy="1584000"/>
          </a:xfrm>
          <a:prstGeom prst="rect">
            <a:avLst/>
          </a:prstGeom>
        </p:spPr>
      </p:pic>
      <p:pic>
        <p:nvPicPr>
          <p:cNvPr id="11" name="Picture 10" descr="KakaoTalk_20220524_113943101_10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950000" y="990000"/>
            <a:ext cx="1188000" cy="158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