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7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Assistant" panose="020B0604020202020204" charset="-79"/>
      <p:regular r:id="rId10"/>
      <p:bold r:id="rId11"/>
    </p:embeddedFont>
    <p:embeddedFont>
      <p:font typeface="Anton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7396D-211A-470A-B654-65AF44327FCA}">
  <a:tblStyle styleId="{EBA7396D-211A-470A-B654-65AF44327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17cf034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17cf034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7b17cf0348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7b17cf0348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d9ac28ca4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d9ac28ca4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713100" y="4604100"/>
            <a:ext cx="3422400" cy="190200"/>
            <a:chOff x="713100" y="4604100"/>
            <a:chExt cx="3422400" cy="190200"/>
          </a:xfrm>
        </p:grpSpPr>
        <p:sp>
          <p:nvSpPr>
            <p:cNvPr id="47" name="Google Shape;47;p3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713109" y="539391"/>
            <a:ext cx="2386275" cy="70150"/>
            <a:chOff x="4572009" y="539391"/>
            <a:chExt cx="2386275" cy="70150"/>
          </a:xfrm>
        </p:grpSpPr>
        <p:cxnSp>
          <p:nvCxnSpPr>
            <p:cNvPr id="57" name="Google Shape;57;p3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3"/>
          <p:cNvSpPr/>
          <p:nvPr/>
        </p:nvSpPr>
        <p:spPr>
          <a:xfrm>
            <a:off x="433500" y="1153531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720000" y="2411738"/>
            <a:ext cx="2798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1662150" y="1244538"/>
            <a:ext cx="914400" cy="106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720000" y="3357838"/>
            <a:ext cx="2798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248" name="Google Shape;248;p8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8"/>
          <p:cNvSpPr/>
          <p:nvPr/>
        </p:nvSpPr>
        <p:spPr>
          <a:xfrm rot="10800000">
            <a:off x="7366325" y="4826066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3" name="Google Shape;273;p8"/>
          <p:cNvGrpSpPr/>
          <p:nvPr/>
        </p:nvGrpSpPr>
        <p:grpSpPr>
          <a:xfrm rot="5400000">
            <a:off x="8016783" y="391107"/>
            <a:ext cx="828219" cy="490022"/>
            <a:chOff x="844658" y="3526000"/>
            <a:chExt cx="876515" cy="518597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844658" y="3526000"/>
              <a:ext cx="518965" cy="518597"/>
              <a:chOff x="3285550" y="1349075"/>
              <a:chExt cx="496475" cy="4960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8"/>
            <p:cNvGrpSpPr/>
            <p:nvPr/>
          </p:nvGrpSpPr>
          <p:grpSpPr>
            <a:xfrm>
              <a:off x="1202208" y="3526000"/>
              <a:ext cx="518965" cy="518597"/>
              <a:chOff x="3285550" y="1349075"/>
              <a:chExt cx="496475" cy="496075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8"/>
          <p:cNvGrpSpPr/>
          <p:nvPr/>
        </p:nvGrpSpPr>
        <p:grpSpPr>
          <a:xfrm>
            <a:off x="416951" y="2827230"/>
            <a:ext cx="592295" cy="591867"/>
            <a:chOff x="3285550" y="1349075"/>
            <a:chExt cx="496475" cy="496075"/>
          </a:xfrm>
        </p:grpSpPr>
        <p:sp>
          <p:nvSpPr>
            <p:cNvPr id="309" name="Google Shape;309;p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8"/>
          <p:cNvSpPr/>
          <p:nvPr/>
        </p:nvSpPr>
        <p:spPr>
          <a:xfrm>
            <a:off x="713225" y="1050225"/>
            <a:ext cx="3177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5960975" y="4604100"/>
            <a:ext cx="3177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2317950" y="1273275"/>
            <a:ext cx="4508100" cy="287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1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15"/>
          <p:cNvSpPr/>
          <p:nvPr/>
        </p:nvSpPr>
        <p:spPr>
          <a:xfrm rot="10800000" flipH="1">
            <a:off x="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15"/>
          <p:cNvSpPr/>
          <p:nvPr/>
        </p:nvSpPr>
        <p:spPr>
          <a:xfrm flipH="1">
            <a:off x="7366325" y="1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1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483" name="Google Shape;483;p1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5"/>
          <p:cNvGrpSpPr/>
          <p:nvPr/>
        </p:nvGrpSpPr>
        <p:grpSpPr>
          <a:xfrm rot="3000838">
            <a:off x="7988440" y="1112726"/>
            <a:ext cx="884930" cy="536356"/>
            <a:chOff x="7867315" y="323427"/>
            <a:chExt cx="884931" cy="536356"/>
          </a:xfrm>
        </p:grpSpPr>
        <p:grpSp>
          <p:nvGrpSpPr>
            <p:cNvPr id="508" name="Google Shape;508;p15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509" name="Google Shape;509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5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526" name="Google Shape;526;p15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15"/>
          <p:cNvSpPr/>
          <p:nvPr/>
        </p:nvSpPr>
        <p:spPr>
          <a:xfrm>
            <a:off x="8387454" y="2989725"/>
            <a:ext cx="317400" cy="31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15"/>
          <p:cNvGrpSpPr/>
          <p:nvPr/>
        </p:nvGrpSpPr>
        <p:grpSpPr>
          <a:xfrm>
            <a:off x="4572009" y="539391"/>
            <a:ext cx="2386275" cy="70150"/>
            <a:chOff x="4572009" y="539391"/>
            <a:chExt cx="2386275" cy="70150"/>
          </a:xfrm>
        </p:grpSpPr>
        <p:cxnSp>
          <p:nvCxnSpPr>
            <p:cNvPr id="544" name="Google Shape;544;p15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5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6" name="Google Shape;546;p15"/>
          <p:cNvSpPr txBox="1">
            <a:spLocks noGrp="1"/>
          </p:cNvSpPr>
          <p:nvPr>
            <p:ph type="title"/>
          </p:nvPr>
        </p:nvSpPr>
        <p:spPr>
          <a:xfrm>
            <a:off x="2077200" y="2989726"/>
            <a:ext cx="4989600" cy="64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1"/>
          </p:nvPr>
        </p:nvSpPr>
        <p:spPr>
          <a:xfrm>
            <a:off x="2077200" y="1511325"/>
            <a:ext cx="49896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19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0" name="Google Shape;690;p19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691" name="Google Shape;691;p19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19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694" name="Google Shape;694;p19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19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9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19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703" name="Google Shape;703;p19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19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9"/>
          <p:cNvSpPr txBox="1">
            <a:spLocks noGrp="1"/>
          </p:cNvSpPr>
          <p:nvPr>
            <p:ph type="title" idx="2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2" name="Google Shape;722;p19"/>
          <p:cNvSpPr txBox="1">
            <a:spLocks noGrp="1"/>
          </p:cNvSpPr>
          <p:nvPr>
            <p:ph type="subTitle" idx="1"/>
          </p:nvPr>
        </p:nvSpPr>
        <p:spPr>
          <a:xfrm>
            <a:off x="72000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9"/>
          <p:cNvSpPr txBox="1">
            <a:spLocks noGrp="1"/>
          </p:cNvSpPr>
          <p:nvPr>
            <p:ph type="title" idx="3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4" name="Google Shape;724;p19"/>
          <p:cNvSpPr txBox="1">
            <a:spLocks noGrp="1"/>
          </p:cNvSpPr>
          <p:nvPr>
            <p:ph type="subTitle" idx="4"/>
          </p:nvPr>
        </p:nvSpPr>
        <p:spPr>
          <a:xfrm>
            <a:off x="3419221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9"/>
          <p:cNvSpPr txBox="1">
            <a:spLocks noGrp="1"/>
          </p:cNvSpPr>
          <p:nvPr>
            <p:ph type="title" idx="5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subTitle" idx="6"/>
          </p:nvPr>
        </p:nvSpPr>
        <p:spPr>
          <a:xfrm>
            <a:off x="611845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65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>
            <a:alphaModFix/>
          </a:blip>
          <a:srcRect l="4677" r="4677"/>
          <a:stretch/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28"/>
          <p:cNvSpPr txBox="1">
            <a:spLocks noGrp="1"/>
          </p:cNvSpPr>
          <p:nvPr>
            <p:ph type="ctrTitle"/>
          </p:nvPr>
        </p:nvSpPr>
        <p:spPr>
          <a:xfrm>
            <a:off x="4053021" y="992968"/>
            <a:ext cx="4550026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 smtClean="0">
                <a:solidFill>
                  <a:schemeClr val="dk1"/>
                </a:solidFill>
              </a:rPr>
              <a:t>AlgoExplorers</a:t>
            </a:r>
            <a:endParaRPr sz="11000" dirty="0">
              <a:solidFill>
                <a:schemeClr val="dk1"/>
              </a:solidFill>
            </a:endParaRPr>
          </a:p>
        </p:txBody>
      </p: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2"/>
          <p:cNvSpPr txBox="1">
            <a:spLocks noGrp="1"/>
          </p:cNvSpPr>
          <p:nvPr>
            <p:ph type="subTitle" idx="1"/>
          </p:nvPr>
        </p:nvSpPr>
        <p:spPr>
          <a:xfrm>
            <a:off x="2224303" y="693669"/>
            <a:ext cx="4989600" cy="8608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Our team</a:t>
            </a:r>
            <a:endParaRPr sz="7200" dirty="0"/>
          </a:p>
        </p:txBody>
      </p:sp>
      <p:sp>
        <p:nvSpPr>
          <p:cNvPr id="1220" name="Google Shape;1220;p32"/>
          <p:cNvSpPr/>
          <p:nvPr/>
        </p:nvSpPr>
        <p:spPr>
          <a:xfrm>
            <a:off x="713110" y="2839800"/>
            <a:ext cx="427200" cy="42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2"/>
          <p:cNvGrpSpPr/>
          <p:nvPr/>
        </p:nvGrpSpPr>
        <p:grpSpPr>
          <a:xfrm>
            <a:off x="327739" y="984636"/>
            <a:ext cx="714229" cy="713653"/>
            <a:chOff x="3285550" y="1349075"/>
            <a:chExt cx="496475" cy="496075"/>
          </a:xfrm>
        </p:grpSpPr>
        <p:sp>
          <p:nvSpPr>
            <p:cNvPr id="1222" name="Google Shape;1222;p32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8" name="Google Shape;1238;p32"/>
          <p:cNvSpPr/>
          <p:nvPr/>
        </p:nvSpPr>
        <p:spPr>
          <a:xfrm>
            <a:off x="3806251" y="753025"/>
            <a:ext cx="185400" cy="18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32"/>
          <p:cNvGrpSpPr/>
          <p:nvPr/>
        </p:nvGrpSpPr>
        <p:grpSpPr>
          <a:xfrm rot="-1799970">
            <a:off x="7089456" y="3351225"/>
            <a:ext cx="473195" cy="1393452"/>
            <a:chOff x="6299050" y="981775"/>
            <a:chExt cx="582600" cy="1715625"/>
          </a:xfrm>
        </p:grpSpPr>
        <p:grpSp>
          <p:nvGrpSpPr>
            <p:cNvPr id="1240" name="Google Shape;1240;p32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241" name="Google Shape;1241;p32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2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2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66" y="3478921"/>
            <a:ext cx="2054673" cy="1210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67" y="3722373"/>
            <a:ext cx="908926" cy="853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6467" y="3916608"/>
            <a:ext cx="152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Rostislav </a:t>
            </a:r>
            <a:r>
              <a:rPr lang="en-US" sz="1100" dirty="0" err="1"/>
              <a:t>Nikolov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Scrum Trainer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21" y="1974819"/>
            <a:ext cx="2054530" cy="1207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799" y="1974819"/>
            <a:ext cx="2054530" cy="1207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809" y="2205047"/>
            <a:ext cx="752488" cy="74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06180" y="2378516"/>
            <a:ext cx="1517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Zarko</a:t>
            </a:r>
            <a:r>
              <a:rPr lang="en-US" sz="1100" dirty="0"/>
              <a:t> </a:t>
            </a:r>
            <a:r>
              <a:rPr lang="en-US" sz="1100" dirty="0" err="1"/>
              <a:t>Vladkov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Front-End </a:t>
            </a:r>
            <a:r>
              <a:rPr lang="en-US" sz="1100" dirty="0" smtClean="0"/>
              <a:t>Developer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721" y="2104217"/>
            <a:ext cx="948314" cy="9483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72074" y="2301258"/>
            <a:ext cx="1526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Yoana</a:t>
            </a:r>
            <a:r>
              <a:rPr lang="en-US" sz="1100" dirty="0"/>
              <a:t> Georgieva</a:t>
            </a:r>
            <a:br>
              <a:rPr lang="en-US" sz="1100" dirty="0"/>
            </a:br>
            <a:r>
              <a:rPr lang="en-US" sz="1100" dirty="0" smtClean="0"/>
              <a:t>Back-End Developer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>
            <a:alphaModFix/>
          </a:blip>
          <a:srcRect l="9774" r="9774"/>
          <a:stretch/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1"/>
          <p:cNvSpPr txBox="1">
            <a:spLocks noGrp="1"/>
          </p:cNvSpPr>
          <p:nvPr>
            <p:ph type="title"/>
          </p:nvPr>
        </p:nvSpPr>
        <p:spPr>
          <a:xfrm>
            <a:off x="710399" y="1509991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1204" name="Google Shape;1204;p31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Our e-library makes it easy for readers to sort and select books. It gives a variety of options that you can set according to your choice. </a:t>
            </a:r>
            <a:endParaRPr dirty="0"/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164650" y="3970856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2853675" y="4059625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33"/>
          <p:cNvPicPr preferRelativeResize="0"/>
          <p:nvPr/>
        </p:nvPicPr>
        <p:blipFill rotWithShape="1">
          <a:blip r:embed="rId3">
            <a:alphaModFix/>
          </a:blip>
          <a:srcRect l="13412" t="42963" b="11729"/>
          <a:stretch/>
        </p:blipFill>
        <p:spPr>
          <a:xfrm>
            <a:off x="4822025" y="539400"/>
            <a:ext cx="4120226" cy="322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33"/>
          <p:cNvSpPr/>
          <p:nvPr/>
        </p:nvSpPr>
        <p:spPr>
          <a:xfrm>
            <a:off x="4747218" y="21"/>
            <a:ext cx="4396959" cy="5138076"/>
          </a:xfrm>
          <a:custGeom>
            <a:avLst/>
            <a:gdLst/>
            <a:ahLst/>
            <a:cxnLst/>
            <a:rect l="l" t="t" r="r" b="b"/>
            <a:pathLst>
              <a:path w="137287" h="160427" extrusionOk="0">
                <a:moveTo>
                  <a:pt x="94439" y="31272"/>
                </a:moveTo>
                <a:cubicBezTo>
                  <a:pt x="98069" y="31272"/>
                  <a:pt x="101636" y="31733"/>
                  <a:pt x="105028" y="33321"/>
                </a:cubicBezTo>
                <a:cubicBezTo>
                  <a:pt x="105688" y="33624"/>
                  <a:pt x="106331" y="33963"/>
                  <a:pt x="106759" y="34578"/>
                </a:cubicBezTo>
                <a:cubicBezTo>
                  <a:pt x="107223" y="35033"/>
                  <a:pt x="107856" y="35221"/>
                  <a:pt x="108383" y="35587"/>
                </a:cubicBezTo>
                <a:cubicBezTo>
                  <a:pt x="110925" y="37317"/>
                  <a:pt x="113075" y="39467"/>
                  <a:pt x="114948" y="41894"/>
                </a:cubicBezTo>
                <a:cubicBezTo>
                  <a:pt x="117723" y="45507"/>
                  <a:pt x="119757" y="49530"/>
                  <a:pt x="121434" y="53741"/>
                </a:cubicBezTo>
                <a:cubicBezTo>
                  <a:pt x="122933" y="57496"/>
                  <a:pt x="124066" y="61359"/>
                  <a:pt x="125020" y="65276"/>
                </a:cubicBezTo>
                <a:cubicBezTo>
                  <a:pt x="125145" y="65793"/>
                  <a:pt x="125101" y="66346"/>
                  <a:pt x="125404" y="66810"/>
                </a:cubicBezTo>
                <a:cubicBezTo>
                  <a:pt x="125493" y="66899"/>
                  <a:pt x="125493" y="67006"/>
                  <a:pt x="125431" y="67113"/>
                </a:cubicBezTo>
                <a:cubicBezTo>
                  <a:pt x="125359" y="67310"/>
                  <a:pt x="125431" y="67461"/>
                  <a:pt x="125556" y="67613"/>
                </a:cubicBezTo>
                <a:cubicBezTo>
                  <a:pt x="126180" y="69201"/>
                  <a:pt x="126555" y="70860"/>
                  <a:pt x="126858" y="72528"/>
                </a:cubicBezTo>
                <a:cubicBezTo>
                  <a:pt x="127491" y="75945"/>
                  <a:pt x="127946" y="79380"/>
                  <a:pt x="128276" y="82832"/>
                </a:cubicBezTo>
                <a:cubicBezTo>
                  <a:pt x="128517" y="85268"/>
                  <a:pt x="128705" y="87712"/>
                  <a:pt x="128838" y="90165"/>
                </a:cubicBezTo>
                <a:cubicBezTo>
                  <a:pt x="128954" y="92431"/>
                  <a:pt x="129008" y="94697"/>
                  <a:pt x="129124" y="96963"/>
                </a:cubicBezTo>
                <a:cubicBezTo>
                  <a:pt x="129160" y="97525"/>
                  <a:pt x="129079" y="98078"/>
                  <a:pt x="128794" y="98587"/>
                </a:cubicBezTo>
                <a:cubicBezTo>
                  <a:pt x="128714" y="99836"/>
                  <a:pt x="128812" y="101093"/>
                  <a:pt x="128642" y="102351"/>
                </a:cubicBezTo>
                <a:cubicBezTo>
                  <a:pt x="128205" y="105652"/>
                  <a:pt x="126662" y="108293"/>
                  <a:pt x="124075" y="110344"/>
                </a:cubicBezTo>
                <a:cubicBezTo>
                  <a:pt x="121943" y="112031"/>
                  <a:pt x="119489" y="113074"/>
                  <a:pt x="116920" y="113850"/>
                </a:cubicBezTo>
                <a:cubicBezTo>
                  <a:pt x="114119" y="114689"/>
                  <a:pt x="111255" y="115162"/>
                  <a:pt x="108356" y="115492"/>
                </a:cubicBezTo>
                <a:cubicBezTo>
                  <a:pt x="104964" y="115882"/>
                  <a:pt x="101561" y="115994"/>
                  <a:pt x="98157" y="115994"/>
                </a:cubicBezTo>
                <a:cubicBezTo>
                  <a:pt x="96028" y="115994"/>
                  <a:pt x="93899" y="115950"/>
                  <a:pt x="91772" y="115902"/>
                </a:cubicBezTo>
                <a:cubicBezTo>
                  <a:pt x="89015" y="115831"/>
                  <a:pt x="86267" y="115635"/>
                  <a:pt x="83520" y="115438"/>
                </a:cubicBezTo>
                <a:cubicBezTo>
                  <a:pt x="80701" y="115224"/>
                  <a:pt x="77881" y="114948"/>
                  <a:pt x="75062" y="114689"/>
                </a:cubicBezTo>
                <a:cubicBezTo>
                  <a:pt x="73251" y="114528"/>
                  <a:pt x="71440" y="114341"/>
                  <a:pt x="69630" y="114189"/>
                </a:cubicBezTo>
                <a:cubicBezTo>
                  <a:pt x="69340" y="114161"/>
                  <a:pt x="69062" y="114010"/>
                  <a:pt x="68768" y="114010"/>
                </a:cubicBezTo>
                <a:cubicBezTo>
                  <a:pt x="68691" y="114010"/>
                  <a:pt x="68612" y="114021"/>
                  <a:pt x="68532" y="114047"/>
                </a:cubicBezTo>
                <a:cubicBezTo>
                  <a:pt x="68149" y="114190"/>
                  <a:pt x="67755" y="114236"/>
                  <a:pt x="67361" y="114236"/>
                </a:cubicBezTo>
                <a:cubicBezTo>
                  <a:pt x="66874" y="114236"/>
                  <a:pt x="66387" y="114166"/>
                  <a:pt x="65918" y="114127"/>
                </a:cubicBezTo>
                <a:cubicBezTo>
                  <a:pt x="61725" y="113761"/>
                  <a:pt x="57533" y="113271"/>
                  <a:pt x="53340" y="112887"/>
                </a:cubicBezTo>
                <a:cubicBezTo>
                  <a:pt x="50735" y="112655"/>
                  <a:pt x="48130" y="112432"/>
                  <a:pt x="45525" y="112245"/>
                </a:cubicBezTo>
                <a:cubicBezTo>
                  <a:pt x="42483" y="112039"/>
                  <a:pt x="39441" y="112039"/>
                  <a:pt x="36399" y="111932"/>
                </a:cubicBezTo>
                <a:cubicBezTo>
                  <a:pt x="31010" y="111745"/>
                  <a:pt x="25774" y="110817"/>
                  <a:pt x="20956" y="108212"/>
                </a:cubicBezTo>
                <a:cubicBezTo>
                  <a:pt x="17682" y="106446"/>
                  <a:pt x="14944" y="104064"/>
                  <a:pt x="12749" y="101058"/>
                </a:cubicBezTo>
                <a:cubicBezTo>
                  <a:pt x="9395" y="96463"/>
                  <a:pt x="7655" y="91227"/>
                  <a:pt x="6567" y="85723"/>
                </a:cubicBezTo>
                <a:cubicBezTo>
                  <a:pt x="5853" y="82101"/>
                  <a:pt x="5434" y="78452"/>
                  <a:pt x="5228" y="74768"/>
                </a:cubicBezTo>
                <a:cubicBezTo>
                  <a:pt x="5166" y="73643"/>
                  <a:pt x="5148" y="72519"/>
                  <a:pt x="5068" y="71404"/>
                </a:cubicBezTo>
                <a:cubicBezTo>
                  <a:pt x="5318" y="70236"/>
                  <a:pt x="5175" y="69040"/>
                  <a:pt x="5211" y="67863"/>
                </a:cubicBezTo>
                <a:cubicBezTo>
                  <a:pt x="5211" y="67765"/>
                  <a:pt x="5237" y="67675"/>
                  <a:pt x="5300" y="67595"/>
                </a:cubicBezTo>
                <a:cubicBezTo>
                  <a:pt x="5300" y="66096"/>
                  <a:pt x="5300" y="64607"/>
                  <a:pt x="5550" y="63126"/>
                </a:cubicBezTo>
                <a:cubicBezTo>
                  <a:pt x="6031" y="60324"/>
                  <a:pt x="7218" y="57835"/>
                  <a:pt x="8904" y="55578"/>
                </a:cubicBezTo>
                <a:cubicBezTo>
                  <a:pt x="10813" y="53027"/>
                  <a:pt x="13186" y="50966"/>
                  <a:pt x="15800" y="49155"/>
                </a:cubicBezTo>
                <a:cubicBezTo>
                  <a:pt x="19913" y="46310"/>
                  <a:pt x="24400" y="44195"/>
                  <a:pt x="29057" y="42411"/>
                </a:cubicBezTo>
                <a:cubicBezTo>
                  <a:pt x="34891" y="40163"/>
                  <a:pt x="40904" y="38495"/>
                  <a:pt x="46997" y="37112"/>
                </a:cubicBezTo>
                <a:cubicBezTo>
                  <a:pt x="50405" y="36336"/>
                  <a:pt x="53839" y="35685"/>
                  <a:pt x="57283" y="35060"/>
                </a:cubicBezTo>
                <a:cubicBezTo>
                  <a:pt x="57368" y="35046"/>
                  <a:pt x="57455" y="35043"/>
                  <a:pt x="57543" y="35043"/>
                </a:cubicBezTo>
                <a:cubicBezTo>
                  <a:pt x="57625" y="35043"/>
                  <a:pt x="57707" y="35046"/>
                  <a:pt x="57789" y="35046"/>
                </a:cubicBezTo>
                <a:cubicBezTo>
                  <a:pt x="58018" y="35046"/>
                  <a:pt x="58243" y="35024"/>
                  <a:pt x="58443" y="34855"/>
                </a:cubicBezTo>
                <a:cubicBezTo>
                  <a:pt x="58585" y="34739"/>
                  <a:pt x="58764" y="34766"/>
                  <a:pt x="58924" y="34703"/>
                </a:cubicBezTo>
                <a:cubicBezTo>
                  <a:pt x="59156" y="34703"/>
                  <a:pt x="59361" y="34623"/>
                  <a:pt x="59575" y="34552"/>
                </a:cubicBezTo>
                <a:cubicBezTo>
                  <a:pt x="62600" y="33713"/>
                  <a:pt x="65713" y="33454"/>
                  <a:pt x="68809" y="33053"/>
                </a:cubicBezTo>
                <a:cubicBezTo>
                  <a:pt x="71690" y="32678"/>
                  <a:pt x="74581" y="32402"/>
                  <a:pt x="77480" y="32143"/>
                </a:cubicBezTo>
                <a:cubicBezTo>
                  <a:pt x="79229" y="31991"/>
                  <a:pt x="80995" y="31902"/>
                  <a:pt x="82743" y="31759"/>
                </a:cubicBezTo>
                <a:cubicBezTo>
                  <a:pt x="85777" y="31519"/>
                  <a:pt x="88819" y="31492"/>
                  <a:pt x="91861" y="31340"/>
                </a:cubicBezTo>
                <a:cubicBezTo>
                  <a:pt x="92723" y="31298"/>
                  <a:pt x="93583" y="31272"/>
                  <a:pt x="94439" y="31272"/>
                </a:cubicBezTo>
                <a:close/>
                <a:moveTo>
                  <a:pt x="1" y="1"/>
                </a:moveTo>
                <a:lnTo>
                  <a:pt x="1" y="160427"/>
                </a:lnTo>
                <a:lnTo>
                  <a:pt x="137090" y="160427"/>
                </a:lnTo>
                <a:lnTo>
                  <a:pt x="137090" y="148080"/>
                </a:lnTo>
                <a:cubicBezTo>
                  <a:pt x="137162" y="148036"/>
                  <a:pt x="137224" y="147973"/>
                  <a:pt x="137287" y="147902"/>
                </a:cubicBezTo>
                <a:lnTo>
                  <a:pt x="137287" y="3863"/>
                </a:lnTo>
                <a:cubicBezTo>
                  <a:pt x="137224" y="3783"/>
                  <a:pt x="137162" y="3730"/>
                  <a:pt x="137090" y="3676"/>
                </a:cubicBezTo>
                <a:lnTo>
                  <a:pt x="1370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3"/>
          <p:cNvSpPr/>
          <p:nvPr/>
        </p:nvSpPr>
        <p:spPr>
          <a:xfrm>
            <a:off x="4837792" y="2164919"/>
            <a:ext cx="2104367" cy="1621873"/>
          </a:xfrm>
          <a:custGeom>
            <a:avLst/>
            <a:gdLst/>
            <a:ahLst/>
            <a:cxnLst/>
            <a:rect l="l" t="t" r="r" b="b"/>
            <a:pathLst>
              <a:path w="65705" h="50640" extrusionOk="0">
                <a:moveTo>
                  <a:pt x="2472" y="0"/>
                </a:moveTo>
                <a:cubicBezTo>
                  <a:pt x="2293" y="54"/>
                  <a:pt x="2240" y="214"/>
                  <a:pt x="2169" y="357"/>
                </a:cubicBezTo>
                <a:cubicBezTo>
                  <a:pt x="759" y="3301"/>
                  <a:pt x="1" y="6370"/>
                  <a:pt x="331" y="9661"/>
                </a:cubicBezTo>
                <a:cubicBezTo>
                  <a:pt x="438" y="10705"/>
                  <a:pt x="643" y="11722"/>
                  <a:pt x="857" y="12739"/>
                </a:cubicBezTo>
                <a:cubicBezTo>
                  <a:pt x="1972" y="17940"/>
                  <a:pt x="3284" y="23088"/>
                  <a:pt x="5157" y="28074"/>
                </a:cubicBezTo>
                <a:cubicBezTo>
                  <a:pt x="6754" y="32321"/>
                  <a:pt x="8699" y="36380"/>
                  <a:pt x="11429" y="40037"/>
                </a:cubicBezTo>
                <a:cubicBezTo>
                  <a:pt x="15862" y="45970"/>
                  <a:pt x="21706" y="49520"/>
                  <a:pt x="29101" y="50404"/>
                </a:cubicBezTo>
                <a:cubicBezTo>
                  <a:pt x="30455" y="50563"/>
                  <a:pt x="31807" y="50639"/>
                  <a:pt x="33155" y="50639"/>
                </a:cubicBezTo>
                <a:cubicBezTo>
                  <a:pt x="35726" y="50639"/>
                  <a:pt x="38287" y="50363"/>
                  <a:pt x="40832" y="49859"/>
                </a:cubicBezTo>
                <a:cubicBezTo>
                  <a:pt x="45998" y="48842"/>
                  <a:pt x="51216" y="48147"/>
                  <a:pt x="56444" y="47567"/>
                </a:cubicBezTo>
                <a:cubicBezTo>
                  <a:pt x="59317" y="47255"/>
                  <a:pt x="62189" y="47005"/>
                  <a:pt x="65062" y="46719"/>
                </a:cubicBezTo>
                <a:cubicBezTo>
                  <a:pt x="65312" y="46701"/>
                  <a:pt x="65544" y="46675"/>
                  <a:pt x="65704" y="46452"/>
                </a:cubicBezTo>
                <a:cubicBezTo>
                  <a:pt x="64509" y="46336"/>
                  <a:pt x="63313" y="46220"/>
                  <a:pt x="62118" y="46095"/>
                </a:cubicBezTo>
                <a:cubicBezTo>
                  <a:pt x="59326" y="45809"/>
                  <a:pt x="56533" y="45533"/>
                  <a:pt x="53741" y="45238"/>
                </a:cubicBezTo>
                <a:cubicBezTo>
                  <a:pt x="50476" y="44899"/>
                  <a:pt x="47202" y="44605"/>
                  <a:pt x="43919" y="44364"/>
                </a:cubicBezTo>
                <a:cubicBezTo>
                  <a:pt x="40538" y="44114"/>
                  <a:pt x="37139" y="44043"/>
                  <a:pt x="33749" y="43981"/>
                </a:cubicBezTo>
                <a:cubicBezTo>
                  <a:pt x="30421" y="43918"/>
                  <a:pt x="27139" y="43472"/>
                  <a:pt x="23936" y="42562"/>
                </a:cubicBezTo>
                <a:cubicBezTo>
                  <a:pt x="17727" y="40796"/>
                  <a:pt x="12758" y="37325"/>
                  <a:pt x="9252" y="31857"/>
                </a:cubicBezTo>
                <a:cubicBezTo>
                  <a:pt x="7334" y="28859"/>
                  <a:pt x="6014" y="25594"/>
                  <a:pt x="5068" y="22178"/>
                </a:cubicBezTo>
                <a:cubicBezTo>
                  <a:pt x="3409" y="16201"/>
                  <a:pt x="2793" y="10063"/>
                  <a:pt x="2597" y="3881"/>
                </a:cubicBezTo>
                <a:cubicBezTo>
                  <a:pt x="2436" y="2650"/>
                  <a:pt x="2650" y="1410"/>
                  <a:pt x="2490" y="178"/>
                </a:cubicBezTo>
                <a:cubicBezTo>
                  <a:pt x="2481" y="116"/>
                  <a:pt x="2472" y="62"/>
                  <a:pt x="2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3"/>
          <p:cNvSpPr/>
          <p:nvPr/>
        </p:nvSpPr>
        <p:spPr>
          <a:xfrm>
            <a:off x="6618969" y="864507"/>
            <a:ext cx="1556344" cy="251832"/>
          </a:xfrm>
          <a:custGeom>
            <a:avLst/>
            <a:gdLst/>
            <a:ahLst/>
            <a:cxnLst/>
            <a:rect l="l" t="t" r="r" b="b"/>
            <a:pathLst>
              <a:path w="48594" h="7863" extrusionOk="0">
                <a:moveTo>
                  <a:pt x="31211" y="0"/>
                </a:moveTo>
                <a:cubicBezTo>
                  <a:pt x="30961" y="0"/>
                  <a:pt x="30710" y="4"/>
                  <a:pt x="30457" y="13"/>
                </a:cubicBezTo>
                <a:cubicBezTo>
                  <a:pt x="28280" y="84"/>
                  <a:pt x="26166" y="539"/>
                  <a:pt x="24052" y="1012"/>
                </a:cubicBezTo>
                <a:cubicBezTo>
                  <a:pt x="16157" y="2778"/>
                  <a:pt x="8368" y="4964"/>
                  <a:pt x="696" y="7533"/>
                </a:cubicBezTo>
                <a:cubicBezTo>
                  <a:pt x="447" y="7613"/>
                  <a:pt x="197" y="7676"/>
                  <a:pt x="1" y="7863"/>
                </a:cubicBezTo>
                <a:lnTo>
                  <a:pt x="464" y="7836"/>
                </a:lnTo>
                <a:cubicBezTo>
                  <a:pt x="625" y="7738"/>
                  <a:pt x="812" y="7827"/>
                  <a:pt x="964" y="7729"/>
                </a:cubicBezTo>
                <a:cubicBezTo>
                  <a:pt x="1098" y="7711"/>
                  <a:pt x="1232" y="7702"/>
                  <a:pt x="1365" y="7685"/>
                </a:cubicBezTo>
                <a:cubicBezTo>
                  <a:pt x="5157" y="7051"/>
                  <a:pt x="8975" y="6561"/>
                  <a:pt x="12793" y="6132"/>
                </a:cubicBezTo>
                <a:cubicBezTo>
                  <a:pt x="16112" y="5767"/>
                  <a:pt x="19439" y="5472"/>
                  <a:pt x="22776" y="5240"/>
                </a:cubicBezTo>
                <a:cubicBezTo>
                  <a:pt x="27522" y="4901"/>
                  <a:pt x="32277" y="4687"/>
                  <a:pt x="37032" y="4687"/>
                </a:cubicBezTo>
                <a:cubicBezTo>
                  <a:pt x="41037" y="4687"/>
                  <a:pt x="44811" y="5615"/>
                  <a:pt x="48317" y="7586"/>
                </a:cubicBezTo>
                <a:cubicBezTo>
                  <a:pt x="48593" y="7310"/>
                  <a:pt x="48263" y="7221"/>
                  <a:pt x="48147" y="7114"/>
                </a:cubicBezTo>
                <a:cubicBezTo>
                  <a:pt x="46881" y="5945"/>
                  <a:pt x="45534" y="4901"/>
                  <a:pt x="44097" y="3965"/>
                </a:cubicBezTo>
                <a:cubicBezTo>
                  <a:pt x="40151" y="1416"/>
                  <a:pt x="35884" y="0"/>
                  <a:pt x="312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33"/>
          <p:cNvGrpSpPr/>
          <p:nvPr/>
        </p:nvGrpSpPr>
        <p:grpSpPr>
          <a:xfrm>
            <a:off x="7545963" y="4067752"/>
            <a:ext cx="884931" cy="536356"/>
            <a:chOff x="7867315" y="323427"/>
            <a:chExt cx="884931" cy="536356"/>
          </a:xfrm>
        </p:grpSpPr>
        <p:grpSp>
          <p:nvGrpSpPr>
            <p:cNvPr id="1255" name="Google Shape;1255;p33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256" name="Google Shape;1256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33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9" name="Google Shape;1289;p33"/>
          <p:cNvSpPr/>
          <p:nvPr/>
        </p:nvSpPr>
        <p:spPr>
          <a:xfrm>
            <a:off x="6417028" y="399675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3"/>
          <p:cNvSpPr/>
          <p:nvPr/>
        </p:nvSpPr>
        <p:spPr>
          <a:xfrm>
            <a:off x="5470025" y="4227225"/>
            <a:ext cx="377100" cy="37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3"/>
          <p:cNvGrpSpPr/>
          <p:nvPr/>
        </p:nvGrpSpPr>
        <p:grpSpPr>
          <a:xfrm rot="-3600263">
            <a:off x="4310430" y="3392718"/>
            <a:ext cx="350072" cy="697952"/>
            <a:chOff x="6299050" y="981775"/>
            <a:chExt cx="582600" cy="1161550"/>
          </a:xfrm>
        </p:grpSpPr>
        <p:sp>
          <p:nvSpPr>
            <p:cNvPr id="1292" name="Google Shape;1292;p33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3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3"/>
          <p:cNvSpPr/>
          <p:nvPr/>
        </p:nvSpPr>
        <p:spPr>
          <a:xfrm>
            <a:off x="8767310" y="2160916"/>
            <a:ext cx="206001" cy="996600"/>
          </a:xfrm>
          <a:custGeom>
            <a:avLst/>
            <a:gdLst/>
            <a:ahLst/>
            <a:cxnLst/>
            <a:rect l="l" t="t" r="r" b="b"/>
            <a:pathLst>
              <a:path w="6432" h="31117" extrusionOk="0">
                <a:moveTo>
                  <a:pt x="98" y="0"/>
                </a:moveTo>
                <a:cubicBezTo>
                  <a:pt x="89" y="18"/>
                  <a:pt x="71" y="72"/>
                  <a:pt x="71" y="72"/>
                </a:cubicBezTo>
                <a:cubicBezTo>
                  <a:pt x="153" y="101"/>
                  <a:pt x="0" y="149"/>
                  <a:pt x="8" y="149"/>
                </a:cubicBezTo>
                <a:cubicBezTo>
                  <a:pt x="9" y="149"/>
                  <a:pt x="18" y="147"/>
                  <a:pt x="36" y="143"/>
                </a:cubicBezTo>
                <a:cubicBezTo>
                  <a:pt x="865" y="4122"/>
                  <a:pt x="1525" y="8127"/>
                  <a:pt x="2016" y="12159"/>
                </a:cubicBezTo>
                <a:cubicBezTo>
                  <a:pt x="2533" y="16352"/>
                  <a:pt x="2872" y="20563"/>
                  <a:pt x="3069" y="24783"/>
                </a:cubicBezTo>
                <a:cubicBezTo>
                  <a:pt x="3167" y="26888"/>
                  <a:pt x="3211" y="29002"/>
                  <a:pt x="3274" y="31117"/>
                </a:cubicBezTo>
                <a:cubicBezTo>
                  <a:pt x="3488" y="30992"/>
                  <a:pt x="3622" y="30787"/>
                  <a:pt x="3765" y="30599"/>
                </a:cubicBezTo>
                <a:cubicBezTo>
                  <a:pt x="5781" y="27860"/>
                  <a:pt x="6432" y="24783"/>
                  <a:pt x="5888" y="21482"/>
                </a:cubicBezTo>
                <a:cubicBezTo>
                  <a:pt x="5272" y="17762"/>
                  <a:pt x="4327" y="14113"/>
                  <a:pt x="3363" y="10473"/>
                </a:cubicBezTo>
                <a:cubicBezTo>
                  <a:pt x="2489" y="7146"/>
                  <a:pt x="1508" y="3845"/>
                  <a:pt x="401" y="589"/>
                </a:cubicBezTo>
                <a:cubicBezTo>
                  <a:pt x="330" y="375"/>
                  <a:pt x="321" y="134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3"/>
          <p:cNvSpPr/>
          <p:nvPr/>
        </p:nvSpPr>
        <p:spPr>
          <a:xfrm>
            <a:off x="8763563" y="2139746"/>
            <a:ext cx="5188" cy="9768"/>
          </a:xfrm>
          <a:custGeom>
            <a:avLst/>
            <a:gdLst/>
            <a:ahLst/>
            <a:cxnLst/>
            <a:rect l="l" t="t" r="r" b="b"/>
            <a:pathLst>
              <a:path w="162" h="305" extrusionOk="0">
                <a:moveTo>
                  <a:pt x="1" y="1"/>
                </a:moveTo>
                <a:lnTo>
                  <a:pt x="1" y="1"/>
                </a:lnTo>
                <a:cubicBezTo>
                  <a:pt x="10" y="99"/>
                  <a:pt x="19" y="197"/>
                  <a:pt x="28" y="304"/>
                </a:cubicBezTo>
                <a:cubicBezTo>
                  <a:pt x="161" y="188"/>
                  <a:pt x="63" y="99"/>
                  <a:pt x="1" y="1"/>
                </a:cubicBezTo>
                <a:close/>
              </a:path>
            </a:pathLst>
          </a:custGeom>
          <a:solidFill>
            <a:srgbClr val="6D33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3"/>
          <p:cNvSpPr/>
          <p:nvPr/>
        </p:nvSpPr>
        <p:spPr>
          <a:xfrm>
            <a:off x="4914369" y="2170620"/>
            <a:ext cx="8615" cy="118598"/>
          </a:xfrm>
          <a:custGeom>
            <a:avLst/>
            <a:gdLst/>
            <a:ahLst/>
            <a:cxnLst/>
            <a:rect l="l" t="t" r="r" b="b"/>
            <a:pathLst>
              <a:path w="269" h="3703" extrusionOk="0">
                <a:moveTo>
                  <a:pt x="99" y="0"/>
                </a:moveTo>
                <a:cubicBezTo>
                  <a:pt x="45" y="1232"/>
                  <a:pt x="1" y="2472"/>
                  <a:pt x="206" y="3703"/>
                </a:cubicBezTo>
                <a:cubicBezTo>
                  <a:pt x="268" y="2463"/>
                  <a:pt x="268" y="1232"/>
                  <a:pt x="9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3"/>
          <p:cNvSpPr/>
          <p:nvPr/>
        </p:nvSpPr>
        <p:spPr>
          <a:xfrm>
            <a:off x="6633830" y="1111087"/>
            <a:ext cx="16014" cy="5253"/>
          </a:xfrm>
          <a:custGeom>
            <a:avLst/>
            <a:gdLst/>
            <a:ahLst/>
            <a:cxnLst/>
            <a:rect l="l" t="t" r="r" b="b"/>
            <a:pathLst>
              <a:path w="500" h="164" extrusionOk="0">
                <a:moveTo>
                  <a:pt x="329" y="0"/>
                </a:moveTo>
                <a:cubicBezTo>
                  <a:pt x="211" y="0"/>
                  <a:pt x="104" y="46"/>
                  <a:pt x="0" y="137"/>
                </a:cubicBezTo>
                <a:cubicBezTo>
                  <a:pt x="57" y="155"/>
                  <a:pt x="111" y="164"/>
                  <a:pt x="162" y="164"/>
                </a:cubicBezTo>
                <a:cubicBezTo>
                  <a:pt x="288" y="164"/>
                  <a:pt x="398" y="113"/>
                  <a:pt x="500" y="30"/>
                </a:cubicBezTo>
                <a:cubicBezTo>
                  <a:pt x="440" y="10"/>
                  <a:pt x="383" y="0"/>
                  <a:pt x="32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3"/>
          <p:cNvSpPr txBox="1">
            <a:spLocks noGrp="1"/>
          </p:cNvSpPr>
          <p:nvPr>
            <p:ph type="title"/>
          </p:nvPr>
        </p:nvSpPr>
        <p:spPr>
          <a:xfrm>
            <a:off x="676061" y="1422583"/>
            <a:ext cx="2971412" cy="15532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Stages of realization</a:t>
            </a:r>
            <a:endParaRPr dirty="0"/>
          </a:p>
        </p:txBody>
      </p:sp>
      <p:grpSp>
        <p:nvGrpSpPr>
          <p:cNvPr id="1303" name="Google Shape;1303;p33"/>
          <p:cNvGrpSpPr/>
          <p:nvPr/>
        </p:nvGrpSpPr>
        <p:grpSpPr>
          <a:xfrm>
            <a:off x="4214808" y="539457"/>
            <a:ext cx="541307" cy="540920"/>
            <a:chOff x="3285550" y="1349075"/>
            <a:chExt cx="496475" cy="496075"/>
          </a:xfrm>
        </p:grpSpPr>
        <p:sp>
          <p:nvSpPr>
            <p:cNvPr id="1304" name="Google Shape;1304;p33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33" y="3045110"/>
            <a:ext cx="3925287" cy="1188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and Innovation</a:t>
            </a:r>
            <a:endParaRPr dirty="0"/>
          </a:p>
        </p:txBody>
      </p:sp>
      <p:sp>
        <p:nvSpPr>
          <p:cNvPr id="1350" name="Google Shape;1350;p34"/>
          <p:cNvSpPr/>
          <p:nvPr/>
        </p:nvSpPr>
        <p:spPr>
          <a:xfrm>
            <a:off x="1342650" y="10147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89" y="1328495"/>
            <a:ext cx="937522" cy="10438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261" y="1390368"/>
            <a:ext cx="1853872" cy="1043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383" y="1328495"/>
            <a:ext cx="1192904" cy="1105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369" y="2806881"/>
            <a:ext cx="1966091" cy="1108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673" y="2801701"/>
            <a:ext cx="1205227" cy="1118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3"/>
          <p:cNvSpPr txBox="1">
            <a:spLocks noGrp="1"/>
          </p:cNvSpPr>
          <p:nvPr>
            <p:ph type="title"/>
          </p:nvPr>
        </p:nvSpPr>
        <p:spPr>
          <a:xfrm>
            <a:off x="2410073" y="878165"/>
            <a:ext cx="4508100" cy="2871900"/>
          </a:xfrm>
          <a:prstGeom prst="rect">
            <a:avLst/>
          </a:prstGeom>
        </p:spPr>
        <p:txBody>
          <a:bodyPr spcFirstLastPara="1" wrap="square" lIns="0" tIns="1371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Thank you for your attention</a:t>
            </a:r>
            <a:endParaRPr sz="5400" dirty="0"/>
          </a:p>
        </p:txBody>
      </p:sp>
      <p:grpSp>
        <p:nvGrpSpPr>
          <p:cNvPr id="1721" name="Google Shape;1721;p43"/>
          <p:cNvGrpSpPr/>
          <p:nvPr/>
        </p:nvGrpSpPr>
        <p:grpSpPr>
          <a:xfrm flipH="1">
            <a:off x="7872700" y="3798256"/>
            <a:ext cx="1116375" cy="805844"/>
            <a:chOff x="1190300" y="3984881"/>
            <a:chExt cx="1116375" cy="805844"/>
          </a:xfrm>
        </p:grpSpPr>
        <p:sp>
          <p:nvSpPr>
            <p:cNvPr id="1722" name="Google Shape;1722;p43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9" name="Google Shape;1729;p43"/>
          <p:cNvSpPr/>
          <p:nvPr/>
        </p:nvSpPr>
        <p:spPr>
          <a:xfrm>
            <a:off x="7910851" y="2132165"/>
            <a:ext cx="364200" cy="36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3"/>
          <p:cNvGrpSpPr/>
          <p:nvPr/>
        </p:nvGrpSpPr>
        <p:grpSpPr>
          <a:xfrm rot="3599599">
            <a:off x="1701871" y="3362641"/>
            <a:ext cx="439658" cy="876662"/>
            <a:chOff x="6299050" y="981775"/>
            <a:chExt cx="582600" cy="1161550"/>
          </a:xfrm>
        </p:grpSpPr>
        <p:sp>
          <p:nvSpPr>
            <p:cNvPr id="1731" name="Google Shape;1731;p43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Bebas Neue</vt:lpstr>
      <vt:lpstr>Assistant</vt:lpstr>
      <vt:lpstr>Arial</vt:lpstr>
      <vt:lpstr>Anton</vt:lpstr>
      <vt:lpstr>Public Libraries Thesis Defense by Slidesgo</vt:lpstr>
      <vt:lpstr>AlgoExplorers</vt:lpstr>
      <vt:lpstr>PowerPoint Presentation</vt:lpstr>
      <vt:lpstr>Our idea</vt:lpstr>
      <vt:lpstr>Stages of realization</vt:lpstr>
      <vt:lpstr>Technology and Innovation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AlgoExplorers</dc:title>
  <dc:creator>user</dc:creator>
  <cp:lastModifiedBy>user</cp:lastModifiedBy>
  <cp:revision>2</cp:revision>
  <dcterms:modified xsi:type="dcterms:W3CDTF">2025-01-07T21:55:38Z</dcterms:modified>
</cp:coreProperties>
</file>