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IBM Plex Mono" panose="020B0509050203000203" pitchFamily="49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Source Code Pro" panose="020B050903040302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FB0D87-DA72-48BB-9C3D-69D6C2715465}">
  <a:tblStyle styleId="{06FB0D87-DA72-48BB-9C3D-69D6C27154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D7A2BB52-725C-5796-4A5B-ACCBD1DE2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D4BC83D7-3334-1F3C-9618-C017E624F0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C0F46921-75DD-FCFF-D406-0740768E6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5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E6088BD3-0C24-405D-FAC0-0BA972980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56016F20-67D6-F948-9663-B2EE6EAC68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4DD0D4F9-1018-AB7B-35DF-FE10D6C2E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960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4ED86659-1E5C-754B-6464-EFC4C837C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698602F2-E510-C9A7-0CF7-A7C72D831C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08BBEADD-C142-3DA6-0749-EEF2D75DE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067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83C65D05-570D-5B8F-DD15-ED9F86DA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EA3606A2-FB37-358B-7D8B-B8678A683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CDB3C10F-2117-1C85-75E4-5DD0F36B3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09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Consolas" panose="020B0609020204030204" pitchFamily="49" charset="0"/>
              </a:rPr>
              <a:t>CodeCrafters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Consolas" panose="020B0609020204030204" pitchFamily="49" charset="0"/>
                <a:sym typeface="IBM Plex Mono"/>
              </a:rPr>
              <a:t>Table of contents</a:t>
            </a:r>
            <a:endParaRPr sz="3200" dirty="0">
              <a:solidFill>
                <a:schemeClr val="dk2"/>
              </a:solidFill>
              <a:latin typeface="Consolas" panose="020B0609020204030204" pitchFamily="49" charset="0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Our team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444070" y="1918675"/>
            <a:ext cx="3898071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How we managed our time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Our idea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Tech stack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C9B4E-CF28-A6EE-9AE0-5FA41CCA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Our team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7874C-77A7-F6D9-1296-2B8F5AD4B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7" y="1885070"/>
            <a:ext cx="1700831" cy="1700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F84482-6832-43A6-17DB-98F6A5D5087E}"/>
              </a:ext>
            </a:extLst>
          </p:cNvPr>
          <p:cNvSpPr txBox="1"/>
          <p:nvPr/>
        </p:nvSpPr>
        <p:spPr>
          <a:xfrm>
            <a:off x="235667" y="3585902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latin typeface="Consolas" panose="020B0609020204030204" pitchFamily="49" charset="0"/>
              </a:rPr>
              <a:t>VBBoyanov</a:t>
            </a:r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Full-stack developer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089706-544D-0BD3-FB7F-CB2DED19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084" y="1872176"/>
            <a:ext cx="1700831" cy="170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11D61-F4C6-B26A-890E-985371E5A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741" y="1885070"/>
            <a:ext cx="1700831" cy="17008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FC4B51-25D0-9145-C6C4-3919305B50F0}"/>
              </a:ext>
            </a:extLst>
          </p:cNvPr>
          <p:cNvSpPr txBox="1"/>
          <p:nvPr/>
        </p:nvSpPr>
        <p:spPr>
          <a:xfrm>
            <a:off x="3589378" y="3677341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latin typeface="Consolas" panose="020B0609020204030204" pitchFamily="49" charset="0"/>
              </a:rPr>
              <a:t>PAAndonov</a:t>
            </a:r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Designer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F4622-C867-E0BB-D689-A94F58B995BE}"/>
              </a:ext>
            </a:extLst>
          </p:cNvPr>
          <p:cNvSpPr txBox="1"/>
          <p:nvPr/>
        </p:nvSpPr>
        <p:spPr>
          <a:xfrm>
            <a:off x="6260437" y="3677341"/>
            <a:ext cx="1905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latin typeface="Consolas" panose="020B0609020204030204" pitchFamily="49" charset="0"/>
              </a:rPr>
              <a:t>DPDimitrakov</a:t>
            </a:r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Scrum-Leader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66FFD73E-107F-55EA-A994-0F0482F08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615E07-3255-A022-2151-DCCA6DA4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How we managed our 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3392B-3158-6D46-A09C-F5A9F558D80B}"/>
              </a:ext>
            </a:extLst>
          </p:cNvPr>
          <p:cNvSpPr txBox="1"/>
          <p:nvPr/>
        </p:nvSpPr>
        <p:spPr>
          <a:xfrm>
            <a:off x="1037526" y="1595324"/>
            <a:ext cx="65710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Consolas" panose="020B0609020204030204" pitchFamily="49" charset="0"/>
              </a:rPr>
              <a:t>Gather a team 01.12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Consolas" panose="020B0609020204030204" pitchFamily="49" charset="0"/>
              </a:rPr>
              <a:t>Choose mentor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Consolas" panose="020B0609020204030204" pitchFamily="49" charset="0"/>
              </a:rPr>
              <a:t>Come up with an idea 02.12 - 04.12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Consolas" panose="020B0609020204030204" pitchFamily="49" charset="0"/>
              </a:rPr>
              <a:t>Write the code 05.12-06.01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Consolas" panose="020B0609020204030204" pitchFamily="49" charset="0"/>
              </a:rPr>
              <a:t>Write documentation and presentation 05.01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90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A254265B-86C7-B0DC-C429-BD4C7B023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5676FE-1F63-6F2A-633F-96B925E5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The idea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9F4FA-CDBF-C1F1-7714-D7087A7F7675}"/>
              </a:ext>
            </a:extLst>
          </p:cNvPr>
          <p:cNvSpPr txBox="1"/>
          <p:nvPr/>
        </p:nvSpPr>
        <p:spPr>
          <a:xfrm>
            <a:off x="400929" y="2179334"/>
            <a:ext cx="39741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onsolas" panose="020B0609020204030204" pitchFamily="49" charset="0"/>
              </a:rPr>
              <a:t>The idea is </a:t>
            </a:r>
            <a:r>
              <a:rPr lang="en-US" sz="1500" b="1" dirty="0" err="1">
                <a:latin typeface="Consolas" panose="020B0609020204030204" pitchFamily="49" charset="0"/>
              </a:rPr>
              <a:t>AstrophysicsDataViewer</a:t>
            </a:r>
            <a:r>
              <a:rPr lang="en-US" sz="1500" b="1" dirty="0">
                <a:latin typeface="Consolas" panose="020B0609020204030204" pitchFamily="49" charset="0"/>
              </a:rPr>
              <a:t> that allows the user to view and to understand how planets are structured in a 3D animation.</a:t>
            </a:r>
          </a:p>
        </p:txBody>
      </p:sp>
      <p:pic>
        <p:nvPicPr>
          <p:cNvPr id="1026" name="Picture 2" descr="Introduction to C++ Programming Language">
            <a:extLst>
              <a:ext uri="{FF2B5EF4-FFF2-40B4-BE49-F238E27FC236}">
                <a16:creationId xmlns:a16="http://schemas.microsoft.com/office/drawing/2014/main" id="{6ECEB751-470C-4DCF-C0A5-A755064A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01" y="1623462"/>
            <a:ext cx="3379198" cy="1896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5537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5DDE480D-EA99-5E62-49DC-992E4A82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740363-B6FF-0B2C-F27A-246A019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Tech Stack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C9BC1-8CDE-CD1E-85A7-BF1178F49D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0" y="1730665"/>
            <a:ext cx="1206781" cy="1122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F881D-C4D6-7996-ED8D-C64D422D4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37" y="1439955"/>
            <a:ext cx="1025952" cy="95381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8AFEA65-EB1F-BD86-14F9-023C334A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56" y="943721"/>
            <a:ext cx="1119677" cy="125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475BC-692D-0F19-44E4-81D6FF4D24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69" y="2625178"/>
            <a:ext cx="1059992" cy="1059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ED488-9F0C-E259-60E6-EF96821D7B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20" y="3241109"/>
            <a:ext cx="991521" cy="991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FB0C11-5DE3-514B-B149-7F26153C75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8138" y="3503165"/>
            <a:ext cx="1195310" cy="1195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D5010B-2D0E-00F4-4325-F73BE13E71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5507" y="2326319"/>
            <a:ext cx="1195310" cy="1195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A618EB-26E9-BB14-01E5-13C2B308B4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7557" y="3241109"/>
            <a:ext cx="1333207" cy="1333207"/>
          </a:xfrm>
          <a:prstGeom prst="rect">
            <a:avLst/>
          </a:prstGeom>
        </p:spPr>
      </p:pic>
      <p:pic>
        <p:nvPicPr>
          <p:cNvPr id="2052" name="Picture 4" descr="raylib - Wikipedia">
            <a:extLst>
              <a:ext uri="{FF2B5EF4-FFF2-40B4-BE49-F238E27FC236}">
                <a16:creationId xmlns:a16="http://schemas.microsoft.com/office/drawing/2014/main" id="{9BFF4FDD-4149-2F4B-C7C6-6E3A5B57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43" y="1254352"/>
            <a:ext cx="1119677" cy="11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63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D336A929-3DA8-1D99-6719-D315680AF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125C9E-CCAB-79AE-5244-721591D8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470" y="2660686"/>
            <a:ext cx="7704000" cy="572700"/>
          </a:xfrm>
        </p:spPr>
        <p:txBody>
          <a:bodyPr/>
          <a:lstStyle/>
          <a:p>
            <a:r>
              <a:rPr lang="en-US" sz="3200" dirty="0">
                <a:latin typeface="+mn-lt"/>
                <a:ea typeface="+mn-ea"/>
                <a:cs typeface="+mn-cs"/>
              </a:rPr>
              <a:t>Lets move on with our project…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57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89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IBM Plex Mono</vt:lpstr>
      <vt:lpstr>Roboto Condensed Light</vt:lpstr>
      <vt:lpstr>Consolas</vt:lpstr>
      <vt:lpstr>Source Code Pro</vt:lpstr>
      <vt:lpstr>Poppins</vt:lpstr>
      <vt:lpstr>Arial</vt:lpstr>
      <vt:lpstr>Introduction to Coding Workshop by Slidesgo</vt:lpstr>
      <vt:lpstr>CodeCrafters</vt:lpstr>
      <vt:lpstr>Table of contents</vt:lpstr>
      <vt:lpstr>Our team</vt:lpstr>
      <vt:lpstr>How we managed our time</vt:lpstr>
      <vt:lpstr>The idea</vt:lpstr>
      <vt:lpstr>Tech Stack</vt:lpstr>
      <vt:lpstr>Lets move on with our project…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CodeCrafters</dc:title>
  <dc:creator>Веселин Боянов Боянов</dc:creator>
  <cp:lastModifiedBy>Веселин Боянов Боянов</cp:lastModifiedBy>
  <cp:revision>3</cp:revision>
  <dcterms:modified xsi:type="dcterms:W3CDTF">2025-01-07T19:19:17Z</dcterms:modified>
</cp:coreProperties>
</file>